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80" r:id="rId1"/>
  </p:sldMasterIdLst>
  <p:notesMasterIdLst>
    <p:notesMasterId r:id="rId15"/>
  </p:notesMasterIdLst>
  <p:sldIdLst>
    <p:sldId id="256" r:id="rId2"/>
    <p:sldId id="311" r:id="rId3"/>
    <p:sldId id="309" r:id="rId4"/>
    <p:sldId id="306" r:id="rId5"/>
    <p:sldId id="259" r:id="rId6"/>
    <p:sldId id="260" r:id="rId7"/>
    <p:sldId id="310" r:id="rId8"/>
    <p:sldId id="307" r:id="rId9"/>
    <p:sldId id="257" r:id="rId10"/>
    <p:sldId id="258" r:id="rId11"/>
    <p:sldId id="305" r:id="rId12"/>
    <p:sldId id="312" r:id="rId13"/>
    <p:sldId id="313" r:id="rId1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47FE689-715B-4148-9D19-267D8891A4B0}">
  <a:tblStyle styleId="{647FE689-715B-4148-9D19-267D8891A4B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3682" autoAdjust="0"/>
  </p:normalViewPr>
  <p:slideViewPr>
    <p:cSldViewPr snapToGrid="0">
      <p:cViewPr varScale="1">
        <p:scale>
          <a:sx n="141" d="100"/>
          <a:sy n="141" d="100"/>
        </p:scale>
        <p:origin x="750" y="12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3432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2115293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3" name="Google Shape;1133;gcec4d2707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4" name="Google Shape;1134;gcec4d27072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874101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3" name="Google Shape;1133;gcec4d2707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4" name="Google Shape;1134;gcec4d27072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429480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3" name="Google Shape;1133;gcec4d2707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4" name="Google Shape;1134;gcec4d27072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140632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" name="Google Shape;1280;g99f2f57a71_0_1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1" name="Google Shape;1281;g99f2f57a71_0_18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074059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7" name="Google Shape;1287;gbd6c00e730_0_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8" name="Google Shape;1288;gbd6c00e730_0_8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347634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58280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5" name="Google Shape;1235;g99f2f57a7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6" name="Google Shape;1236;g99f2f57a71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344868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1" name="Google Shape;1241;g1088ead8dd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2" name="Google Shape;1242;g1088ead8dd2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922284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1" name="Google Shape;1241;g1088ead8dd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2" name="Google Shape;1242;g1088ead8dd2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938194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3" name="Google Shape;1133;gcec4d2707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4" name="Google Shape;1134;gcec4d27072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54750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-916304" y="1651848"/>
            <a:ext cx="4382968" cy="2519262"/>
          </a:xfrm>
          <a:custGeom>
            <a:avLst/>
            <a:gdLst/>
            <a:ahLst/>
            <a:cxnLst/>
            <a:rect l="l" t="t" r="r" b="b"/>
            <a:pathLst>
              <a:path w="34820" h="20014" extrusionOk="0">
                <a:moveTo>
                  <a:pt x="27294" y="1"/>
                </a:moveTo>
                <a:lnTo>
                  <a:pt x="26765" y="41"/>
                </a:lnTo>
                <a:lnTo>
                  <a:pt x="25626" y="123"/>
                </a:lnTo>
                <a:lnTo>
                  <a:pt x="24487" y="326"/>
                </a:lnTo>
                <a:lnTo>
                  <a:pt x="23348" y="529"/>
                </a:lnTo>
                <a:lnTo>
                  <a:pt x="22210" y="814"/>
                </a:lnTo>
                <a:lnTo>
                  <a:pt x="17044" y="1953"/>
                </a:lnTo>
                <a:lnTo>
                  <a:pt x="11878" y="3133"/>
                </a:lnTo>
                <a:lnTo>
                  <a:pt x="10698" y="3377"/>
                </a:lnTo>
                <a:lnTo>
                  <a:pt x="9559" y="3662"/>
                </a:lnTo>
                <a:lnTo>
                  <a:pt x="8380" y="3987"/>
                </a:lnTo>
                <a:lnTo>
                  <a:pt x="7281" y="4394"/>
                </a:lnTo>
                <a:lnTo>
                  <a:pt x="6264" y="4760"/>
                </a:lnTo>
                <a:lnTo>
                  <a:pt x="5288" y="5248"/>
                </a:lnTo>
                <a:lnTo>
                  <a:pt x="4353" y="5777"/>
                </a:lnTo>
                <a:lnTo>
                  <a:pt x="3905" y="6061"/>
                </a:lnTo>
                <a:lnTo>
                  <a:pt x="3458" y="6387"/>
                </a:lnTo>
                <a:lnTo>
                  <a:pt x="2766" y="6997"/>
                </a:lnTo>
                <a:lnTo>
                  <a:pt x="2156" y="7648"/>
                </a:lnTo>
                <a:lnTo>
                  <a:pt x="1587" y="8339"/>
                </a:lnTo>
                <a:lnTo>
                  <a:pt x="1099" y="9112"/>
                </a:lnTo>
                <a:lnTo>
                  <a:pt x="692" y="9885"/>
                </a:lnTo>
                <a:lnTo>
                  <a:pt x="366" y="10699"/>
                </a:lnTo>
                <a:lnTo>
                  <a:pt x="244" y="11146"/>
                </a:lnTo>
                <a:lnTo>
                  <a:pt x="122" y="11553"/>
                </a:lnTo>
                <a:lnTo>
                  <a:pt x="82" y="11959"/>
                </a:lnTo>
                <a:lnTo>
                  <a:pt x="0" y="12407"/>
                </a:lnTo>
                <a:lnTo>
                  <a:pt x="0" y="12854"/>
                </a:lnTo>
                <a:lnTo>
                  <a:pt x="0" y="13261"/>
                </a:lnTo>
                <a:lnTo>
                  <a:pt x="41" y="13709"/>
                </a:lnTo>
                <a:lnTo>
                  <a:pt x="122" y="14115"/>
                </a:lnTo>
                <a:lnTo>
                  <a:pt x="244" y="14522"/>
                </a:lnTo>
                <a:lnTo>
                  <a:pt x="366" y="14929"/>
                </a:lnTo>
                <a:lnTo>
                  <a:pt x="529" y="15336"/>
                </a:lnTo>
                <a:lnTo>
                  <a:pt x="732" y="15742"/>
                </a:lnTo>
                <a:lnTo>
                  <a:pt x="1017" y="16190"/>
                </a:lnTo>
                <a:lnTo>
                  <a:pt x="1302" y="16597"/>
                </a:lnTo>
                <a:lnTo>
                  <a:pt x="1668" y="17003"/>
                </a:lnTo>
                <a:lnTo>
                  <a:pt x="1993" y="17369"/>
                </a:lnTo>
                <a:lnTo>
                  <a:pt x="2400" y="17695"/>
                </a:lnTo>
                <a:lnTo>
                  <a:pt x="2807" y="17980"/>
                </a:lnTo>
                <a:lnTo>
                  <a:pt x="3214" y="18264"/>
                </a:lnTo>
                <a:lnTo>
                  <a:pt x="3661" y="18549"/>
                </a:lnTo>
                <a:lnTo>
                  <a:pt x="4109" y="18793"/>
                </a:lnTo>
                <a:lnTo>
                  <a:pt x="4597" y="18996"/>
                </a:lnTo>
                <a:lnTo>
                  <a:pt x="5532" y="19363"/>
                </a:lnTo>
                <a:lnTo>
                  <a:pt x="6549" y="19607"/>
                </a:lnTo>
                <a:lnTo>
                  <a:pt x="7525" y="19810"/>
                </a:lnTo>
                <a:lnTo>
                  <a:pt x="8136" y="19891"/>
                </a:lnTo>
                <a:lnTo>
                  <a:pt x="8746" y="19932"/>
                </a:lnTo>
                <a:lnTo>
                  <a:pt x="10007" y="20013"/>
                </a:lnTo>
                <a:lnTo>
                  <a:pt x="11227" y="19973"/>
                </a:lnTo>
                <a:lnTo>
                  <a:pt x="12447" y="19891"/>
                </a:lnTo>
                <a:lnTo>
                  <a:pt x="14928" y="19688"/>
                </a:lnTo>
                <a:lnTo>
                  <a:pt x="16149" y="19566"/>
                </a:lnTo>
                <a:lnTo>
                  <a:pt x="17369" y="19485"/>
                </a:lnTo>
                <a:lnTo>
                  <a:pt x="18711" y="19444"/>
                </a:lnTo>
                <a:lnTo>
                  <a:pt x="20013" y="19485"/>
                </a:lnTo>
                <a:lnTo>
                  <a:pt x="22657" y="19566"/>
                </a:lnTo>
                <a:lnTo>
                  <a:pt x="23837" y="19647"/>
                </a:lnTo>
                <a:lnTo>
                  <a:pt x="25626" y="19647"/>
                </a:lnTo>
                <a:lnTo>
                  <a:pt x="26196" y="19607"/>
                </a:lnTo>
                <a:lnTo>
                  <a:pt x="26806" y="19525"/>
                </a:lnTo>
                <a:lnTo>
                  <a:pt x="27375" y="19403"/>
                </a:lnTo>
                <a:lnTo>
                  <a:pt x="27823" y="19281"/>
                </a:lnTo>
                <a:lnTo>
                  <a:pt x="28311" y="19118"/>
                </a:lnTo>
                <a:lnTo>
                  <a:pt x="28758" y="18915"/>
                </a:lnTo>
                <a:lnTo>
                  <a:pt x="29206" y="18712"/>
                </a:lnTo>
                <a:lnTo>
                  <a:pt x="29613" y="18508"/>
                </a:lnTo>
                <a:lnTo>
                  <a:pt x="30060" y="18264"/>
                </a:lnTo>
                <a:lnTo>
                  <a:pt x="30833" y="17695"/>
                </a:lnTo>
                <a:lnTo>
                  <a:pt x="31565" y="17044"/>
                </a:lnTo>
                <a:lnTo>
                  <a:pt x="32257" y="16352"/>
                </a:lnTo>
                <a:lnTo>
                  <a:pt x="32867" y="15580"/>
                </a:lnTo>
                <a:lnTo>
                  <a:pt x="33395" y="14766"/>
                </a:lnTo>
                <a:lnTo>
                  <a:pt x="33680" y="14278"/>
                </a:lnTo>
                <a:lnTo>
                  <a:pt x="33884" y="13749"/>
                </a:lnTo>
                <a:lnTo>
                  <a:pt x="34128" y="13261"/>
                </a:lnTo>
                <a:lnTo>
                  <a:pt x="34290" y="12732"/>
                </a:lnTo>
                <a:lnTo>
                  <a:pt x="34453" y="12204"/>
                </a:lnTo>
                <a:lnTo>
                  <a:pt x="34575" y="11634"/>
                </a:lnTo>
                <a:lnTo>
                  <a:pt x="34697" y="11105"/>
                </a:lnTo>
                <a:lnTo>
                  <a:pt x="34778" y="10536"/>
                </a:lnTo>
                <a:lnTo>
                  <a:pt x="34819" y="9966"/>
                </a:lnTo>
                <a:lnTo>
                  <a:pt x="34819" y="9438"/>
                </a:lnTo>
                <a:lnTo>
                  <a:pt x="34819" y="8868"/>
                </a:lnTo>
                <a:lnTo>
                  <a:pt x="34819" y="8299"/>
                </a:lnTo>
                <a:lnTo>
                  <a:pt x="34738" y="7729"/>
                </a:lnTo>
                <a:lnTo>
                  <a:pt x="34656" y="7200"/>
                </a:lnTo>
                <a:lnTo>
                  <a:pt x="34575" y="6631"/>
                </a:lnTo>
                <a:lnTo>
                  <a:pt x="34412" y="6102"/>
                </a:lnTo>
                <a:lnTo>
                  <a:pt x="34290" y="5533"/>
                </a:lnTo>
                <a:lnTo>
                  <a:pt x="34087" y="5004"/>
                </a:lnTo>
                <a:lnTo>
                  <a:pt x="33884" y="4475"/>
                </a:lnTo>
                <a:lnTo>
                  <a:pt x="33640" y="3946"/>
                </a:lnTo>
                <a:lnTo>
                  <a:pt x="33395" y="3499"/>
                </a:lnTo>
                <a:lnTo>
                  <a:pt x="33111" y="3051"/>
                </a:lnTo>
                <a:lnTo>
                  <a:pt x="32826" y="2604"/>
                </a:lnTo>
                <a:lnTo>
                  <a:pt x="32501" y="2238"/>
                </a:lnTo>
                <a:lnTo>
                  <a:pt x="32134" y="1831"/>
                </a:lnTo>
                <a:lnTo>
                  <a:pt x="31768" y="1465"/>
                </a:lnTo>
                <a:lnTo>
                  <a:pt x="31362" y="1180"/>
                </a:lnTo>
                <a:lnTo>
                  <a:pt x="30914" y="896"/>
                </a:lnTo>
                <a:lnTo>
                  <a:pt x="30426" y="611"/>
                </a:lnTo>
                <a:lnTo>
                  <a:pt x="29938" y="407"/>
                </a:lnTo>
                <a:lnTo>
                  <a:pt x="29450" y="285"/>
                </a:lnTo>
                <a:lnTo>
                  <a:pt x="28921" y="163"/>
                </a:lnTo>
                <a:lnTo>
                  <a:pt x="28392" y="82"/>
                </a:lnTo>
                <a:lnTo>
                  <a:pt x="27823" y="41"/>
                </a:lnTo>
                <a:lnTo>
                  <a:pt x="27294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694625" y="1067725"/>
            <a:ext cx="3984600" cy="2303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5200"/>
              <a:buNone/>
              <a:defRPr sz="5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694625" y="3658250"/>
            <a:ext cx="3984600" cy="47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12" name="Google Shape;12;p2"/>
          <p:cNvSpPr/>
          <p:nvPr/>
        </p:nvSpPr>
        <p:spPr>
          <a:xfrm>
            <a:off x="7657825" y="3103799"/>
            <a:ext cx="2995303" cy="1721654"/>
          </a:xfrm>
          <a:custGeom>
            <a:avLst/>
            <a:gdLst/>
            <a:ahLst/>
            <a:cxnLst/>
            <a:rect l="l" t="t" r="r" b="b"/>
            <a:pathLst>
              <a:path w="34820" h="20014" extrusionOk="0">
                <a:moveTo>
                  <a:pt x="27294" y="1"/>
                </a:moveTo>
                <a:lnTo>
                  <a:pt x="26765" y="41"/>
                </a:lnTo>
                <a:lnTo>
                  <a:pt x="25626" y="123"/>
                </a:lnTo>
                <a:lnTo>
                  <a:pt x="24487" y="326"/>
                </a:lnTo>
                <a:lnTo>
                  <a:pt x="23348" y="529"/>
                </a:lnTo>
                <a:lnTo>
                  <a:pt x="22210" y="814"/>
                </a:lnTo>
                <a:lnTo>
                  <a:pt x="17044" y="1953"/>
                </a:lnTo>
                <a:lnTo>
                  <a:pt x="11878" y="3133"/>
                </a:lnTo>
                <a:lnTo>
                  <a:pt x="10698" y="3377"/>
                </a:lnTo>
                <a:lnTo>
                  <a:pt x="9559" y="3662"/>
                </a:lnTo>
                <a:lnTo>
                  <a:pt x="8380" y="3987"/>
                </a:lnTo>
                <a:lnTo>
                  <a:pt x="7281" y="4394"/>
                </a:lnTo>
                <a:lnTo>
                  <a:pt x="6264" y="4760"/>
                </a:lnTo>
                <a:lnTo>
                  <a:pt x="5288" y="5248"/>
                </a:lnTo>
                <a:lnTo>
                  <a:pt x="4353" y="5777"/>
                </a:lnTo>
                <a:lnTo>
                  <a:pt x="3905" y="6061"/>
                </a:lnTo>
                <a:lnTo>
                  <a:pt x="3458" y="6387"/>
                </a:lnTo>
                <a:lnTo>
                  <a:pt x="2766" y="6997"/>
                </a:lnTo>
                <a:lnTo>
                  <a:pt x="2156" y="7648"/>
                </a:lnTo>
                <a:lnTo>
                  <a:pt x="1587" y="8339"/>
                </a:lnTo>
                <a:lnTo>
                  <a:pt x="1099" y="9112"/>
                </a:lnTo>
                <a:lnTo>
                  <a:pt x="692" y="9885"/>
                </a:lnTo>
                <a:lnTo>
                  <a:pt x="366" y="10699"/>
                </a:lnTo>
                <a:lnTo>
                  <a:pt x="244" y="11146"/>
                </a:lnTo>
                <a:lnTo>
                  <a:pt x="122" y="11553"/>
                </a:lnTo>
                <a:lnTo>
                  <a:pt x="82" y="11959"/>
                </a:lnTo>
                <a:lnTo>
                  <a:pt x="0" y="12407"/>
                </a:lnTo>
                <a:lnTo>
                  <a:pt x="0" y="12854"/>
                </a:lnTo>
                <a:lnTo>
                  <a:pt x="0" y="13261"/>
                </a:lnTo>
                <a:lnTo>
                  <a:pt x="41" y="13709"/>
                </a:lnTo>
                <a:lnTo>
                  <a:pt x="122" y="14115"/>
                </a:lnTo>
                <a:lnTo>
                  <a:pt x="244" y="14522"/>
                </a:lnTo>
                <a:lnTo>
                  <a:pt x="366" y="14929"/>
                </a:lnTo>
                <a:lnTo>
                  <a:pt x="529" y="15336"/>
                </a:lnTo>
                <a:lnTo>
                  <a:pt x="732" y="15742"/>
                </a:lnTo>
                <a:lnTo>
                  <a:pt x="1017" y="16190"/>
                </a:lnTo>
                <a:lnTo>
                  <a:pt x="1302" y="16597"/>
                </a:lnTo>
                <a:lnTo>
                  <a:pt x="1668" y="17003"/>
                </a:lnTo>
                <a:lnTo>
                  <a:pt x="1993" y="17369"/>
                </a:lnTo>
                <a:lnTo>
                  <a:pt x="2400" y="17695"/>
                </a:lnTo>
                <a:lnTo>
                  <a:pt x="2807" y="17980"/>
                </a:lnTo>
                <a:lnTo>
                  <a:pt x="3214" y="18264"/>
                </a:lnTo>
                <a:lnTo>
                  <a:pt x="3661" y="18549"/>
                </a:lnTo>
                <a:lnTo>
                  <a:pt x="4109" y="18793"/>
                </a:lnTo>
                <a:lnTo>
                  <a:pt x="4597" y="18996"/>
                </a:lnTo>
                <a:lnTo>
                  <a:pt x="5532" y="19363"/>
                </a:lnTo>
                <a:lnTo>
                  <a:pt x="6549" y="19607"/>
                </a:lnTo>
                <a:lnTo>
                  <a:pt x="7525" y="19810"/>
                </a:lnTo>
                <a:lnTo>
                  <a:pt x="8136" y="19891"/>
                </a:lnTo>
                <a:lnTo>
                  <a:pt x="8746" y="19932"/>
                </a:lnTo>
                <a:lnTo>
                  <a:pt x="10007" y="20013"/>
                </a:lnTo>
                <a:lnTo>
                  <a:pt x="11227" y="19973"/>
                </a:lnTo>
                <a:lnTo>
                  <a:pt x="12447" y="19891"/>
                </a:lnTo>
                <a:lnTo>
                  <a:pt x="14928" y="19688"/>
                </a:lnTo>
                <a:lnTo>
                  <a:pt x="16149" y="19566"/>
                </a:lnTo>
                <a:lnTo>
                  <a:pt x="17369" y="19485"/>
                </a:lnTo>
                <a:lnTo>
                  <a:pt x="18711" y="19444"/>
                </a:lnTo>
                <a:lnTo>
                  <a:pt x="20013" y="19485"/>
                </a:lnTo>
                <a:lnTo>
                  <a:pt x="22657" y="19566"/>
                </a:lnTo>
                <a:lnTo>
                  <a:pt x="23837" y="19647"/>
                </a:lnTo>
                <a:lnTo>
                  <a:pt x="25626" y="19647"/>
                </a:lnTo>
                <a:lnTo>
                  <a:pt x="26196" y="19607"/>
                </a:lnTo>
                <a:lnTo>
                  <a:pt x="26806" y="19525"/>
                </a:lnTo>
                <a:lnTo>
                  <a:pt x="27375" y="19403"/>
                </a:lnTo>
                <a:lnTo>
                  <a:pt x="27823" y="19281"/>
                </a:lnTo>
                <a:lnTo>
                  <a:pt x="28311" y="19118"/>
                </a:lnTo>
                <a:lnTo>
                  <a:pt x="28758" y="18915"/>
                </a:lnTo>
                <a:lnTo>
                  <a:pt x="29206" y="18712"/>
                </a:lnTo>
                <a:lnTo>
                  <a:pt x="29613" y="18508"/>
                </a:lnTo>
                <a:lnTo>
                  <a:pt x="30060" y="18264"/>
                </a:lnTo>
                <a:lnTo>
                  <a:pt x="30833" y="17695"/>
                </a:lnTo>
                <a:lnTo>
                  <a:pt x="31565" y="17044"/>
                </a:lnTo>
                <a:lnTo>
                  <a:pt x="32257" y="16352"/>
                </a:lnTo>
                <a:lnTo>
                  <a:pt x="32867" y="15580"/>
                </a:lnTo>
                <a:lnTo>
                  <a:pt x="33395" y="14766"/>
                </a:lnTo>
                <a:lnTo>
                  <a:pt x="33680" y="14278"/>
                </a:lnTo>
                <a:lnTo>
                  <a:pt x="33884" y="13749"/>
                </a:lnTo>
                <a:lnTo>
                  <a:pt x="34128" y="13261"/>
                </a:lnTo>
                <a:lnTo>
                  <a:pt x="34290" y="12732"/>
                </a:lnTo>
                <a:lnTo>
                  <a:pt x="34453" y="12204"/>
                </a:lnTo>
                <a:lnTo>
                  <a:pt x="34575" y="11634"/>
                </a:lnTo>
                <a:lnTo>
                  <a:pt x="34697" y="11105"/>
                </a:lnTo>
                <a:lnTo>
                  <a:pt x="34778" y="10536"/>
                </a:lnTo>
                <a:lnTo>
                  <a:pt x="34819" y="9966"/>
                </a:lnTo>
                <a:lnTo>
                  <a:pt x="34819" y="9438"/>
                </a:lnTo>
                <a:lnTo>
                  <a:pt x="34819" y="8868"/>
                </a:lnTo>
                <a:lnTo>
                  <a:pt x="34819" y="8299"/>
                </a:lnTo>
                <a:lnTo>
                  <a:pt x="34738" y="7729"/>
                </a:lnTo>
                <a:lnTo>
                  <a:pt x="34656" y="7200"/>
                </a:lnTo>
                <a:lnTo>
                  <a:pt x="34575" y="6631"/>
                </a:lnTo>
                <a:lnTo>
                  <a:pt x="34412" y="6102"/>
                </a:lnTo>
                <a:lnTo>
                  <a:pt x="34290" y="5533"/>
                </a:lnTo>
                <a:lnTo>
                  <a:pt x="34087" y="5004"/>
                </a:lnTo>
                <a:lnTo>
                  <a:pt x="33884" y="4475"/>
                </a:lnTo>
                <a:lnTo>
                  <a:pt x="33640" y="3946"/>
                </a:lnTo>
                <a:lnTo>
                  <a:pt x="33395" y="3499"/>
                </a:lnTo>
                <a:lnTo>
                  <a:pt x="33111" y="3051"/>
                </a:lnTo>
                <a:lnTo>
                  <a:pt x="32826" y="2604"/>
                </a:lnTo>
                <a:lnTo>
                  <a:pt x="32501" y="2238"/>
                </a:lnTo>
                <a:lnTo>
                  <a:pt x="32134" y="1831"/>
                </a:lnTo>
                <a:lnTo>
                  <a:pt x="31768" y="1465"/>
                </a:lnTo>
                <a:lnTo>
                  <a:pt x="31362" y="1180"/>
                </a:lnTo>
                <a:lnTo>
                  <a:pt x="30914" y="896"/>
                </a:lnTo>
                <a:lnTo>
                  <a:pt x="30426" y="611"/>
                </a:lnTo>
                <a:lnTo>
                  <a:pt x="29938" y="407"/>
                </a:lnTo>
                <a:lnTo>
                  <a:pt x="29450" y="285"/>
                </a:lnTo>
                <a:lnTo>
                  <a:pt x="28921" y="163"/>
                </a:lnTo>
                <a:lnTo>
                  <a:pt x="28392" y="82"/>
                </a:lnTo>
                <a:lnTo>
                  <a:pt x="27823" y="41"/>
                </a:lnTo>
                <a:lnTo>
                  <a:pt x="27294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4915753" y="1077160"/>
            <a:ext cx="85704" cy="85658"/>
          </a:xfrm>
          <a:custGeom>
            <a:avLst/>
            <a:gdLst/>
            <a:ahLst/>
            <a:cxnLst/>
            <a:rect l="l" t="t" r="r" b="b"/>
            <a:pathLst>
              <a:path w="1873" h="1872" extrusionOk="0">
                <a:moveTo>
                  <a:pt x="733" y="1"/>
                </a:moveTo>
                <a:lnTo>
                  <a:pt x="489" y="82"/>
                </a:lnTo>
                <a:lnTo>
                  <a:pt x="245" y="245"/>
                </a:lnTo>
                <a:lnTo>
                  <a:pt x="82" y="448"/>
                </a:lnTo>
                <a:lnTo>
                  <a:pt x="1" y="692"/>
                </a:lnTo>
                <a:lnTo>
                  <a:pt x="1" y="936"/>
                </a:lnTo>
                <a:lnTo>
                  <a:pt x="42" y="1221"/>
                </a:lnTo>
                <a:lnTo>
                  <a:pt x="123" y="1424"/>
                </a:lnTo>
                <a:lnTo>
                  <a:pt x="245" y="1546"/>
                </a:lnTo>
                <a:lnTo>
                  <a:pt x="367" y="1668"/>
                </a:lnTo>
                <a:lnTo>
                  <a:pt x="489" y="1750"/>
                </a:lnTo>
                <a:lnTo>
                  <a:pt x="611" y="1831"/>
                </a:lnTo>
                <a:lnTo>
                  <a:pt x="774" y="1872"/>
                </a:lnTo>
                <a:lnTo>
                  <a:pt x="1099" y="1872"/>
                </a:lnTo>
                <a:lnTo>
                  <a:pt x="1262" y="1831"/>
                </a:lnTo>
                <a:lnTo>
                  <a:pt x="1384" y="1791"/>
                </a:lnTo>
                <a:lnTo>
                  <a:pt x="1506" y="1709"/>
                </a:lnTo>
                <a:lnTo>
                  <a:pt x="1628" y="1587"/>
                </a:lnTo>
                <a:lnTo>
                  <a:pt x="1750" y="1465"/>
                </a:lnTo>
                <a:lnTo>
                  <a:pt x="1831" y="1302"/>
                </a:lnTo>
                <a:lnTo>
                  <a:pt x="1872" y="1140"/>
                </a:lnTo>
                <a:lnTo>
                  <a:pt x="1872" y="977"/>
                </a:lnTo>
                <a:lnTo>
                  <a:pt x="1872" y="774"/>
                </a:lnTo>
                <a:lnTo>
                  <a:pt x="1791" y="652"/>
                </a:lnTo>
                <a:lnTo>
                  <a:pt x="1750" y="489"/>
                </a:lnTo>
                <a:lnTo>
                  <a:pt x="1669" y="367"/>
                </a:lnTo>
                <a:lnTo>
                  <a:pt x="1547" y="245"/>
                </a:lnTo>
                <a:lnTo>
                  <a:pt x="1303" y="82"/>
                </a:lnTo>
                <a:lnTo>
                  <a:pt x="977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4;p2"/>
          <p:cNvSpPr/>
          <p:nvPr/>
        </p:nvSpPr>
        <p:spPr>
          <a:xfrm>
            <a:off x="4783587" y="3853318"/>
            <a:ext cx="85658" cy="85658"/>
          </a:xfrm>
          <a:custGeom>
            <a:avLst/>
            <a:gdLst/>
            <a:ahLst/>
            <a:cxnLst/>
            <a:rect l="l" t="t" r="r" b="b"/>
            <a:pathLst>
              <a:path w="1872" h="1872" extrusionOk="0">
                <a:moveTo>
                  <a:pt x="733" y="1"/>
                </a:moveTo>
                <a:lnTo>
                  <a:pt x="489" y="82"/>
                </a:lnTo>
                <a:lnTo>
                  <a:pt x="286" y="245"/>
                </a:lnTo>
                <a:lnTo>
                  <a:pt x="123" y="448"/>
                </a:lnTo>
                <a:lnTo>
                  <a:pt x="1" y="692"/>
                </a:lnTo>
                <a:lnTo>
                  <a:pt x="1" y="936"/>
                </a:lnTo>
                <a:lnTo>
                  <a:pt x="41" y="1221"/>
                </a:lnTo>
                <a:lnTo>
                  <a:pt x="164" y="1424"/>
                </a:lnTo>
                <a:lnTo>
                  <a:pt x="245" y="1587"/>
                </a:lnTo>
                <a:lnTo>
                  <a:pt x="367" y="1668"/>
                </a:lnTo>
                <a:lnTo>
                  <a:pt x="489" y="1750"/>
                </a:lnTo>
                <a:lnTo>
                  <a:pt x="652" y="1831"/>
                </a:lnTo>
                <a:lnTo>
                  <a:pt x="774" y="1872"/>
                </a:lnTo>
                <a:lnTo>
                  <a:pt x="1099" y="1872"/>
                </a:lnTo>
                <a:lnTo>
                  <a:pt x="1262" y="1831"/>
                </a:lnTo>
                <a:lnTo>
                  <a:pt x="1384" y="1790"/>
                </a:lnTo>
                <a:lnTo>
                  <a:pt x="1546" y="1709"/>
                </a:lnTo>
                <a:lnTo>
                  <a:pt x="1628" y="1587"/>
                </a:lnTo>
                <a:lnTo>
                  <a:pt x="1750" y="1465"/>
                </a:lnTo>
                <a:lnTo>
                  <a:pt x="1831" y="1302"/>
                </a:lnTo>
                <a:lnTo>
                  <a:pt x="1872" y="1140"/>
                </a:lnTo>
                <a:lnTo>
                  <a:pt x="1872" y="977"/>
                </a:lnTo>
                <a:lnTo>
                  <a:pt x="1872" y="773"/>
                </a:lnTo>
                <a:lnTo>
                  <a:pt x="1831" y="651"/>
                </a:lnTo>
                <a:lnTo>
                  <a:pt x="1750" y="489"/>
                </a:lnTo>
                <a:lnTo>
                  <a:pt x="1669" y="367"/>
                </a:lnTo>
                <a:lnTo>
                  <a:pt x="1546" y="245"/>
                </a:lnTo>
                <a:lnTo>
                  <a:pt x="1302" y="82"/>
                </a:lnTo>
                <a:lnTo>
                  <a:pt x="977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Google Shape;15;p2"/>
          <p:cNvSpPr/>
          <p:nvPr/>
        </p:nvSpPr>
        <p:spPr>
          <a:xfrm>
            <a:off x="4411271" y="284063"/>
            <a:ext cx="152693" cy="154523"/>
          </a:xfrm>
          <a:custGeom>
            <a:avLst/>
            <a:gdLst/>
            <a:ahLst/>
            <a:cxnLst/>
            <a:rect l="l" t="t" r="r" b="b"/>
            <a:pathLst>
              <a:path w="3337" h="3377" extrusionOk="0">
                <a:moveTo>
                  <a:pt x="1506" y="0"/>
                </a:moveTo>
                <a:lnTo>
                  <a:pt x="1262" y="41"/>
                </a:lnTo>
                <a:lnTo>
                  <a:pt x="1018" y="122"/>
                </a:lnTo>
                <a:lnTo>
                  <a:pt x="774" y="204"/>
                </a:lnTo>
                <a:lnTo>
                  <a:pt x="570" y="366"/>
                </a:lnTo>
                <a:lnTo>
                  <a:pt x="408" y="529"/>
                </a:lnTo>
                <a:lnTo>
                  <a:pt x="245" y="692"/>
                </a:lnTo>
                <a:lnTo>
                  <a:pt x="164" y="895"/>
                </a:lnTo>
                <a:lnTo>
                  <a:pt x="82" y="1098"/>
                </a:lnTo>
                <a:lnTo>
                  <a:pt x="1" y="1342"/>
                </a:lnTo>
                <a:lnTo>
                  <a:pt x="1" y="1546"/>
                </a:lnTo>
                <a:lnTo>
                  <a:pt x="1" y="1790"/>
                </a:lnTo>
                <a:lnTo>
                  <a:pt x="1" y="1993"/>
                </a:lnTo>
                <a:lnTo>
                  <a:pt x="123" y="2319"/>
                </a:lnTo>
                <a:lnTo>
                  <a:pt x="245" y="2563"/>
                </a:lnTo>
                <a:lnTo>
                  <a:pt x="448" y="2807"/>
                </a:lnTo>
                <a:lnTo>
                  <a:pt x="692" y="3010"/>
                </a:lnTo>
                <a:lnTo>
                  <a:pt x="936" y="3173"/>
                </a:lnTo>
                <a:lnTo>
                  <a:pt x="1221" y="3295"/>
                </a:lnTo>
                <a:lnTo>
                  <a:pt x="1506" y="3376"/>
                </a:lnTo>
                <a:lnTo>
                  <a:pt x="1831" y="3376"/>
                </a:lnTo>
                <a:lnTo>
                  <a:pt x="2075" y="3336"/>
                </a:lnTo>
                <a:lnTo>
                  <a:pt x="2319" y="3254"/>
                </a:lnTo>
                <a:lnTo>
                  <a:pt x="2564" y="3173"/>
                </a:lnTo>
                <a:lnTo>
                  <a:pt x="2767" y="3010"/>
                </a:lnTo>
                <a:lnTo>
                  <a:pt x="2930" y="2847"/>
                </a:lnTo>
                <a:lnTo>
                  <a:pt x="3092" y="2685"/>
                </a:lnTo>
                <a:lnTo>
                  <a:pt x="3214" y="2441"/>
                </a:lnTo>
                <a:lnTo>
                  <a:pt x="3296" y="2197"/>
                </a:lnTo>
                <a:lnTo>
                  <a:pt x="3336" y="1912"/>
                </a:lnTo>
                <a:lnTo>
                  <a:pt x="3336" y="1627"/>
                </a:lnTo>
                <a:lnTo>
                  <a:pt x="3296" y="1342"/>
                </a:lnTo>
                <a:lnTo>
                  <a:pt x="3214" y="1098"/>
                </a:lnTo>
                <a:lnTo>
                  <a:pt x="3092" y="854"/>
                </a:lnTo>
                <a:lnTo>
                  <a:pt x="2930" y="610"/>
                </a:lnTo>
                <a:lnTo>
                  <a:pt x="2726" y="407"/>
                </a:lnTo>
                <a:lnTo>
                  <a:pt x="2482" y="244"/>
                </a:lnTo>
                <a:lnTo>
                  <a:pt x="2238" y="122"/>
                </a:lnTo>
                <a:lnTo>
                  <a:pt x="1994" y="41"/>
                </a:lnTo>
                <a:lnTo>
                  <a:pt x="175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6" name="Google Shape;16;p2"/>
          <p:cNvGrpSpPr/>
          <p:nvPr/>
        </p:nvGrpSpPr>
        <p:grpSpPr>
          <a:xfrm>
            <a:off x="7516598" y="1031800"/>
            <a:ext cx="309000" cy="305294"/>
            <a:chOff x="8360310" y="1124637"/>
            <a:chExt cx="309000" cy="305294"/>
          </a:xfrm>
        </p:grpSpPr>
        <p:sp>
          <p:nvSpPr>
            <p:cNvPr id="17" name="Google Shape;17;p2"/>
            <p:cNvSpPr/>
            <p:nvPr/>
          </p:nvSpPr>
          <p:spPr>
            <a:xfrm>
              <a:off x="8360310" y="1124637"/>
              <a:ext cx="309000" cy="305294"/>
            </a:xfrm>
            <a:custGeom>
              <a:avLst/>
              <a:gdLst/>
              <a:ahLst/>
              <a:cxnLst/>
              <a:rect l="l" t="t" r="r" b="b"/>
              <a:pathLst>
                <a:path w="6753" h="6672" extrusionOk="0">
                  <a:moveTo>
                    <a:pt x="2767" y="1"/>
                  </a:moveTo>
                  <a:lnTo>
                    <a:pt x="2645" y="42"/>
                  </a:lnTo>
                  <a:lnTo>
                    <a:pt x="2563" y="82"/>
                  </a:lnTo>
                  <a:lnTo>
                    <a:pt x="2441" y="164"/>
                  </a:lnTo>
                  <a:lnTo>
                    <a:pt x="2360" y="245"/>
                  </a:lnTo>
                  <a:lnTo>
                    <a:pt x="2319" y="367"/>
                  </a:lnTo>
                  <a:lnTo>
                    <a:pt x="2238" y="652"/>
                  </a:lnTo>
                  <a:lnTo>
                    <a:pt x="2197" y="937"/>
                  </a:lnTo>
                  <a:lnTo>
                    <a:pt x="2197" y="1221"/>
                  </a:lnTo>
                  <a:lnTo>
                    <a:pt x="2238" y="1506"/>
                  </a:lnTo>
                  <a:lnTo>
                    <a:pt x="2075" y="1343"/>
                  </a:lnTo>
                  <a:lnTo>
                    <a:pt x="1872" y="1221"/>
                  </a:lnTo>
                  <a:lnTo>
                    <a:pt x="1546" y="1099"/>
                  </a:lnTo>
                  <a:lnTo>
                    <a:pt x="1262" y="1099"/>
                  </a:lnTo>
                  <a:lnTo>
                    <a:pt x="1140" y="1140"/>
                  </a:lnTo>
                  <a:lnTo>
                    <a:pt x="1018" y="1221"/>
                  </a:lnTo>
                  <a:lnTo>
                    <a:pt x="895" y="1343"/>
                  </a:lnTo>
                  <a:lnTo>
                    <a:pt x="855" y="1506"/>
                  </a:lnTo>
                  <a:lnTo>
                    <a:pt x="773" y="1791"/>
                  </a:lnTo>
                  <a:lnTo>
                    <a:pt x="814" y="2075"/>
                  </a:lnTo>
                  <a:lnTo>
                    <a:pt x="855" y="2360"/>
                  </a:lnTo>
                  <a:lnTo>
                    <a:pt x="1018" y="2604"/>
                  </a:lnTo>
                  <a:lnTo>
                    <a:pt x="1180" y="2808"/>
                  </a:lnTo>
                  <a:lnTo>
                    <a:pt x="1384" y="2970"/>
                  </a:lnTo>
                  <a:lnTo>
                    <a:pt x="1018" y="2970"/>
                  </a:lnTo>
                  <a:lnTo>
                    <a:pt x="814" y="3011"/>
                  </a:lnTo>
                  <a:lnTo>
                    <a:pt x="651" y="3052"/>
                  </a:lnTo>
                  <a:lnTo>
                    <a:pt x="407" y="3174"/>
                  </a:lnTo>
                  <a:lnTo>
                    <a:pt x="204" y="3377"/>
                  </a:lnTo>
                  <a:lnTo>
                    <a:pt x="82" y="3621"/>
                  </a:lnTo>
                  <a:lnTo>
                    <a:pt x="1" y="3865"/>
                  </a:lnTo>
                  <a:lnTo>
                    <a:pt x="1" y="4109"/>
                  </a:lnTo>
                  <a:lnTo>
                    <a:pt x="82" y="4353"/>
                  </a:lnTo>
                  <a:lnTo>
                    <a:pt x="245" y="4516"/>
                  </a:lnTo>
                  <a:lnTo>
                    <a:pt x="489" y="4638"/>
                  </a:lnTo>
                  <a:lnTo>
                    <a:pt x="692" y="4719"/>
                  </a:lnTo>
                  <a:lnTo>
                    <a:pt x="936" y="4719"/>
                  </a:lnTo>
                  <a:lnTo>
                    <a:pt x="1424" y="4679"/>
                  </a:lnTo>
                  <a:lnTo>
                    <a:pt x="1424" y="4679"/>
                  </a:lnTo>
                  <a:lnTo>
                    <a:pt x="1180" y="5004"/>
                  </a:lnTo>
                  <a:lnTo>
                    <a:pt x="1099" y="5167"/>
                  </a:lnTo>
                  <a:lnTo>
                    <a:pt x="1058" y="5370"/>
                  </a:lnTo>
                  <a:lnTo>
                    <a:pt x="1018" y="5655"/>
                  </a:lnTo>
                  <a:lnTo>
                    <a:pt x="1099" y="5899"/>
                  </a:lnTo>
                  <a:lnTo>
                    <a:pt x="1140" y="6021"/>
                  </a:lnTo>
                  <a:lnTo>
                    <a:pt x="1221" y="6143"/>
                  </a:lnTo>
                  <a:lnTo>
                    <a:pt x="1343" y="6224"/>
                  </a:lnTo>
                  <a:lnTo>
                    <a:pt x="1465" y="6306"/>
                  </a:lnTo>
                  <a:lnTo>
                    <a:pt x="1709" y="6387"/>
                  </a:lnTo>
                  <a:lnTo>
                    <a:pt x="1994" y="6387"/>
                  </a:lnTo>
                  <a:lnTo>
                    <a:pt x="2238" y="6346"/>
                  </a:lnTo>
                  <a:lnTo>
                    <a:pt x="2482" y="6224"/>
                  </a:lnTo>
                  <a:lnTo>
                    <a:pt x="2726" y="6021"/>
                  </a:lnTo>
                  <a:lnTo>
                    <a:pt x="2889" y="5777"/>
                  </a:lnTo>
                  <a:lnTo>
                    <a:pt x="3011" y="6102"/>
                  </a:lnTo>
                  <a:lnTo>
                    <a:pt x="3092" y="6265"/>
                  </a:lnTo>
                  <a:lnTo>
                    <a:pt x="3173" y="6387"/>
                  </a:lnTo>
                  <a:lnTo>
                    <a:pt x="3295" y="6509"/>
                  </a:lnTo>
                  <a:lnTo>
                    <a:pt x="3417" y="6590"/>
                  </a:lnTo>
                  <a:lnTo>
                    <a:pt x="3580" y="6631"/>
                  </a:lnTo>
                  <a:lnTo>
                    <a:pt x="3743" y="6672"/>
                  </a:lnTo>
                  <a:lnTo>
                    <a:pt x="3906" y="6672"/>
                  </a:lnTo>
                  <a:lnTo>
                    <a:pt x="4109" y="6590"/>
                  </a:lnTo>
                  <a:lnTo>
                    <a:pt x="4312" y="6468"/>
                  </a:lnTo>
                  <a:lnTo>
                    <a:pt x="4475" y="6306"/>
                  </a:lnTo>
                  <a:lnTo>
                    <a:pt x="4597" y="6102"/>
                  </a:lnTo>
                  <a:lnTo>
                    <a:pt x="4678" y="5777"/>
                  </a:lnTo>
                  <a:lnTo>
                    <a:pt x="4678" y="5452"/>
                  </a:lnTo>
                  <a:lnTo>
                    <a:pt x="4841" y="5533"/>
                  </a:lnTo>
                  <a:lnTo>
                    <a:pt x="5004" y="5574"/>
                  </a:lnTo>
                  <a:lnTo>
                    <a:pt x="5329" y="5574"/>
                  </a:lnTo>
                  <a:lnTo>
                    <a:pt x="5492" y="5533"/>
                  </a:lnTo>
                  <a:lnTo>
                    <a:pt x="5655" y="5492"/>
                  </a:lnTo>
                  <a:lnTo>
                    <a:pt x="5817" y="5370"/>
                  </a:lnTo>
                  <a:lnTo>
                    <a:pt x="5939" y="5248"/>
                  </a:lnTo>
                  <a:lnTo>
                    <a:pt x="6061" y="5085"/>
                  </a:lnTo>
                  <a:lnTo>
                    <a:pt x="6143" y="4923"/>
                  </a:lnTo>
                  <a:lnTo>
                    <a:pt x="6183" y="4760"/>
                  </a:lnTo>
                  <a:lnTo>
                    <a:pt x="6224" y="4597"/>
                  </a:lnTo>
                  <a:lnTo>
                    <a:pt x="6224" y="4394"/>
                  </a:lnTo>
                  <a:lnTo>
                    <a:pt x="6183" y="4231"/>
                  </a:lnTo>
                  <a:lnTo>
                    <a:pt x="6102" y="4069"/>
                  </a:lnTo>
                  <a:lnTo>
                    <a:pt x="6021" y="3947"/>
                  </a:lnTo>
                  <a:lnTo>
                    <a:pt x="6183" y="3865"/>
                  </a:lnTo>
                  <a:lnTo>
                    <a:pt x="6346" y="3784"/>
                  </a:lnTo>
                  <a:lnTo>
                    <a:pt x="6468" y="3662"/>
                  </a:lnTo>
                  <a:lnTo>
                    <a:pt x="6590" y="3540"/>
                  </a:lnTo>
                  <a:lnTo>
                    <a:pt x="6672" y="3418"/>
                  </a:lnTo>
                  <a:lnTo>
                    <a:pt x="6712" y="3255"/>
                  </a:lnTo>
                  <a:lnTo>
                    <a:pt x="6753" y="3052"/>
                  </a:lnTo>
                  <a:lnTo>
                    <a:pt x="6712" y="2848"/>
                  </a:lnTo>
                  <a:lnTo>
                    <a:pt x="6672" y="2686"/>
                  </a:lnTo>
                  <a:lnTo>
                    <a:pt x="6590" y="2523"/>
                  </a:lnTo>
                  <a:lnTo>
                    <a:pt x="6468" y="2360"/>
                  </a:lnTo>
                  <a:lnTo>
                    <a:pt x="6346" y="2238"/>
                  </a:lnTo>
                  <a:lnTo>
                    <a:pt x="6183" y="2157"/>
                  </a:lnTo>
                  <a:lnTo>
                    <a:pt x="6021" y="2116"/>
                  </a:lnTo>
                  <a:lnTo>
                    <a:pt x="5858" y="2075"/>
                  </a:lnTo>
                  <a:lnTo>
                    <a:pt x="5695" y="2075"/>
                  </a:lnTo>
                  <a:lnTo>
                    <a:pt x="5817" y="1750"/>
                  </a:lnTo>
                  <a:lnTo>
                    <a:pt x="5817" y="1547"/>
                  </a:lnTo>
                  <a:lnTo>
                    <a:pt x="5817" y="1384"/>
                  </a:lnTo>
                  <a:lnTo>
                    <a:pt x="5777" y="1099"/>
                  </a:lnTo>
                  <a:lnTo>
                    <a:pt x="5655" y="855"/>
                  </a:lnTo>
                  <a:lnTo>
                    <a:pt x="5492" y="652"/>
                  </a:lnTo>
                  <a:lnTo>
                    <a:pt x="5370" y="570"/>
                  </a:lnTo>
                  <a:lnTo>
                    <a:pt x="5248" y="489"/>
                  </a:lnTo>
                  <a:lnTo>
                    <a:pt x="4963" y="448"/>
                  </a:lnTo>
                  <a:lnTo>
                    <a:pt x="4678" y="489"/>
                  </a:lnTo>
                  <a:lnTo>
                    <a:pt x="4434" y="570"/>
                  </a:lnTo>
                  <a:lnTo>
                    <a:pt x="4190" y="733"/>
                  </a:lnTo>
                  <a:lnTo>
                    <a:pt x="3946" y="977"/>
                  </a:lnTo>
                  <a:lnTo>
                    <a:pt x="3784" y="1262"/>
                  </a:lnTo>
                  <a:lnTo>
                    <a:pt x="3661" y="896"/>
                  </a:lnTo>
                  <a:lnTo>
                    <a:pt x="3458" y="448"/>
                  </a:lnTo>
                  <a:lnTo>
                    <a:pt x="3336" y="245"/>
                  </a:lnTo>
                  <a:lnTo>
                    <a:pt x="3133" y="82"/>
                  </a:lnTo>
                  <a:lnTo>
                    <a:pt x="3011" y="42"/>
                  </a:lnTo>
                  <a:lnTo>
                    <a:pt x="288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8444093" y="1206543"/>
              <a:ext cx="169394" cy="160105"/>
            </a:xfrm>
            <a:custGeom>
              <a:avLst/>
              <a:gdLst/>
              <a:ahLst/>
              <a:cxnLst/>
              <a:rect l="l" t="t" r="r" b="b"/>
              <a:pathLst>
                <a:path w="3702" h="3499" extrusionOk="0">
                  <a:moveTo>
                    <a:pt x="2197" y="1"/>
                  </a:moveTo>
                  <a:lnTo>
                    <a:pt x="1912" y="41"/>
                  </a:lnTo>
                  <a:lnTo>
                    <a:pt x="1668" y="41"/>
                  </a:lnTo>
                  <a:lnTo>
                    <a:pt x="1424" y="123"/>
                  </a:lnTo>
                  <a:lnTo>
                    <a:pt x="1180" y="204"/>
                  </a:lnTo>
                  <a:lnTo>
                    <a:pt x="936" y="326"/>
                  </a:lnTo>
                  <a:lnTo>
                    <a:pt x="692" y="489"/>
                  </a:lnTo>
                  <a:lnTo>
                    <a:pt x="488" y="692"/>
                  </a:lnTo>
                  <a:lnTo>
                    <a:pt x="285" y="936"/>
                  </a:lnTo>
                  <a:lnTo>
                    <a:pt x="163" y="1180"/>
                  </a:lnTo>
                  <a:lnTo>
                    <a:pt x="41" y="1465"/>
                  </a:lnTo>
                  <a:lnTo>
                    <a:pt x="0" y="1750"/>
                  </a:lnTo>
                  <a:lnTo>
                    <a:pt x="41" y="2035"/>
                  </a:lnTo>
                  <a:lnTo>
                    <a:pt x="81" y="2360"/>
                  </a:lnTo>
                  <a:lnTo>
                    <a:pt x="203" y="2645"/>
                  </a:lnTo>
                  <a:lnTo>
                    <a:pt x="366" y="2889"/>
                  </a:lnTo>
                  <a:lnTo>
                    <a:pt x="570" y="3092"/>
                  </a:lnTo>
                  <a:lnTo>
                    <a:pt x="814" y="3255"/>
                  </a:lnTo>
                  <a:lnTo>
                    <a:pt x="1058" y="3377"/>
                  </a:lnTo>
                  <a:lnTo>
                    <a:pt x="1342" y="3458"/>
                  </a:lnTo>
                  <a:lnTo>
                    <a:pt x="1627" y="3499"/>
                  </a:lnTo>
                  <a:lnTo>
                    <a:pt x="1912" y="3499"/>
                  </a:lnTo>
                  <a:lnTo>
                    <a:pt x="2197" y="3417"/>
                  </a:lnTo>
                  <a:lnTo>
                    <a:pt x="2481" y="3295"/>
                  </a:lnTo>
                  <a:lnTo>
                    <a:pt x="2725" y="3133"/>
                  </a:lnTo>
                  <a:lnTo>
                    <a:pt x="2969" y="2929"/>
                  </a:lnTo>
                  <a:lnTo>
                    <a:pt x="3173" y="2726"/>
                  </a:lnTo>
                  <a:lnTo>
                    <a:pt x="3376" y="2441"/>
                  </a:lnTo>
                  <a:lnTo>
                    <a:pt x="3539" y="2157"/>
                  </a:lnTo>
                  <a:lnTo>
                    <a:pt x="3620" y="1872"/>
                  </a:lnTo>
                  <a:lnTo>
                    <a:pt x="3702" y="1587"/>
                  </a:lnTo>
                  <a:lnTo>
                    <a:pt x="3702" y="1343"/>
                  </a:lnTo>
                  <a:lnTo>
                    <a:pt x="3661" y="1099"/>
                  </a:lnTo>
                  <a:lnTo>
                    <a:pt x="3580" y="855"/>
                  </a:lnTo>
                  <a:lnTo>
                    <a:pt x="3498" y="652"/>
                  </a:lnTo>
                  <a:lnTo>
                    <a:pt x="3335" y="489"/>
                  </a:lnTo>
                  <a:lnTo>
                    <a:pt x="3173" y="326"/>
                  </a:lnTo>
                  <a:lnTo>
                    <a:pt x="2969" y="204"/>
                  </a:lnTo>
                  <a:lnTo>
                    <a:pt x="2725" y="123"/>
                  </a:lnTo>
                  <a:lnTo>
                    <a:pt x="2441" y="41"/>
                  </a:lnTo>
                  <a:lnTo>
                    <a:pt x="219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8535287" y="1236332"/>
              <a:ext cx="18623" cy="18669"/>
            </a:xfrm>
            <a:custGeom>
              <a:avLst/>
              <a:gdLst/>
              <a:ahLst/>
              <a:cxnLst/>
              <a:rect l="l" t="t" r="r" b="b"/>
              <a:pathLst>
                <a:path w="407" h="408" extrusionOk="0">
                  <a:moveTo>
                    <a:pt x="122" y="1"/>
                  </a:moveTo>
                  <a:lnTo>
                    <a:pt x="82" y="41"/>
                  </a:lnTo>
                  <a:lnTo>
                    <a:pt x="41" y="123"/>
                  </a:lnTo>
                  <a:lnTo>
                    <a:pt x="0" y="204"/>
                  </a:lnTo>
                  <a:lnTo>
                    <a:pt x="41" y="285"/>
                  </a:lnTo>
                  <a:lnTo>
                    <a:pt x="82" y="326"/>
                  </a:lnTo>
                  <a:lnTo>
                    <a:pt x="122" y="367"/>
                  </a:lnTo>
                  <a:lnTo>
                    <a:pt x="204" y="407"/>
                  </a:lnTo>
                  <a:lnTo>
                    <a:pt x="285" y="367"/>
                  </a:lnTo>
                  <a:lnTo>
                    <a:pt x="366" y="326"/>
                  </a:lnTo>
                  <a:lnTo>
                    <a:pt x="407" y="285"/>
                  </a:lnTo>
                  <a:lnTo>
                    <a:pt x="407" y="204"/>
                  </a:lnTo>
                  <a:lnTo>
                    <a:pt x="407" y="123"/>
                  </a:lnTo>
                  <a:lnTo>
                    <a:pt x="366" y="41"/>
                  </a:lnTo>
                  <a:lnTo>
                    <a:pt x="28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8492458" y="1241914"/>
              <a:ext cx="18669" cy="18669"/>
            </a:xfrm>
            <a:custGeom>
              <a:avLst/>
              <a:gdLst/>
              <a:ahLst/>
              <a:cxnLst/>
              <a:rect l="l" t="t" r="r" b="b"/>
              <a:pathLst>
                <a:path w="408" h="408" extrusionOk="0">
                  <a:moveTo>
                    <a:pt x="204" y="1"/>
                  </a:moveTo>
                  <a:lnTo>
                    <a:pt x="123" y="41"/>
                  </a:lnTo>
                  <a:lnTo>
                    <a:pt x="41" y="82"/>
                  </a:lnTo>
                  <a:lnTo>
                    <a:pt x="1" y="123"/>
                  </a:lnTo>
                  <a:lnTo>
                    <a:pt x="1" y="204"/>
                  </a:lnTo>
                  <a:lnTo>
                    <a:pt x="1" y="285"/>
                  </a:lnTo>
                  <a:lnTo>
                    <a:pt x="41" y="367"/>
                  </a:lnTo>
                  <a:lnTo>
                    <a:pt x="82" y="407"/>
                  </a:lnTo>
                  <a:lnTo>
                    <a:pt x="285" y="407"/>
                  </a:lnTo>
                  <a:lnTo>
                    <a:pt x="367" y="367"/>
                  </a:lnTo>
                  <a:lnTo>
                    <a:pt x="407" y="285"/>
                  </a:lnTo>
                  <a:lnTo>
                    <a:pt x="407" y="204"/>
                  </a:lnTo>
                  <a:lnTo>
                    <a:pt x="407" y="163"/>
                  </a:lnTo>
                  <a:lnTo>
                    <a:pt x="367" y="82"/>
                  </a:lnTo>
                  <a:lnTo>
                    <a:pt x="326" y="41"/>
                  </a:lnTo>
                  <a:lnTo>
                    <a:pt x="20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8477587" y="1290326"/>
              <a:ext cx="16793" cy="18623"/>
            </a:xfrm>
            <a:custGeom>
              <a:avLst/>
              <a:gdLst/>
              <a:ahLst/>
              <a:cxnLst/>
              <a:rect l="l" t="t" r="r" b="b"/>
              <a:pathLst>
                <a:path w="367" h="407" extrusionOk="0">
                  <a:moveTo>
                    <a:pt x="122" y="0"/>
                  </a:moveTo>
                  <a:lnTo>
                    <a:pt x="41" y="41"/>
                  </a:lnTo>
                  <a:lnTo>
                    <a:pt x="0" y="122"/>
                  </a:lnTo>
                  <a:lnTo>
                    <a:pt x="0" y="204"/>
                  </a:lnTo>
                  <a:lnTo>
                    <a:pt x="0" y="285"/>
                  </a:lnTo>
                  <a:lnTo>
                    <a:pt x="41" y="326"/>
                  </a:lnTo>
                  <a:lnTo>
                    <a:pt x="122" y="366"/>
                  </a:lnTo>
                  <a:lnTo>
                    <a:pt x="204" y="407"/>
                  </a:lnTo>
                  <a:lnTo>
                    <a:pt x="285" y="366"/>
                  </a:lnTo>
                  <a:lnTo>
                    <a:pt x="326" y="326"/>
                  </a:lnTo>
                  <a:lnTo>
                    <a:pt x="366" y="285"/>
                  </a:lnTo>
                  <a:lnTo>
                    <a:pt x="366" y="204"/>
                  </a:lnTo>
                  <a:lnTo>
                    <a:pt x="366" y="122"/>
                  </a:lnTo>
                  <a:lnTo>
                    <a:pt x="326" y="41"/>
                  </a:lnTo>
                  <a:lnTo>
                    <a:pt x="285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8516664" y="1318238"/>
              <a:ext cx="16793" cy="18669"/>
            </a:xfrm>
            <a:custGeom>
              <a:avLst/>
              <a:gdLst/>
              <a:ahLst/>
              <a:cxnLst/>
              <a:rect l="l" t="t" r="r" b="b"/>
              <a:pathLst>
                <a:path w="367" h="408" extrusionOk="0">
                  <a:moveTo>
                    <a:pt x="122" y="0"/>
                  </a:moveTo>
                  <a:lnTo>
                    <a:pt x="41" y="41"/>
                  </a:lnTo>
                  <a:lnTo>
                    <a:pt x="0" y="122"/>
                  </a:lnTo>
                  <a:lnTo>
                    <a:pt x="0" y="204"/>
                  </a:lnTo>
                  <a:lnTo>
                    <a:pt x="0" y="244"/>
                  </a:lnTo>
                  <a:lnTo>
                    <a:pt x="41" y="326"/>
                  </a:lnTo>
                  <a:lnTo>
                    <a:pt x="122" y="366"/>
                  </a:lnTo>
                  <a:lnTo>
                    <a:pt x="204" y="407"/>
                  </a:lnTo>
                  <a:lnTo>
                    <a:pt x="285" y="366"/>
                  </a:lnTo>
                  <a:lnTo>
                    <a:pt x="326" y="326"/>
                  </a:lnTo>
                  <a:lnTo>
                    <a:pt x="367" y="244"/>
                  </a:lnTo>
                  <a:lnTo>
                    <a:pt x="367" y="204"/>
                  </a:lnTo>
                  <a:lnTo>
                    <a:pt x="367" y="122"/>
                  </a:lnTo>
                  <a:lnTo>
                    <a:pt x="326" y="41"/>
                  </a:lnTo>
                  <a:lnTo>
                    <a:pt x="285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8561324" y="1280991"/>
              <a:ext cx="16793" cy="16793"/>
            </a:xfrm>
            <a:custGeom>
              <a:avLst/>
              <a:gdLst/>
              <a:ahLst/>
              <a:cxnLst/>
              <a:rect l="l" t="t" r="r" b="b"/>
              <a:pathLst>
                <a:path w="367" h="367" extrusionOk="0">
                  <a:moveTo>
                    <a:pt x="82" y="1"/>
                  </a:moveTo>
                  <a:lnTo>
                    <a:pt x="41" y="41"/>
                  </a:lnTo>
                  <a:lnTo>
                    <a:pt x="1" y="123"/>
                  </a:lnTo>
                  <a:lnTo>
                    <a:pt x="1" y="163"/>
                  </a:lnTo>
                  <a:lnTo>
                    <a:pt x="1" y="245"/>
                  </a:lnTo>
                  <a:lnTo>
                    <a:pt x="41" y="326"/>
                  </a:lnTo>
                  <a:lnTo>
                    <a:pt x="82" y="367"/>
                  </a:lnTo>
                  <a:lnTo>
                    <a:pt x="245" y="367"/>
                  </a:lnTo>
                  <a:lnTo>
                    <a:pt x="326" y="326"/>
                  </a:lnTo>
                  <a:lnTo>
                    <a:pt x="367" y="245"/>
                  </a:lnTo>
                  <a:lnTo>
                    <a:pt x="367" y="163"/>
                  </a:lnTo>
                  <a:lnTo>
                    <a:pt x="367" y="123"/>
                  </a:lnTo>
                  <a:lnTo>
                    <a:pt x="326" y="41"/>
                  </a:lnTo>
                  <a:lnTo>
                    <a:pt x="24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8522247" y="1271702"/>
              <a:ext cx="16793" cy="18669"/>
            </a:xfrm>
            <a:custGeom>
              <a:avLst/>
              <a:gdLst/>
              <a:ahLst/>
              <a:cxnLst/>
              <a:rect l="l" t="t" r="r" b="b"/>
              <a:pathLst>
                <a:path w="367" h="408" extrusionOk="0">
                  <a:moveTo>
                    <a:pt x="163" y="0"/>
                  </a:moveTo>
                  <a:lnTo>
                    <a:pt x="82" y="41"/>
                  </a:lnTo>
                  <a:lnTo>
                    <a:pt x="41" y="82"/>
                  </a:lnTo>
                  <a:lnTo>
                    <a:pt x="0" y="122"/>
                  </a:lnTo>
                  <a:lnTo>
                    <a:pt x="0" y="204"/>
                  </a:lnTo>
                  <a:lnTo>
                    <a:pt x="0" y="285"/>
                  </a:lnTo>
                  <a:lnTo>
                    <a:pt x="41" y="326"/>
                  </a:lnTo>
                  <a:lnTo>
                    <a:pt x="82" y="407"/>
                  </a:lnTo>
                  <a:lnTo>
                    <a:pt x="245" y="407"/>
                  </a:lnTo>
                  <a:lnTo>
                    <a:pt x="326" y="326"/>
                  </a:lnTo>
                  <a:lnTo>
                    <a:pt x="367" y="285"/>
                  </a:lnTo>
                  <a:lnTo>
                    <a:pt x="367" y="204"/>
                  </a:lnTo>
                  <a:lnTo>
                    <a:pt x="367" y="122"/>
                  </a:lnTo>
                  <a:lnTo>
                    <a:pt x="326" y="82"/>
                  </a:lnTo>
                  <a:lnTo>
                    <a:pt x="245" y="41"/>
                  </a:lnTo>
                  <a:lnTo>
                    <a:pt x="16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5" name="Google Shape;25;p2"/>
          <p:cNvSpPr/>
          <p:nvPr/>
        </p:nvSpPr>
        <p:spPr>
          <a:xfrm>
            <a:off x="8620554" y="2949217"/>
            <a:ext cx="85704" cy="85658"/>
          </a:xfrm>
          <a:custGeom>
            <a:avLst/>
            <a:gdLst/>
            <a:ahLst/>
            <a:cxnLst/>
            <a:rect l="l" t="t" r="r" b="b"/>
            <a:pathLst>
              <a:path w="1873" h="1872" extrusionOk="0">
                <a:moveTo>
                  <a:pt x="733" y="1"/>
                </a:moveTo>
                <a:lnTo>
                  <a:pt x="489" y="82"/>
                </a:lnTo>
                <a:lnTo>
                  <a:pt x="245" y="245"/>
                </a:lnTo>
                <a:lnTo>
                  <a:pt x="82" y="448"/>
                </a:lnTo>
                <a:lnTo>
                  <a:pt x="1" y="692"/>
                </a:lnTo>
                <a:lnTo>
                  <a:pt x="1" y="936"/>
                </a:lnTo>
                <a:lnTo>
                  <a:pt x="42" y="1180"/>
                </a:lnTo>
                <a:lnTo>
                  <a:pt x="123" y="1424"/>
                </a:lnTo>
                <a:lnTo>
                  <a:pt x="245" y="1546"/>
                </a:lnTo>
                <a:lnTo>
                  <a:pt x="367" y="1668"/>
                </a:lnTo>
                <a:lnTo>
                  <a:pt x="489" y="1750"/>
                </a:lnTo>
                <a:lnTo>
                  <a:pt x="611" y="1831"/>
                </a:lnTo>
                <a:lnTo>
                  <a:pt x="774" y="1872"/>
                </a:lnTo>
                <a:lnTo>
                  <a:pt x="1099" y="1872"/>
                </a:lnTo>
                <a:lnTo>
                  <a:pt x="1221" y="1831"/>
                </a:lnTo>
                <a:lnTo>
                  <a:pt x="1384" y="1750"/>
                </a:lnTo>
                <a:lnTo>
                  <a:pt x="1506" y="1668"/>
                </a:lnTo>
                <a:lnTo>
                  <a:pt x="1628" y="1587"/>
                </a:lnTo>
                <a:lnTo>
                  <a:pt x="1750" y="1465"/>
                </a:lnTo>
                <a:lnTo>
                  <a:pt x="1831" y="1302"/>
                </a:lnTo>
                <a:lnTo>
                  <a:pt x="1872" y="1140"/>
                </a:lnTo>
                <a:lnTo>
                  <a:pt x="1872" y="936"/>
                </a:lnTo>
                <a:lnTo>
                  <a:pt x="1831" y="774"/>
                </a:lnTo>
                <a:lnTo>
                  <a:pt x="1791" y="611"/>
                </a:lnTo>
                <a:lnTo>
                  <a:pt x="1750" y="489"/>
                </a:lnTo>
                <a:lnTo>
                  <a:pt x="1628" y="367"/>
                </a:lnTo>
                <a:lnTo>
                  <a:pt x="1547" y="245"/>
                </a:lnTo>
                <a:lnTo>
                  <a:pt x="1262" y="82"/>
                </a:lnTo>
                <a:lnTo>
                  <a:pt x="977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6" name="Google Shape;26;p2"/>
          <p:cNvGrpSpPr/>
          <p:nvPr/>
        </p:nvGrpSpPr>
        <p:grpSpPr>
          <a:xfrm>
            <a:off x="2935349" y="553799"/>
            <a:ext cx="476564" cy="301542"/>
            <a:chOff x="591136" y="2177236"/>
            <a:chExt cx="476564" cy="301542"/>
          </a:xfrm>
        </p:grpSpPr>
        <p:sp>
          <p:nvSpPr>
            <p:cNvPr id="27" name="Google Shape;27;p2"/>
            <p:cNvSpPr/>
            <p:nvPr/>
          </p:nvSpPr>
          <p:spPr>
            <a:xfrm>
              <a:off x="600471" y="2186525"/>
              <a:ext cx="457895" cy="282964"/>
            </a:xfrm>
            <a:custGeom>
              <a:avLst/>
              <a:gdLst/>
              <a:ahLst/>
              <a:cxnLst/>
              <a:rect l="l" t="t" r="r" b="b"/>
              <a:pathLst>
                <a:path w="10007" h="6184" extrusionOk="0">
                  <a:moveTo>
                    <a:pt x="4719" y="1"/>
                  </a:moveTo>
                  <a:lnTo>
                    <a:pt x="4393" y="41"/>
                  </a:lnTo>
                  <a:lnTo>
                    <a:pt x="4109" y="163"/>
                  </a:lnTo>
                  <a:lnTo>
                    <a:pt x="3824" y="285"/>
                  </a:lnTo>
                  <a:lnTo>
                    <a:pt x="3580" y="448"/>
                  </a:lnTo>
                  <a:lnTo>
                    <a:pt x="3336" y="651"/>
                  </a:lnTo>
                  <a:lnTo>
                    <a:pt x="3132" y="895"/>
                  </a:lnTo>
                  <a:lnTo>
                    <a:pt x="2970" y="1180"/>
                  </a:lnTo>
                  <a:lnTo>
                    <a:pt x="2848" y="1465"/>
                  </a:lnTo>
                  <a:lnTo>
                    <a:pt x="2766" y="1750"/>
                  </a:lnTo>
                  <a:lnTo>
                    <a:pt x="2685" y="2075"/>
                  </a:lnTo>
                  <a:lnTo>
                    <a:pt x="2644" y="2360"/>
                  </a:lnTo>
                  <a:lnTo>
                    <a:pt x="2644" y="2685"/>
                  </a:lnTo>
                  <a:lnTo>
                    <a:pt x="2685" y="3011"/>
                  </a:lnTo>
                  <a:lnTo>
                    <a:pt x="2441" y="2848"/>
                  </a:lnTo>
                  <a:lnTo>
                    <a:pt x="2197" y="2767"/>
                  </a:lnTo>
                  <a:lnTo>
                    <a:pt x="1953" y="2726"/>
                  </a:lnTo>
                  <a:lnTo>
                    <a:pt x="1709" y="2685"/>
                  </a:lnTo>
                  <a:lnTo>
                    <a:pt x="1424" y="2685"/>
                  </a:lnTo>
                  <a:lnTo>
                    <a:pt x="1180" y="2767"/>
                  </a:lnTo>
                  <a:lnTo>
                    <a:pt x="936" y="2848"/>
                  </a:lnTo>
                  <a:lnTo>
                    <a:pt x="692" y="2970"/>
                  </a:lnTo>
                  <a:lnTo>
                    <a:pt x="529" y="3092"/>
                  </a:lnTo>
                  <a:lnTo>
                    <a:pt x="407" y="3255"/>
                  </a:lnTo>
                  <a:lnTo>
                    <a:pt x="204" y="3539"/>
                  </a:lnTo>
                  <a:lnTo>
                    <a:pt x="41" y="3905"/>
                  </a:lnTo>
                  <a:lnTo>
                    <a:pt x="0" y="4312"/>
                  </a:lnTo>
                  <a:lnTo>
                    <a:pt x="0" y="4678"/>
                  </a:lnTo>
                  <a:lnTo>
                    <a:pt x="82" y="5044"/>
                  </a:lnTo>
                  <a:lnTo>
                    <a:pt x="244" y="5410"/>
                  </a:lnTo>
                  <a:lnTo>
                    <a:pt x="366" y="5532"/>
                  </a:lnTo>
                  <a:lnTo>
                    <a:pt x="529" y="5695"/>
                  </a:lnTo>
                  <a:lnTo>
                    <a:pt x="814" y="5899"/>
                  </a:lnTo>
                  <a:lnTo>
                    <a:pt x="1180" y="6021"/>
                  </a:lnTo>
                  <a:lnTo>
                    <a:pt x="1587" y="6102"/>
                  </a:lnTo>
                  <a:lnTo>
                    <a:pt x="1993" y="6183"/>
                  </a:lnTo>
                  <a:lnTo>
                    <a:pt x="3580" y="6183"/>
                  </a:lnTo>
                  <a:lnTo>
                    <a:pt x="4678" y="6143"/>
                  </a:lnTo>
                  <a:lnTo>
                    <a:pt x="5776" y="6102"/>
                  </a:lnTo>
                  <a:lnTo>
                    <a:pt x="6834" y="6021"/>
                  </a:lnTo>
                  <a:lnTo>
                    <a:pt x="7932" y="5939"/>
                  </a:lnTo>
                  <a:lnTo>
                    <a:pt x="8583" y="5817"/>
                  </a:lnTo>
                  <a:lnTo>
                    <a:pt x="8908" y="5736"/>
                  </a:lnTo>
                  <a:lnTo>
                    <a:pt x="9193" y="5614"/>
                  </a:lnTo>
                  <a:lnTo>
                    <a:pt x="9478" y="5451"/>
                  </a:lnTo>
                  <a:lnTo>
                    <a:pt x="9722" y="5288"/>
                  </a:lnTo>
                  <a:lnTo>
                    <a:pt x="9885" y="5044"/>
                  </a:lnTo>
                  <a:lnTo>
                    <a:pt x="9966" y="4760"/>
                  </a:lnTo>
                  <a:lnTo>
                    <a:pt x="10007" y="4556"/>
                  </a:lnTo>
                  <a:lnTo>
                    <a:pt x="10007" y="4353"/>
                  </a:lnTo>
                  <a:lnTo>
                    <a:pt x="9925" y="4150"/>
                  </a:lnTo>
                  <a:lnTo>
                    <a:pt x="9844" y="3987"/>
                  </a:lnTo>
                  <a:lnTo>
                    <a:pt x="9722" y="3783"/>
                  </a:lnTo>
                  <a:lnTo>
                    <a:pt x="9600" y="3661"/>
                  </a:lnTo>
                  <a:lnTo>
                    <a:pt x="9437" y="3539"/>
                  </a:lnTo>
                  <a:lnTo>
                    <a:pt x="9234" y="3417"/>
                  </a:lnTo>
                  <a:lnTo>
                    <a:pt x="9071" y="3377"/>
                  </a:lnTo>
                  <a:lnTo>
                    <a:pt x="8868" y="3336"/>
                  </a:lnTo>
                  <a:lnTo>
                    <a:pt x="8664" y="3295"/>
                  </a:lnTo>
                  <a:lnTo>
                    <a:pt x="8461" y="3336"/>
                  </a:lnTo>
                  <a:lnTo>
                    <a:pt x="8054" y="3417"/>
                  </a:lnTo>
                  <a:lnTo>
                    <a:pt x="7688" y="3621"/>
                  </a:lnTo>
                  <a:lnTo>
                    <a:pt x="7769" y="3458"/>
                  </a:lnTo>
                  <a:lnTo>
                    <a:pt x="7810" y="3336"/>
                  </a:lnTo>
                  <a:lnTo>
                    <a:pt x="7810" y="3011"/>
                  </a:lnTo>
                  <a:lnTo>
                    <a:pt x="7769" y="2726"/>
                  </a:lnTo>
                  <a:lnTo>
                    <a:pt x="7688" y="2563"/>
                  </a:lnTo>
                  <a:lnTo>
                    <a:pt x="7607" y="2441"/>
                  </a:lnTo>
                  <a:lnTo>
                    <a:pt x="7485" y="2360"/>
                  </a:lnTo>
                  <a:lnTo>
                    <a:pt x="7363" y="2278"/>
                  </a:lnTo>
                  <a:lnTo>
                    <a:pt x="7078" y="2156"/>
                  </a:lnTo>
                  <a:lnTo>
                    <a:pt x="6631" y="2156"/>
                  </a:lnTo>
                  <a:lnTo>
                    <a:pt x="6468" y="2197"/>
                  </a:lnTo>
                  <a:lnTo>
                    <a:pt x="6549" y="1912"/>
                  </a:lnTo>
                  <a:lnTo>
                    <a:pt x="6590" y="1628"/>
                  </a:lnTo>
                  <a:lnTo>
                    <a:pt x="6549" y="1302"/>
                  </a:lnTo>
                  <a:lnTo>
                    <a:pt x="6468" y="1017"/>
                  </a:lnTo>
                  <a:lnTo>
                    <a:pt x="6305" y="733"/>
                  </a:lnTo>
                  <a:lnTo>
                    <a:pt x="6102" y="489"/>
                  </a:lnTo>
                  <a:lnTo>
                    <a:pt x="5898" y="285"/>
                  </a:lnTo>
                  <a:lnTo>
                    <a:pt x="5614" y="123"/>
                  </a:lnTo>
                  <a:lnTo>
                    <a:pt x="5329" y="41"/>
                  </a:lnTo>
                  <a:lnTo>
                    <a:pt x="5003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591136" y="2177236"/>
              <a:ext cx="476564" cy="301542"/>
            </a:xfrm>
            <a:custGeom>
              <a:avLst/>
              <a:gdLst/>
              <a:ahLst/>
              <a:cxnLst/>
              <a:rect l="l" t="t" r="r" b="b"/>
              <a:pathLst>
                <a:path w="10415" h="6590" extrusionOk="0">
                  <a:moveTo>
                    <a:pt x="5329" y="407"/>
                  </a:moveTo>
                  <a:lnTo>
                    <a:pt x="5533" y="448"/>
                  </a:lnTo>
                  <a:lnTo>
                    <a:pt x="5736" y="529"/>
                  </a:lnTo>
                  <a:lnTo>
                    <a:pt x="5899" y="610"/>
                  </a:lnTo>
                  <a:lnTo>
                    <a:pt x="6062" y="732"/>
                  </a:lnTo>
                  <a:lnTo>
                    <a:pt x="6224" y="854"/>
                  </a:lnTo>
                  <a:lnTo>
                    <a:pt x="6346" y="1017"/>
                  </a:lnTo>
                  <a:lnTo>
                    <a:pt x="6428" y="1180"/>
                  </a:lnTo>
                  <a:lnTo>
                    <a:pt x="6509" y="1383"/>
                  </a:lnTo>
                  <a:lnTo>
                    <a:pt x="6550" y="1546"/>
                  </a:lnTo>
                  <a:lnTo>
                    <a:pt x="6590" y="1749"/>
                  </a:lnTo>
                  <a:lnTo>
                    <a:pt x="6590" y="1953"/>
                  </a:lnTo>
                  <a:lnTo>
                    <a:pt x="6550" y="2115"/>
                  </a:lnTo>
                  <a:lnTo>
                    <a:pt x="6509" y="2319"/>
                  </a:lnTo>
                  <a:lnTo>
                    <a:pt x="6468" y="2441"/>
                  </a:lnTo>
                  <a:lnTo>
                    <a:pt x="6509" y="2522"/>
                  </a:lnTo>
                  <a:lnTo>
                    <a:pt x="6590" y="2603"/>
                  </a:lnTo>
                  <a:lnTo>
                    <a:pt x="6712" y="2603"/>
                  </a:lnTo>
                  <a:lnTo>
                    <a:pt x="6997" y="2563"/>
                  </a:lnTo>
                  <a:lnTo>
                    <a:pt x="7241" y="2563"/>
                  </a:lnTo>
                  <a:lnTo>
                    <a:pt x="7445" y="2644"/>
                  </a:lnTo>
                  <a:lnTo>
                    <a:pt x="7607" y="2807"/>
                  </a:lnTo>
                  <a:lnTo>
                    <a:pt x="7770" y="2970"/>
                  </a:lnTo>
                  <a:lnTo>
                    <a:pt x="7811" y="3214"/>
                  </a:lnTo>
                  <a:lnTo>
                    <a:pt x="7811" y="3458"/>
                  </a:lnTo>
                  <a:lnTo>
                    <a:pt x="7729" y="3702"/>
                  </a:lnTo>
                  <a:lnTo>
                    <a:pt x="7689" y="3783"/>
                  </a:lnTo>
                  <a:lnTo>
                    <a:pt x="7689" y="3824"/>
                  </a:lnTo>
                  <a:lnTo>
                    <a:pt x="7770" y="3946"/>
                  </a:lnTo>
                  <a:lnTo>
                    <a:pt x="7851" y="3986"/>
                  </a:lnTo>
                  <a:lnTo>
                    <a:pt x="7973" y="3986"/>
                  </a:lnTo>
                  <a:lnTo>
                    <a:pt x="8299" y="3824"/>
                  </a:lnTo>
                  <a:lnTo>
                    <a:pt x="8665" y="3742"/>
                  </a:lnTo>
                  <a:lnTo>
                    <a:pt x="9031" y="3702"/>
                  </a:lnTo>
                  <a:lnTo>
                    <a:pt x="9194" y="3742"/>
                  </a:lnTo>
                  <a:lnTo>
                    <a:pt x="9397" y="3824"/>
                  </a:lnTo>
                  <a:lnTo>
                    <a:pt x="9519" y="3905"/>
                  </a:lnTo>
                  <a:lnTo>
                    <a:pt x="9641" y="3986"/>
                  </a:lnTo>
                  <a:lnTo>
                    <a:pt x="9763" y="4108"/>
                  </a:lnTo>
                  <a:lnTo>
                    <a:pt x="9885" y="4271"/>
                  </a:lnTo>
                  <a:lnTo>
                    <a:pt x="9967" y="4393"/>
                  </a:lnTo>
                  <a:lnTo>
                    <a:pt x="10007" y="4556"/>
                  </a:lnTo>
                  <a:lnTo>
                    <a:pt x="10007" y="4719"/>
                  </a:lnTo>
                  <a:lnTo>
                    <a:pt x="10007" y="4922"/>
                  </a:lnTo>
                  <a:lnTo>
                    <a:pt x="9885" y="5166"/>
                  </a:lnTo>
                  <a:lnTo>
                    <a:pt x="9723" y="5369"/>
                  </a:lnTo>
                  <a:lnTo>
                    <a:pt x="9519" y="5573"/>
                  </a:lnTo>
                  <a:lnTo>
                    <a:pt x="9234" y="5695"/>
                  </a:lnTo>
                  <a:lnTo>
                    <a:pt x="8950" y="5776"/>
                  </a:lnTo>
                  <a:lnTo>
                    <a:pt x="8665" y="5858"/>
                  </a:lnTo>
                  <a:lnTo>
                    <a:pt x="8136" y="5939"/>
                  </a:lnTo>
                  <a:lnTo>
                    <a:pt x="6753" y="6061"/>
                  </a:lnTo>
                  <a:lnTo>
                    <a:pt x="5411" y="6142"/>
                  </a:lnTo>
                  <a:lnTo>
                    <a:pt x="4069" y="6183"/>
                  </a:lnTo>
                  <a:lnTo>
                    <a:pt x="2197" y="6183"/>
                  </a:lnTo>
                  <a:lnTo>
                    <a:pt x="1669" y="6102"/>
                  </a:lnTo>
                  <a:lnTo>
                    <a:pt x="1384" y="6020"/>
                  </a:lnTo>
                  <a:lnTo>
                    <a:pt x="1181" y="5939"/>
                  </a:lnTo>
                  <a:lnTo>
                    <a:pt x="936" y="5817"/>
                  </a:lnTo>
                  <a:lnTo>
                    <a:pt x="733" y="5654"/>
                  </a:lnTo>
                  <a:lnTo>
                    <a:pt x="611" y="5451"/>
                  </a:lnTo>
                  <a:lnTo>
                    <a:pt x="489" y="5247"/>
                  </a:lnTo>
                  <a:lnTo>
                    <a:pt x="408" y="5003"/>
                  </a:lnTo>
                  <a:lnTo>
                    <a:pt x="367" y="4800"/>
                  </a:lnTo>
                  <a:lnTo>
                    <a:pt x="367" y="4556"/>
                  </a:lnTo>
                  <a:lnTo>
                    <a:pt x="408" y="4312"/>
                  </a:lnTo>
                  <a:lnTo>
                    <a:pt x="489" y="4068"/>
                  </a:lnTo>
                  <a:lnTo>
                    <a:pt x="570" y="3864"/>
                  </a:lnTo>
                  <a:lnTo>
                    <a:pt x="733" y="3580"/>
                  </a:lnTo>
                  <a:lnTo>
                    <a:pt x="977" y="3376"/>
                  </a:lnTo>
                  <a:lnTo>
                    <a:pt x="1262" y="3214"/>
                  </a:lnTo>
                  <a:lnTo>
                    <a:pt x="1547" y="3132"/>
                  </a:lnTo>
                  <a:lnTo>
                    <a:pt x="1872" y="3092"/>
                  </a:lnTo>
                  <a:lnTo>
                    <a:pt x="2197" y="3132"/>
                  </a:lnTo>
                  <a:lnTo>
                    <a:pt x="2482" y="3214"/>
                  </a:lnTo>
                  <a:lnTo>
                    <a:pt x="2767" y="3376"/>
                  </a:lnTo>
                  <a:lnTo>
                    <a:pt x="2889" y="3417"/>
                  </a:lnTo>
                  <a:lnTo>
                    <a:pt x="2970" y="3376"/>
                  </a:lnTo>
                  <a:lnTo>
                    <a:pt x="3052" y="3295"/>
                  </a:lnTo>
                  <a:lnTo>
                    <a:pt x="3092" y="3214"/>
                  </a:lnTo>
                  <a:lnTo>
                    <a:pt x="3052" y="2766"/>
                  </a:lnTo>
                  <a:lnTo>
                    <a:pt x="3092" y="2319"/>
                  </a:lnTo>
                  <a:lnTo>
                    <a:pt x="3214" y="1871"/>
                  </a:lnTo>
                  <a:lnTo>
                    <a:pt x="3377" y="1465"/>
                  </a:lnTo>
                  <a:lnTo>
                    <a:pt x="3621" y="1098"/>
                  </a:lnTo>
                  <a:lnTo>
                    <a:pt x="3906" y="814"/>
                  </a:lnTo>
                  <a:lnTo>
                    <a:pt x="4109" y="692"/>
                  </a:lnTo>
                  <a:lnTo>
                    <a:pt x="4272" y="570"/>
                  </a:lnTo>
                  <a:lnTo>
                    <a:pt x="4516" y="488"/>
                  </a:lnTo>
                  <a:lnTo>
                    <a:pt x="4719" y="407"/>
                  </a:lnTo>
                  <a:close/>
                  <a:moveTo>
                    <a:pt x="4882" y="0"/>
                  </a:moveTo>
                  <a:lnTo>
                    <a:pt x="4597" y="41"/>
                  </a:lnTo>
                  <a:lnTo>
                    <a:pt x="4353" y="122"/>
                  </a:lnTo>
                  <a:lnTo>
                    <a:pt x="4069" y="244"/>
                  </a:lnTo>
                  <a:lnTo>
                    <a:pt x="3865" y="366"/>
                  </a:lnTo>
                  <a:lnTo>
                    <a:pt x="3621" y="529"/>
                  </a:lnTo>
                  <a:lnTo>
                    <a:pt x="3458" y="692"/>
                  </a:lnTo>
                  <a:lnTo>
                    <a:pt x="3296" y="895"/>
                  </a:lnTo>
                  <a:lnTo>
                    <a:pt x="3133" y="1098"/>
                  </a:lnTo>
                  <a:lnTo>
                    <a:pt x="3011" y="1342"/>
                  </a:lnTo>
                  <a:lnTo>
                    <a:pt x="2889" y="1587"/>
                  </a:lnTo>
                  <a:lnTo>
                    <a:pt x="2726" y="2115"/>
                  </a:lnTo>
                  <a:lnTo>
                    <a:pt x="2645" y="2644"/>
                  </a:lnTo>
                  <a:lnTo>
                    <a:pt x="2662" y="2878"/>
                  </a:lnTo>
                  <a:lnTo>
                    <a:pt x="2662" y="2878"/>
                  </a:lnTo>
                  <a:lnTo>
                    <a:pt x="2401" y="2766"/>
                  </a:lnTo>
                  <a:lnTo>
                    <a:pt x="2075" y="2685"/>
                  </a:lnTo>
                  <a:lnTo>
                    <a:pt x="1750" y="2685"/>
                  </a:lnTo>
                  <a:lnTo>
                    <a:pt x="1465" y="2725"/>
                  </a:lnTo>
                  <a:lnTo>
                    <a:pt x="1140" y="2847"/>
                  </a:lnTo>
                  <a:lnTo>
                    <a:pt x="855" y="2970"/>
                  </a:lnTo>
                  <a:lnTo>
                    <a:pt x="611" y="3173"/>
                  </a:lnTo>
                  <a:lnTo>
                    <a:pt x="408" y="3376"/>
                  </a:lnTo>
                  <a:lnTo>
                    <a:pt x="245" y="3580"/>
                  </a:lnTo>
                  <a:lnTo>
                    <a:pt x="123" y="3824"/>
                  </a:lnTo>
                  <a:lnTo>
                    <a:pt x="42" y="4068"/>
                  </a:lnTo>
                  <a:lnTo>
                    <a:pt x="1" y="4353"/>
                  </a:lnTo>
                  <a:lnTo>
                    <a:pt x="1" y="4637"/>
                  </a:lnTo>
                  <a:lnTo>
                    <a:pt x="1" y="4881"/>
                  </a:lnTo>
                  <a:lnTo>
                    <a:pt x="42" y="5166"/>
                  </a:lnTo>
                  <a:lnTo>
                    <a:pt x="164" y="5451"/>
                  </a:lnTo>
                  <a:lnTo>
                    <a:pt x="286" y="5695"/>
                  </a:lnTo>
                  <a:lnTo>
                    <a:pt x="448" y="5939"/>
                  </a:lnTo>
                  <a:lnTo>
                    <a:pt x="692" y="6102"/>
                  </a:lnTo>
                  <a:lnTo>
                    <a:pt x="896" y="6264"/>
                  </a:lnTo>
                  <a:lnTo>
                    <a:pt x="1181" y="6346"/>
                  </a:lnTo>
                  <a:lnTo>
                    <a:pt x="1425" y="6468"/>
                  </a:lnTo>
                  <a:lnTo>
                    <a:pt x="1709" y="6508"/>
                  </a:lnTo>
                  <a:lnTo>
                    <a:pt x="2319" y="6590"/>
                  </a:lnTo>
                  <a:lnTo>
                    <a:pt x="4109" y="6590"/>
                  </a:lnTo>
                  <a:lnTo>
                    <a:pt x="6102" y="6508"/>
                  </a:lnTo>
                  <a:lnTo>
                    <a:pt x="8136" y="6346"/>
                  </a:lnTo>
                  <a:lnTo>
                    <a:pt x="8502" y="6305"/>
                  </a:lnTo>
                  <a:lnTo>
                    <a:pt x="8868" y="6224"/>
                  </a:lnTo>
                  <a:lnTo>
                    <a:pt x="9234" y="6102"/>
                  </a:lnTo>
                  <a:lnTo>
                    <a:pt x="9600" y="5939"/>
                  </a:lnTo>
                  <a:lnTo>
                    <a:pt x="9926" y="5735"/>
                  </a:lnTo>
                  <a:lnTo>
                    <a:pt x="10048" y="5613"/>
                  </a:lnTo>
                  <a:lnTo>
                    <a:pt x="10170" y="5451"/>
                  </a:lnTo>
                  <a:lnTo>
                    <a:pt x="10292" y="5329"/>
                  </a:lnTo>
                  <a:lnTo>
                    <a:pt x="10333" y="5125"/>
                  </a:lnTo>
                  <a:lnTo>
                    <a:pt x="10414" y="4963"/>
                  </a:lnTo>
                  <a:lnTo>
                    <a:pt x="10414" y="4759"/>
                  </a:lnTo>
                  <a:lnTo>
                    <a:pt x="10414" y="4556"/>
                  </a:lnTo>
                  <a:lnTo>
                    <a:pt x="10333" y="4353"/>
                  </a:lnTo>
                  <a:lnTo>
                    <a:pt x="10292" y="4149"/>
                  </a:lnTo>
                  <a:lnTo>
                    <a:pt x="10170" y="3986"/>
                  </a:lnTo>
                  <a:lnTo>
                    <a:pt x="10048" y="3824"/>
                  </a:lnTo>
                  <a:lnTo>
                    <a:pt x="9885" y="3661"/>
                  </a:lnTo>
                  <a:lnTo>
                    <a:pt x="9723" y="3539"/>
                  </a:lnTo>
                  <a:lnTo>
                    <a:pt x="9560" y="3458"/>
                  </a:lnTo>
                  <a:lnTo>
                    <a:pt x="9356" y="3376"/>
                  </a:lnTo>
                  <a:lnTo>
                    <a:pt x="9112" y="3336"/>
                  </a:lnTo>
                  <a:lnTo>
                    <a:pt x="8868" y="3295"/>
                  </a:lnTo>
                  <a:lnTo>
                    <a:pt x="8665" y="3336"/>
                  </a:lnTo>
                  <a:lnTo>
                    <a:pt x="8421" y="3376"/>
                  </a:lnTo>
                  <a:lnTo>
                    <a:pt x="8218" y="3417"/>
                  </a:lnTo>
                  <a:lnTo>
                    <a:pt x="8209" y="3421"/>
                  </a:lnTo>
                  <a:lnTo>
                    <a:pt x="8218" y="3376"/>
                  </a:lnTo>
                  <a:lnTo>
                    <a:pt x="8218" y="3173"/>
                  </a:lnTo>
                  <a:lnTo>
                    <a:pt x="8177" y="3010"/>
                  </a:lnTo>
                  <a:lnTo>
                    <a:pt x="8136" y="2847"/>
                  </a:lnTo>
                  <a:lnTo>
                    <a:pt x="8055" y="2685"/>
                  </a:lnTo>
                  <a:lnTo>
                    <a:pt x="7933" y="2522"/>
                  </a:lnTo>
                  <a:lnTo>
                    <a:pt x="7811" y="2400"/>
                  </a:lnTo>
                  <a:lnTo>
                    <a:pt x="7648" y="2278"/>
                  </a:lnTo>
                  <a:lnTo>
                    <a:pt x="7485" y="2237"/>
                  </a:lnTo>
                  <a:lnTo>
                    <a:pt x="7323" y="2156"/>
                  </a:lnTo>
                  <a:lnTo>
                    <a:pt x="6940" y="2156"/>
                  </a:lnTo>
                  <a:lnTo>
                    <a:pt x="6957" y="2075"/>
                  </a:lnTo>
                  <a:lnTo>
                    <a:pt x="6997" y="1831"/>
                  </a:lnTo>
                  <a:lnTo>
                    <a:pt x="6957" y="1587"/>
                  </a:lnTo>
                  <a:lnTo>
                    <a:pt x="6916" y="1342"/>
                  </a:lnTo>
                  <a:lnTo>
                    <a:pt x="6835" y="1139"/>
                  </a:lnTo>
                  <a:lnTo>
                    <a:pt x="6753" y="936"/>
                  </a:lnTo>
                  <a:lnTo>
                    <a:pt x="6590" y="732"/>
                  </a:lnTo>
                  <a:lnTo>
                    <a:pt x="6428" y="529"/>
                  </a:lnTo>
                  <a:lnTo>
                    <a:pt x="6265" y="366"/>
                  </a:lnTo>
                  <a:lnTo>
                    <a:pt x="6062" y="244"/>
                  </a:lnTo>
                  <a:lnTo>
                    <a:pt x="5858" y="122"/>
                  </a:lnTo>
                  <a:lnTo>
                    <a:pt x="5614" y="41"/>
                  </a:lnTo>
                  <a:lnTo>
                    <a:pt x="537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" name="Google Shape;29;p2"/>
          <p:cNvGrpSpPr/>
          <p:nvPr/>
        </p:nvGrpSpPr>
        <p:grpSpPr>
          <a:xfrm>
            <a:off x="6254794" y="328409"/>
            <a:ext cx="474643" cy="301588"/>
            <a:chOff x="7593894" y="395296"/>
            <a:chExt cx="474643" cy="301588"/>
          </a:xfrm>
        </p:grpSpPr>
        <p:sp>
          <p:nvSpPr>
            <p:cNvPr id="30" name="Google Shape;30;p2"/>
            <p:cNvSpPr/>
            <p:nvPr/>
          </p:nvSpPr>
          <p:spPr>
            <a:xfrm>
              <a:off x="7603183" y="404585"/>
              <a:ext cx="456065" cy="282964"/>
            </a:xfrm>
            <a:custGeom>
              <a:avLst/>
              <a:gdLst/>
              <a:ahLst/>
              <a:cxnLst/>
              <a:rect l="l" t="t" r="r" b="b"/>
              <a:pathLst>
                <a:path w="9967" h="6184" extrusionOk="0">
                  <a:moveTo>
                    <a:pt x="4678" y="1"/>
                  </a:moveTo>
                  <a:lnTo>
                    <a:pt x="4394" y="42"/>
                  </a:lnTo>
                  <a:lnTo>
                    <a:pt x="4109" y="164"/>
                  </a:lnTo>
                  <a:lnTo>
                    <a:pt x="3824" y="286"/>
                  </a:lnTo>
                  <a:lnTo>
                    <a:pt x="3540" y="448"/>
                  </a:lnTo>
                  <a:lnTo>
                    <a:pt x="3336" y="692"/>
                  </a:lnTo>
                  <a:lnTo>
                    <a:pt x="3133" y="936"/>
                  </a:lnTo>
                  <a:lnTo>
                    <a:pt x="2970" y="1181"/>
                  </a:lnTo>
                  <a:lnTo>
                    <a:pt x="2848" y="1465"/>
                  </a:lnTo>
                  <a:lnTo>
                    <a:pt x="2767" y="1750"/>
                  </a:lnTo>
                  <a:lnTo>
                    <a:pt x="2685" y="2075"/>
                  </a:lnTo>
                  <a:lnTo>
                    <a:pt x="2645" y="2360"/>
                  </a:lnTo>
                  <a:lnTo>
                    <a:pt x="2645" y="2686"/>
                  </a:lnTo>
                  <a:lnTo>
                    <a:pt x="2685" y="3011"/>
                  </a:lnTo>
                  <a:lnTo>
                    <a:pt x="2441" y="2848"/>
                  </a:lnTo>
                  <a:lnTo>
                    <a:pt x="2197" y="2767"/>
                  </a:lnTo>
                  <a:lnTo>
                    <a:pt x="1953" y="2686"/>
                  </a:lnTo>
                  <a:lnTo>
                    <a:pt x="1424" y="2686"/>
                  </a:lnTo>
                  <a:lnTo>
                    <a:pt x="1180" y="2767"/>
                  </a:lnTo>
                  <a:lnTo>
                    <a:pt x="936" y="2848"/>
                  </a:lnTo>
                  <a:lnTo>
                    <a:pt x="692" y="2970"/>
                  </a:lnTo>
                  <a:lnTo>
                    <a:pt x="570" y="3092"/>
                  </a:lnTo>
                  <a:lnTo>
                    <a:pt x="407" y="3214"/>
                  </a:lnTo>
                  <a:lnTo>
                    <a:pt x="204" y="3540"/>
                  </a:lnTo>
                  <a:lnTo>
                    <a:pt x="41" y="3906"/>
                  </a:lnTo>
                  <a:lnTo>
                    <a:pt x="1" y="4272"/>
                  </a:lnTo>
                  <a:lnTo>
                    <a:pt x="1" y="4679"/>
                  </a:lnTo>
                  <a:lnTo>
                    <a:pt x="82" y="5045"/>
                  </a:lnTo>
                  <a:lnTo>
                    <a:pt x="285" y="5370"/>
                  </a:lnTo>
                  <a:lnTo>
                    <a:pt x="407" y="5533"/>
                  </a:lnTo>
                  <a:lnTo>
                    <a:pt x="529" y="5655"/>
                  </a:lnTo>
                  <a:lnTo>
                    <a:pt x="814" y="5858"/>
                  </a:lnTo>
                  <a:lnTo>
                    <a:pt x="1180" y="6021"/>
                  </a:lnTo>
                  <a:lnTo>
                    <a:pt x="1587" y="6102"/>
                  </a:lnTo>
                  <a:lnTo>
                    <a:pt x="1994" y="6143"/>
                  </a:lnTo>
                  <a:lnTo>
                    <a:pt x="2848" y="6184"/>
                  </a:lnTo>
                  <a:lnTo>
                    <a:pt x="3580" y="6143"/>
                  </a:lnTo>
                  <a:lnTo>
                    <a:pt x="4678" y="6143"/>
                  </a:lnTo>
                  <a:lnTo>
                    <a:pt x="5736" y="6102"/>
                  </a:lnTo>
                  <a:lnTo>
                    <a:pt x="6834" y="6021"/>
                  </a:lnTo>
                  <a:lnTo>
                    <a:pt x="7892" y="5899"/>
                  </a:lnTo>
                  <a:lnTo>
                    <a:pt x="8543" y="5818"/>
                  </a:lnTo>
                  <a:lnTo>
                    <a:pt x="8868" y="5736"/>
                  </a:lnTo>
                  <a:lnTo>
                    <a:pt x="9153" y="5614"/>
                  </a:lnTo>
                  <a:lnTo>
                    <a:pt x="9438" y="5452"/>
                  </a:lnTo>
                  <a:lnTo>
                    <a:pt x="9682" y="5248"/>
                  </a:lnTo>
                  <a:lnTo>
                    <a:pt x="9844" y="5045"/>
                  </a:lnTo>
                  <a:lnTo>
                    <a:pt x="9926" y="4760"/>
                  </a:lnTo>
                  <a:lnTo>
                    <a:pt x="9966" y="4557"/>
                  </a:lnTo>
                  <a:lnTo>
                    <a:pt x="9966" y="4353"/>
                  </a:lnTo>
                  <a:lnTo>
                    <a:pt x="9885" y="4150"/>
                  </a:lnTo>
                  <a:lnTo>
                    <a:pt x="9804" y="3946"/>
                  </a:lnTo>
                  <a:lnTo>
                    <a:pt x="9682" y="3784"/>
                  </a:lnTo>
                  <a:lnTo>
                    <a:pt x="9560" y="3662"/>
                  </a:lnTo>
                  <a:lnTo>
                    <a:pt x="9397" y="3499"/>
                  </a:lnTo>
                  <a:lnTo>
                    <a:pt x="9234" y="3418"/>
                  </a:lnTo>
                  <a:lnTo>
                    <a:pt x="9031" y="3336"/>
                  </a:lnTo>
                  <a:lnTo>
                    <a:pt x="8827" y="3296"/>
                  </a:lnTo>
                  <a:lnTo>
                    <a:pt x="8421" y="3296"/>
                  </a:lnTo>
                  <a:lnTo>
                    <a:pt x="8014" y="3418"/>
                  </a:lnTo>
                  <a:lnTo>
                    <a:pt x="7648" y="3580"/>
                  </a:lnTo>
                  <a:lnTo>
                    <a:pt x="7729" y="3458"/>
                  </a:lnTo>
                  <a:lnTo>
                    <a:pt x="7770" y="3296"/>
                  </a:lnTo>
                  <a:lnTo>
                    <a:pt x="7811" y="3011"/>
                  </a:lnTo>
                  <a:lnTo>
                    <a:pt x="7729" y="2726"/>
                  </a:lnTo>
                  <a:lnTo>
                    <a:pt x="7648" y="2564"/>
                  </a:lnTo>
                  <a:lnTo>
                    <a:pt x="7566" y="2441"/>
                  </a:lnTo>
                  <a:lnTo>
                    <a:pt x="7444" y="2360"/>
                  </a:lnTo>
                  <a:lnTo>
                    <a:pt x="7322" y="2279"/>
                  </a:lnTo>
                  <a:lnTo>
                    <a:pt x="7038" y="2157"/>
                  </a:lnTo>
                  <a:lnTo>
                    <a:pt x="6590" y="2157"/>
                  </a:lnTo>
                  <a:lnTo>
                    <a:pt x="6428" y="2197"/>
                  </a:lnTo>
                  <a:lnTo>
                    <a:pt x="6550" y="1913"/>
                  </a:lnTo>
                  <a:lnTo>
                    <a:pt x="6550" y="1628"/>
                  </a:lnTo>
                  <a:lnTo>
                    <a:pt x="6550" y="1303"/>
                  </a:lnTo>
                  <a:lnTo>
                    <a:pt x="6428" y="1018"/>
                  </a:lnTo>
                  <a:lnTo>
                    <a:pt x="6306" y="733"/>
                  </a:lnTo>
                  <a:lnTo>
                    <a:pt x="6102" y="489"/>
                  </a:lnTo>
                  <a:lnTo>
                    <a:pt x="5858" y="286"/>
                  </a:lnTo>
                  <a:lnTo>
                    <a:pt x="5614" y="164"/>
                  </a:lnTo>
                  <a:lnTo>
                    <a:pt x="5289" y="42"/>
                  </a:lnTo>
                  <a:lnTo>
                    <a:pt x="500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7593894" y="395296"/>
              <a:ext cx="474643" cy="301588"/>
            </a:xfrm>
            <a:custGeom>
              <a:avLst/>
              <a:gdLst/>
              <a:ahLst/>
              <a:cxnLst/>
              <a:rect l="l" t="t" r="r" b="b"/>
              <a:pathLst>
                <a:path w="10373" h="6591" extrusionOk="0">
                  <a:moveTo>
                    <a:pt x="5329" y="407"/>
                  </a:moveTo>
                  <a:lnTo>
                    <a:pt x="5532" y="448"/>
                  </a:lnTo>
                  <a:lnTo>
                    <a:pt x="5695" y="529"/>
                  </a:lnTo>
                  <a:lnTo>
                    <a:pt x="5858" y="611"/>
                  </a:lnTo>
                  <a:lnTo>
                    <a:pt x="6020" y="733"/>
                  </a:lnTo>
                  <a:lnTo>
                    <a:pt x="6183" y="855"/>
                  </a:lnTo>
                  <a:lnTo>
                    <a:pt x="6305" y="1017"/>
                  </a:lnTo>
                  <a:lnTo>
                    <a:pt x="6386" y="1180"/>
                  </a:lnTo>
                  <a:lnTo>
                    <a:pt x="6468" y="1384"/>
                  </a:lnTo>
                  <a:lnTo>
                    <a:pt x="6549" y="1546"/>
                  </a:lnTo>
                  <a:lnTo>
                    <a:pt x="6549" y="1750"/>
                  </a:lnTo>
                  <a:lnTo>
                    <a:pt x="6549" y="1953"/>
                  </a:lnTo>
                  <a:lnTo>
                    <a:pt x="6549" y="2116"/>
                  </a:lnTo>
                  <a:lnTo>
                    <a:pt x="6468" y="2319"/>
                  </a:lnTo>
                  <a:lnTo>
                    <a:pt x="6468" y="2441"/>
                  </a:lnTo>
                  <a:lnTo>
                    <a:pt x="6509" y="2522"/>
                  </a:lnTo>
                  <a:lnTo>
                    <a:pt x="6590" y="2604"/>
                  </a:lnTo>
                  <a:lnTo>
                    <a:pt x="6712" y="2604"/>
                  </a:lnTo>
                  <a:lnTo>
                    <a:pt x="6956" y="2563"/>
                  </a:lnTo>
                  <a:lnTo>
                    <a:pt x="7200" y="2563"/>
                  </a:lnTo>
                  <a:lnTo>
                    <a:pt x="7403" y="2644"/>
                  </a:lnTo>
                  <a:lnTo>
                    <a:pt x="7607" y="2807"/>
                  </a:lnTo>
                  <a:lnTo>
                    <a:pt x="7729" y="2970"/>
                  </a:lnTo>
                  <a:lnTo>
                    <a:pt x="7810" y="3214"/>
                  </a:lnTo>
                  <a:lnTo>
                    <a:pt x="7769" y="3458"/>
                  </a:lnTo>
                  <a:lnTo>
                    <a:pt x="7688" y="3702"/>
                  </a:lnTo>
                  <a:lnTo>
                    <a:pt x="7647" y="3783"/>
                  </a:lnTo>
                  <a:lnTo>
                    <a:pt x="7647" y="3824"/>
                  </a:lnTo>
                  <a:lnTo>
                    <a:pt x="7729" y="3946"/>
                  </a:lnTo>
                  <a:lnTo>
                    <a:pt x="7851" y="3987"/>
                  </a:lnTo>
                  <a:lnTo>
                    <a:pt x="7973" y="3987"/>
                  </a:lnTo>
                  <a:lnTo>
                    <a:pt x="8298" y="3824"/>
                  </a:lnTo>
                  <a:lnTo>
                    <a:pt x="8624" y="3702"/>
                  </a:lnTo>
                  <a:lnTo>
                    <a:pt x="8990" y="3702"/>
                  </a:lnTo>
                  <a:lnTo>
                    <a:pt x="9152" y="3743"/>
                  </a:lnTo>
                  <a:lnTo>
                    <a:pt x="9356" y="3824"/>
                  </a:lnTo>
                  <a:lnTo>
                    <a:pt x="9478" y="3865"/>
                  </a:lnTo>
                  <a:lnTo>
                    <a:pt x="9641" y="3987"/>
                  </a:lnTo>
                  <a:lnTo>
                    <a:pt x="9722" y="4109"/>
                  </a:lnTo>
                  <a:lnTo>
                    <a:pt x="9844" y="4231"/>
                  </a:lnTo>
                  <a:lnTo>
                    <a:pt x="9925" y="4394"/>
                  </a:lnTo>
                  <a:lnTo>
                    <a:pt x="9966" y="4556"/>
                  </a:lnTo>
                  <a:lnTo>
                    <a:pt x="9966" y="4719"/>
                  </a:lnTo>
                  <a:lnTo>
                    <a:pt x="9966" y="4882"/>
                  </a:lnTo>
                  <a:lnTo>
                    <a:pt x="9844" y="5166"/>
                  </a:lnTo>
                  <a:lnTo>
                    <a:pt x="9681" y="5370"/>
                  </a:lnTo>
                  <a:lnTo>
                    <a:pt x="9478" y="5532"/>
                  </a:lnTo>
                  <a:lnTo>
                    <a:pt x="9193" y="5655"/>
                  </a:lnTo>
                  <a:lnTo>
                    <a:pt x="8949" y="5777"/>
                  </a:lnTo>
                  <a:lnTo>
                    <a:pt x="8624" y="5858"/>
                  </a:lnTo>
                  <a:lnTo>
                    <a:pt x="8095" y="5939"/>
                  </a:lnTo>
                  <a:lnTo>
                    <a:pt x="8014" y="5939"/>
                  </a:lnTo>
                  <a:lnTo>
                    <a:pt x="8005" y="5947"/>
                  </a:lnTo>
                  <a:lnTo>
                    <a:pt x="8005" y="5947"/>
                  </a:lnTo>
                  <a:lnTo>
                    <a:pt x="6753" y="6061"/>
                  </a:lnTo>
                  <a:lnTo>
                    <a:pt x="5410" y="6143"/>
                  </a:lnTo>
                  <a:lnTo>
                    <a:pt x="4068" y="6183"/>
                  </a:lnTo>
                  <a:lnTo>
                    <a:pt x="2685" y="6183"/>
                  </a:lnTo>
                  <a:lnTo>
                    <a:pt x="2197" y="6143"/>
                  </a:lnTo>
                  <a:lnTo>
                    <a:pt x="1668" y="6102"/>
                  </a:lnTo>
                  <a:lnTo>
                    <a:pt x="1424" y="6021"/>
                  </a:lnTo>
                  <a:lnTo>
                    <a:pt x="1180" y="5939"/>
                  </a:lnTo>
                  <a:lnTo>
                    <a:pt x="977" y="5817"/>
                  </a:lnTo>
                  <a:lnTo>
                    <a:pt x="773" y="5655"/>
                  </a:lnTo>
                  <a:lnTo>
                    <a:pt x="610" y="5451"/>
                  </a:lnTo>
                  <a:lnTo>
                    <a:pt x="529" y="5248"/>
                  </a:lnTo>
                  <a:lnTo>
                    <a:pt x="448" y="5004"/>
                  </a:lnTo>
                  <a:lnTo>
                    <a:pt x="407" y="4800"/>
                  </a:lnTo>
                  <a:lnTo>
                    <a:pt x="407" y="4556"/>
                  </a:lnTo>
                  <a:lnTo>
                    <a:pt x="407" y="4312"/>
                  </a:lnTo>
                  <a:lnTo>
                    <a:pt x="488" y="4068"/>
                  </a:lnTo>
                  <a:lnTo>
                    <a:pt x="570" y="3865"/>
                  </a:lnTo>
                  <a:lnTo>
                    <a:pt x="773" y="3580"/>
                  </a:lnTo>
                  <a:lnTo>
                    <a:pt x="1017" y="3377"/>
                  </a:lnTo>
                  <a:lnTo>
                    <a:pt x="1261" y="3214"/>
                  </a:lnTo>
                  <a:lnTo>
                    <a:pt x="1587" y="3133"/>
                  </a:lnTo>
                  <a:lnTo>
                    <a:pt x="1871" y="3092"/>
                  </a:lnTo>
                  <a:lnTo>
                    <a:pt x="2197" y="3133"/>
                  </a:lnTo>
                  <a:lnTo>
                    <a:pt x="2482" y="3214"/>
                  </a:lnTo>
                  <a:lnTo>
                    <a:pt x="2766" y="3377"/>
                  </a:lnTo>
                  <a:lnTo>
                    <a:pt x="2970" y="3377"/>
                  </a:lnTo>
                  <a:lnTo>
                    <a:pt x="3051" y="3295"/>
                  </a:lnTo>
                  <a:lnTo>
                    <a:pt x="3092" y="3214"/>
                  </a:lnTo>
                  <a:lnTo>
                    <a:pt x="3051" y="2767"/>
                  </a:lnTo>
                  <a:lnTo>
                    <a:pt x="3092" y="2319"/>
                  </a:lnTo>
                  <a:lnTo>
                    <a:pt x="3214" y="1872"/>
                  </a:lnTo>
                  <a:lnTo>
                    <a:pt x="3376" y="1465"/>
                  </a:lnTo>
                  <a:lnTo>
                    <a:pt x="3621" y="1099"/>
                  </a:lnTo>
                  <a:lnTo>
                    <a:pt x="3905" y="814"/>
                  </a:lnTo>
                  <a:lnTo>
                    <a:pt x="4068" y="692"/>
                  </a:lnTo>
                  <a:lnTo>
                    <a:pt x="4271" y="570"/>
                  </a:lnTo>
                  <a:lnTo>
                    <a:pt x="4475" y="489"/>
                  </a:lnTo>
                  <a:lnTo>
                    <a:pt x="4719" y="448"/>
                  </a:lnTo>
                  <a:lnTo>
                    <a:pt x="5126" y="407"/>
                  </a:lnTo>
                  <a:close/>
                  <a:moveTo>
                    <a:pt x="4881" y="1"/>
                  </a:moveTo>
                  <a:lnTo>
                    <a:pt x="4597" y="41"/>
                  </a:lnTo>
                  <a:lnTo>
                    <a:pt x="4312" y="123"/>
                  </a:lnTo>
                  <a:lnTo>
                    <a:pt x="4068" y="245"/>
                  </a:lnTo>
                  <a:lnTo>
                    <a:pt x="3865" y="367"/>
                  </a:lnTo>
                  <a:lnTo>
                    <a:pt x="3621" y="529"/>
                  </a:lnTo>
                  <a:lnTo>
                    <a:pt x="3458" y="692"/>
                  </a:lnTo>
                  <a:lnTo>
                    <a:pt x="3254" y="895"/>
                  </a:lnTo>
                  <a:lnTo>
                    <a:pt x="3132" y="1099"/>
                  </a:lnTo>
                  <a:lnTo>
                    <a:pt x="3010" y="1343"/>
                  </a:lnTo>
                  <a:lnTo>
                    <a:pt x="2888" y="1587"/>
                  </a:lnTo>
                  <a:lnTo>
                    <a:pt x="2726" y="2116"/>
                  </a:lnTo>
                  <a:lnTo>
                    <a:pt x="2644" y="2644"/>
                  </a:lnTo>
                  <a:lnTo>
                    <a:pt x="2661" y="2878"/>
                  </a:lnTo>
                  <a:lnTo>
                    <a:pt x="2661" y="2878"/>
                  </a:lnTo>
                  <a:lnTo>
                    <a:pt x="2400" y="2767"/>
                  </a:lnTo>
                  <a:lnTo>
                    <a:pt x="2115" y="2685"/>
                  </a:lnTo>
                  <a:lnTo>
                    <a:pt x="1790" y="2685"/>
                  </a:lnTo>
                  <a:lnTo>
                    <a:pt x="1465" y="2726"/>
                  </a:lnTo>
                  <a:lnTo>
                    <a:pt x="1180" y="2807"/>
                  </a:lnTo>
                  <a:lnTo>
                    <a:pt x="895" y="2970"/>
                  </a:lnTo>
                  <a:lnTo>
                    <a:pt x="610" y="3133"/>
                  </a:lnTo>
                  <a:lnTo>
                    <a:pt x="448" y="3336"/>
                  </a:lnTo>
                  <a:lnTo>
                    <a:pt x="285" y="3580"/>
                  </a:lnTo>
                  <a:lnTo>
                    <a:pt x="163" y="3824"/>
                  </a:lnTo>
                  <a:lnTo>
                    <a:pt x="82" y="4068"/>
                  </a:lnTo>
                  <a:lnTo>
                    <a:pt x="0" y="4353"/>
                  </a:lnTo>
                  <a:lnTo>
                    <a:pt x="0" y="4597"/>
                  </a:lnTo>
                  <a:lnTo>
                    <a:pt x="0" y="4882"/>
                  </a:lnTo>
                  <a:lnTo>
                    <a:pt x="41" y="5166"/>
                  </a:lnTo>
                  <a:lnTo>
                    <a:pt x="163" y="5451"/>
                  </a:lnTo>
                  <a:lnTo>
                    <a:pt x="326" y="5695"/>
                  </a:lnTo>
                  <a:lnTo>
                    <a:pt x="488" y="5939"/>
                  </a:lnTo>
                  <a:lnTo>
                    <a:pt x="692" y="6102"/>
                  </a:lnTo>
                  <a:lnTo>
                    <a:pt x="936" y="6224"/>
                  </a:lnTo>
                  <a:lnTo>
                    <a:pt x="1180" y="6346"/>
                  </a:lnTo>
                  <a:lnTo>
                    <a:pt x="1465" y="6427"/>
                  </a:lnTo>
                  <a:lnTo>
                    <a:pt x="1749" y="6509"/>
                  </a:lnTo>
                  <a:lnTo>
                    <a:pt x="2360" y="6590"/>
                  </a:lnTo>
                  <a:lnTo>
                    <a:pt x="2970" y="6590"/>
                  </a:lnTo>
                  <a:lnTo>
                    <a:pt x="4149" y="6549"/>
                  </a:lnTo>
                  <a:lnTo>
                    <a:pt x="6102" y="6468"/>
                  </a:lnTo>
                  <a:lnTo>
                    <a:pt x="8095" y="6305"/>
                  </a:lnTo>
                  <a:lnTo>
                    <a:pt x="8176" y="6305"/>
                  </a:lnTo>
                  <a:lnTo>
                    <a:pt x="8186" y="6295"/>
                  </a:lnTo>
                  <a:lnTo>
                    <a:pt x="8186" y="6295"/>
                  </a:lnTo>
                  <a:lnTo>
                    <a:pt x="8461" y="6265"/>
                  </a:lnTo>
                  <a:lnTo>
                    <a:pt x="8827" y="6183"/>
                  </a:lnTo>
                  <a:lnTo>
                    <a:pt x="9234" y="6061"/>
                  </a:lnTo>
                  <a:lnTo>
                    <a:pt x="9559" y="5939"/>
                  </a:lnTo>
                  <a:lnTo>
                    <a:pt x="9885" y="5736"/>
                  </a:lnTo>
                  <a:lnTo>
                    <a:pt x="10007" y="5614"/>
                  </a:lnTo>
                  <a:lnTo>
                    <a:pt x="10129" y="5451"/>
                  </a:lnTo>
                  <a:lnTo>
                    <a:pt x="10251" y="5288"/>
                  </a:lnTo>
                  <a:lnTo>
                    <a:pt x="10291" y="5126"/>
                  </a:lnTo>
                  <a:lnTo>
                    <a:pt x="10373" y="4922"/>
                  </a:lnTo>
                  <a:lnTo>
                    <a:pt x="10373" y="4719"/>
                  </a:lnTo>
                  <a:lnTo>
                    <a:pt x="10373" y="4516"/>
                  </a:lnTo>
                  <a:lnTo>
                    <a:pt x="10291" y="4353"/>
                  </a:lnTo>
                  <a:lnTo>
                    <a:pt x="10251" y="4149"/>
                  </a:lnTo>
                  <a:lnTo>
                    <a:pt x="10129" y="3987"/>
                  </a:lnTo>
                  <a:lnTo>
                    <a:pt x="10007" y="3824"/>
                  </a:lnTo>
                  <a:lnTo>
                    <a:pt x="9844" y="3661"/>
                  </a:lnTo>
                  <a:lnTo>
                    <a:pt x="9681" y="3539"/>
                  </a:lnTo>
                  <a:lnTo>
                    <a:pt x="9519" y="3458"/>
                  </a:lnTo>
                  <a:lnTo>
                    <a:pt x="9315" y="3377"/>
                  </a:lnTo>
                  <a:lnTo>
                    <a:pt x="9071" y="3336"/>
                  </a:lnTo>
                  <a:lnTo>
                    <a:pt x="8868" y="3295"/>
                  </a:lnTo>
                  <a:lnTo>
                    <a:pt x="8624" y="3336"/>
                  </a:lnTo>
                  <a:lnTo>
                    <a:pt x="8380" y="3377"/>
                  </a:lnTo>
                  <a:lnTo>
                    <a:pt x="8176" y="3417"/>
                  </a:lnTo>
                  <a:lnTo>
                    <a:pt x="8176" y="3377"/>
                  </a:lnTo>
                  <a:lnTo>
                    <a:pt x="8176" y="3173"/>
                  </a:lnTo>
                  <a:lnTo>
                    <a:pt x="8176" y="3011"/>
                  </a:lnTo>
                  <a:lnTo>
                    <a:pt x="8095" y="2848"/>
                  </a:lnTo>
                  <a:lnTo>
                    <a:pt x="8014" y="2685"/>
                  </a:lnTo>
                  <a:lnTo>
                    <a:pt x="7891" y="2522"/>
                  </a:lnTo>
                  <a:lnTo>
                    <a:pt x="7769" y="2400"/>
                  </a:lnTo>
                  <a:lnTo>
                    <a:pt x="7647" y="2278"/>
                  </a:lnTo>
                  <a:lnTo>
                    <a:pt x="7485" y="2238"/>
                  </a:lnTo>
                  <a:lnTo>
                    <a:pt x="7281" y="2156"/>
                  </a:lnTo>
                  <a:lnTo>
                    <a:pt x="6940" y="2156"/>
                  </a:lnTo>
                  <a:lnTo>
                    <a:pt x="6956" y="2075"/>
                  </a:lnTo>
                  <a:lnTo>
                    <a:pt x="6956" y="1831"/>
                  </a:lnTo>
                  <a:lnTo>
                    <a:pt x="6956" y="1587"/>
                  </a:lnTo>
                  <a:lnTo>
                    <a:pt x="6915" y="1384"/>
                  </a:lnTo>
                  <a:lnTo>
                    <a:pt x="6834" y="1139"/>
                  </a:lnTo>
                  <a:lnTo>
                    <a:pt x="6712" y="936"/>
                  </a:lnTo>
                  <a:lnTo>
                    <a:pt x="6590" y="733"/>
                  </a:lnTo>
                  <a:lnTo>
                    <a:pt x="6427" y="529"/>
                  </a:lnTo>
                  <a:lnTo>
                    <a:pt x="6224" y="367"/>
                  </a:lnTo>
                  <a:lnTo>
                    <a:pt x="6061" y="245"/>
                  </a:lnTo>
                  <a:lnTo>
                    <a:pt x="5817" y="163"/>
                  </a:lnTo>
                  <a:lnTo>
                    <a:pt x="5614" y="82"/>
                  </a:lnTo>
                  <a:lnTo>
                    <a:pt x="5370" y="41"/>
                  </a:lnTo>
                  <a:lnTo>
                    <a:pt x="5126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2" name="Google Shape;32;p2"/>
          <p:cNvGrpSpPr/>
          <p:nvPr/>
        </p:nvGrpSpPr>
        <p:grpSpPr>
          <a:xfrm>
            <a:off x="8426093" y="1788930"/>
            <a:ext cx="474643" cy="299712"/>
            <a:chOff x="7729218" y="1694205"/>
            <a:chExt cx="474643" cy="299712"/>
          </a:xfrm>
        </p:grpSpPr>
        <p:sp>
          <p:nvSpPr>
            <p:cNvPr id="33" name="Google Shape;33;p2"/>
            <p:cNvSpPr/>
            <p:nvPr/>
          </p:nvSpPr>
          <p:spPr>
            <a:xfrm>
              <a:off x="7738507" y="1703494"/>
              <a:ext cx="456065" cy="281088"/>
            </a:xfrm>
            <a:custGeom>
              <a:avLst/>
              <a:gdLst/>
              <a:ahLst/>
              <a:cxnLst/>
              <a:rect l="l" t="t" r="r" b="b"/>
              <a:pathLst>
                <a:path w="9967" h="6143" extrusionOk="0">
                  <a:moveTo>
                    <a:pt x="4963" y="1"/>
                  </a:moveTo>
                  <a:lnTo>
                    <a:pt x="4638" y="41"/>
                  </a:lnTo>
                  <a:lnTo>
                    <a:pt x="4353" y="123"/>
                  </a:lnTo>
                  <a:lnTo>
                    <a:pt x="4068" y="286"/>
                  </a:lnTo>
                  <a:lnTo>
                    <a:pt x="3865" y="489"/>
                  </a:lnTo>
                  <a:lnTo>
                    <a:pt x="3661" y="733"/>
                  </a:lnTo>
                  <a:lnTo>
                    <a:pt x="3499" y="1018"/>
                  </a:lnTo>
                  <a:lnTo>
                    <a:pt x="3417" y="1302"/>
                  </a:lnTo>
                  <a:lnTo>
                    <a:pt x="3377" y="1587"/>
                  </a:lnTo>
                  <a:lnTo>
                    <a:pt x="3417" y="1913"/>
                  </a:lnTo>
                  <a:lnTo>
                    <a:pt x="3499" y="2197"/>
                  </a:lnTo>
                  <a:lnTo>
                    <a:pt x="3377" y="2157"/>
                  </a:lnTo>
                  <a:lnTo>
                    <a:pt x="3214" y="2116"/>
                  </a:lnTo>
                  <a:lnTo>
                    <a:pt x="2929" y="2157"/>
                  </a:lnTo>
                  <a:lnTo>
                    <a:pt x="2645" y="2238"/>
                  </a:lnTo>
                  <a:lnTo>
                    <a:pt x="2482" y="2319"/>
                  </a:lnTo>
                  <a:lnTo>
                    <a:pt x="2400" y="2441"/>
                  </a:lnTo>
                  <a:lnTo>
                    <a:pt x="2319" y="2563"/>
                  </a:lnTo>
                  <a:lnTo>
                    <a:pt x="2238" y="2685"/>
                  </a:lnTo>
                  <a:lnTo>
                    <a:pt x="2156" y="3011"/>
                  </a:lnTo>
                  <a:lnTo>
                    <a:pt x="2197" y="3296"/>
                  </a:lnTo>
                  <a:lnTo>
                    <a:pt x="2238" y="3458"/>
                  </a:lnTo>
                  <a:lnTo>
                    <a:pt x="2278" y="3580"/>
                  </a:lnTo>
                  <a:lnTo>
                    <a:pt x="1912" y="3377"/>
                  </a:lnTo>
                  <a:lnTo>
                    <a:pt x="1546" y="3296"/>
                  </a:lnTo>
                  <a:lnTo>
                    <a:pt x="1140" y="3296"/>
                  </a:lnTo>
                  <a:lnTo>
                    <a:pt x="936" y="3336"/>
                  </a:lnTo>
                  <a:lnTo>
                    <a:pt x="733" y="3418"/>
                  </a:lnTo>
                  <a:lnTo>
                    <a:pt x="570" y="3499"/>
                  </a:lnTo>
                  <a:lnTo>
                    <a:pt x="407" y="3621"/>
                  </a:lnTo>
                  <a:lnTo>
                    <a:pt x="245" y="3784"/>
                  </a:lnTo>
                  <a:lnTo>
                    <a:pt x="123" y="3946"/>
                  </a:lnTo>
                  <a:lnTo>
                    <a:pt x="41" y="4109"/>
                  </a:lnTo>
                  <a:lnTo>
                    <a:pt x="1" y="4312"/>
                  </a:lnTo>
                  <a:lnTo>
                    <a:pt x="1" y="4516"/>
                  </a:lnTo>
                  <a:lnTo>
                    <a:pt x="1" y="4719"/>
                  </a:lnTo>
                  <a:lnTo>
                    <a:pt x="123" y="5004"/>
                  </a:lnTo>
                  <a:lnTo>
                    <a:pt x="285" y="5248"/>
                  </a:lnTo>
                  <a:lnTo>
                    <a:pt x="529" y="5451"/>
                  </a:lnTo>
                  <a:lnTo>
                    <a:pt x="773" y="5573"/>
                  </a:lnTo>
                  <a:lnTo>
                    <a:pt x="1099" y="5695"/>
                  </a:lnTo>
                  <a:lnTo>
                    <a:pt x="1424" y="5777"/>
                  </a:lnTo>
                  <a:lnTo>
                    <a:pt x="2075" y="5899"/>
                  </a:lnTo>
                  <a:lnTo>
                    <a:pt x="3133" y="5980"/>
                  </a:lnTo>
                  <a:lnTo>
                    <a:pt x="4231" y="6062"/>
                  </a:lnTo>
                  <a:lnTo>
                    <a:pt x="5288" y="6102"/>
                  </a:lnTo>
                  <a:lnTo>
                    <a:pt x="6387" y="6143"/>
                  </a:lnTo>
                  <a:lnTo>
                    <a:pt x="7973" y="6143"/>
                  </a:lnTo>
                  <a:lnTo>
                    <a:pt x="8380" y="6062"/>
                  </a:lnTo>
                  <a:lnTo>
                    <a:pt x="8787" y="5980"/>
                  </a:lnTo>
                  <a:lnTo>
                    <a:pt x="9112" y="5858"/>
                  </a:lnTo>
                  <a:lnTo>
                    <a:pt x="9437" y="5655"/>
                  </a:lnTo>
                  <a:lnTo>
                    <a:pt x="9559" y="5533"/>
                  </a:lnTo>
                  <a:lnTo>
                    <a:pt x="9682" y="5370"/>
                  </a:lnTo>
                  <a:lnTo>
                    <a:pt x="9844" y="5004"/>
                  </a:lnTo>
                  <a:lnTo>
                    <a:pt x="9966" y="4638"/>
                  </a:lnTo>
                  <a:lnTo>
                    <a:pt x="9966" y="4272"/>
                  </a:lnTo>
                  <a:lnTo>
                    <a:pt x="9885" y="3865"/>
                  </a:lnTo>
                  <a:lnTo>
                    <a:pt x="9763" y="3540"/>
                  </a:lnTo>
                  <a:lnTo>
                    <a:pt x="9519" y="3214"/>
                  </a:lnTo>
                  <a:lnTo>
                    <a:pt x="9397" y="3092"/>
                  </a:lnTo>
                  <a:lnTo>
                    <a:pt x="9234" y="2970"/>
                  </a:lnTo>
                  <a:lnTo>
                    <a:pt x="9031" y="2807"/>
                  </a:lnTo>
                  <a:lnTo>
                    <a:pt x="8787" y="2726"/>
                  </a:lnTo>
                  <a:lnTo>
                    <a:pt x="8502" y="2685"/>
                  </a:lnTo>
                  <a:lnTo>
                    <a:pt x="8014" y="2685"/>
                  </a:lnTo>
                  <a:lnTo>
                    <a:pt x="7729" y="2726"/>
                  </a:lnTo>
                  <a:lnTo>
                    <a:pt x="7485" y="2848"/>
                  </a:lnTo>
                  <a:lnTo>
                    <a:pt x="7282" y="2970"/>
                  </a:lnTo>
                  <a:lnTo>
                    <a:pt x="7322" y="2685"/>
                  </a:lnTo>
                  <a:lnTo>
                    <a:pt x="7322" y="2360"/>
                  </a:lnTo>
                  <a:lnTo>
                    <a:pt x="7282" y="2035"/>
                  </a:lnTo>
                  <a:lnTo>
                    <a:pt x="7200" y="1750"/>
                  </a:lnTo>
                  <a:lnTo>
                    <a:pt x="7119" y="1424"/>
                  </a:lnTo>
                  <a:lnTo>
                    <a:pt x="6997" y="1180"/>
                  </a:lnTo>
                  <a:lnTo>
                    <a:pt x="6834" y="896"/>
                  </a:lnTo>
                  <a:lnTo>
                    <a:pt x="6631" y="652"/>
                  </a:lnTo>
                  <a:lnTo>
                    <a:pt x="6387" y="448"/>
                  </a:lnTo>
                  <a:lnTo>
                    <a:pt x="6143" y="286"/>
                  </a:lnTo>
                  <a:lnTo>
                    <a:pt x="5858" y="123"/>
                  </a:lnTo>
                  <a:lnTo>
                    <a:pt x="5573" y="41"/>
                  </a:lnTo>
                  <a:lnTo>
                    <a:pt x="524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7729218" y="1694205"/>
              <a:ext cx="474643" cy="299712"/>
            </a:xfrm>
            <a:custGeom>
              <a:avLst/>
              <a:gdLst/>
              <a:ahLst/>
              <a:cxnLst/>
              <a:rect l="l" t="t" r="r" b="b"/>
              <a:pathLst>
                <a:path w="10373" h="6550" extrusionOk="0">
                  <a:moveTo>
                    <a:pt x="5451" y="366"/>
                  </a:moveTo>
                  <a:lnTo>
                    <a:pt x="5654" y="407"/>
                  </a:lnTo>
                  <a:lnTo>
                    <a:pt x="5858" y="489"/>
                  </a:lnTo>
                  <a:lnTo>
                    <a:pt x="6102" y="570"/>
                  </a:lnTo>
                  <a:lnTo>
                    <a:pt x="6264" y="651"/>
                  </a:lnTo>
                  <a:lnTo>
                    <a:pt x="6468" y="814"/>
                  </a:lnTo>
                  <a:lnTo>
                    <a:pt x="6752" y="1099"/>
                  </a:lnTo>
                  <a:lnTo>
                    <a:pt x="6996" y="1465"/>
                  </a:lnTo>
                  <a:lnTo>
                    <a:pt x="7159" y="1871"/>
                  </a:lnTo>
                  <a:lnTo>
                    <a:pt x="7281" y="2278"/>
                  </a:lnTo>
                  <a:lnTo>
                    <a:pt x="7322" y="2726"/>
                  </a:lnTo>
                  <a:lnTo>
                    <a:pt x="7281" y="3173"/>
                  </a:lnTo>
                  <a:lnTo>
                    <a:pt x="7322" y="3295"/>
                  </a:lnTo>
                  <a:lnTo>
                    <a:pt x="7363" y="3336"/>
                  </a:lnTo>
                  <a:lnTo>
                    <a:pt x="7485" y="3377"/>
                  </a:lnTo>
                  <a:lnTo>
                    <a:pt x="7566" y="3336"/>
                  </a:lnTo>
                  <a:lnTo>
                    <a:pt x="7851" y="3214"/>
                  </a:lnTo>
                  <a:lnTo>
                    <a:pt x="8095" y="3132"/>
                  </a:lnTo>
                  <a:lnTo>
                    <a:pt x="8379" y="3092"/>
                  </a:lnTo>
                  <a:lnTo>
                    <a:pt x="8664" y="3092"/>
                  </a:lnTo>
                  <a:lnTo>
                    <a:pt x="8949" y="3132"/>
                  </a:lnTo>
                  <a:lnTo>
                    <a:pt x="9193" y="3254"/>
                  </a:lnTo>
                  <a:lnTo>
                    <a:pt x="9437" y="3417"/>
                  </a:lnTo>
                  <a:lnTo>
                    <a:pt x="9640" y="3621"/>
                  </a:lnTo>
                  <a:lnTo>
                    <a:pt x="9762" y="3824"/>
                  </a:lnTo>
                  <a:lnTo>
                    <a:pt x="9885" y="4027"/>
                  </a:lnTo>
                  <a:lnTo>
                    <a:pt x="9925" y="4271"/>
                  </a:lnTo>
                  <a:lnTo>
                    <a:pt x="9966" y="4515"/>
                  </a:lnTo>
                  <a:lnTo>
                    <a:pt x="9966" y="4759"/>
                  </a:lnTo>
                  <a:lnTo>
                    <a:pt x="9925" y="5004"/>
                  </a:lnTo>
                  <a:lnTo>
                    <a:pt x="9844" y="5207"/>
                  </a:lnTo>
                  <a:lnTo>
                    <a:pt x="9762" y="5410"/>
                  </a:lnTo>
                  <a:lnTo>
                    <a:pt x="9600" y="5614"/>
                  </a:lnTo>
                  <a:lnTo>
                    <a:pt x="9396" y="5776"/>
                  </a:lnTo>
                  <a:lnTo>
                    <a:pt x="9193" y="5898"/>
                  </a:lnTo>
                  <a:lnTo>
                    <a:pt x="8949" y="5980"/>
                  </a:lnTo>
                  <a:lnTo>
                    <a:pt x="8461" y="6102"/>
                  </a:lnTo>
                  <a:lnTo>
                    <a:pt x="7932" y="6142"/>
                  </a:lnTo>
                  <a:lnTo>
                    <a:pt x="5654" y="6142"/>
                  </a:lnTo>
                  <a:lnTo>
                    <a:pt x="3946" y="6061"/>
                  </a:lnTo>
                  <a:lnTo>
                    <a:pt x="2278" y="5898"/>
                  </a:lnTo>
                  <a:lnTo>
                    <a:pt x="1709" y="5817"/>
                  </a:lnTo>
                  <a:lnTo>
                    <a:pt x="1424" y="5736"/>
                  </a:lnTo>
                  <a:lnTo>
                    <a:pt x="1139" y="5654"/>
                  </a:lnTo>
                  <a:lnTo>
                    <a:pt x="895" y="5532"/>
                  </a:lnTo>
                  <a:lnTo>
                    <a:pt x="651" y="5370"/>
                  </a:lnTo>
                  <a:lnTo>
                    <a:pt x="488" y="5126"/>
                  </a:lnTo>
                  <a:lnTo>
                    <a:pt x="407" y="4882"/>
                  </a:lnTo>
                  <a:lnTo>
                    <a:pt x="407" y="4719"/>
                  </a:lnTo>
                  <a:lnTo>
                    <a:pt x="407" y="4556"/>
                  </a:lnTo>
                  <a:lnTo>
                    <a:pt x="448" y="4393"/>
                  </a:lnTo>
                  <a:lnTo>
                    <a:pt x="529" y="4231"/>
                  </a:lnTo>
                  <a:lnTo>
                    <a:pt x="732" y="3987"/>
                  </a:lnTo>
                  <a:lnTo>
                    <a:pt x="976" y="3824"/>
                  </a:lnTo>
                  <a:lnTo>
                    <a:pt x="1139" y="3743"/>
                  </a:lnTo>
                  <a:lnTo>
                    <a:pt x="1343" y="3702"/>
                  </a:lnTo>
                  <a:lnTo>
                    <a:pt x="1709" y="3702"/>
                  </a:lnTo>
                  <a:lnTo>
                    <a:pt x="2075" y="3783"/>
                  </a:lnTo>
                  <a:lnTo>
                    <a:pt x="2400" y="3946"/>
                  </a:lnTo>
                  <a:lnTo>
                    <a:pt x="2481" y="3987"/>
                  </a:lnTo>
                  <a:lnTo>
                    <a:pt x="2522" y="3987"/>
                  </a:lnTo>
                  <a:lnTo>
                    <a:pt x="2644" y="3905"/>
                  </a:lnTo>
                  <a:lnTo>
                    <a:pt x="2685" y="3824"/>
                  </a:lnTo>
                  <a:lnTo>
                    <a:pt x="2685" y="3743"/>
                  </a:lnTo>
                  <a:lnTo>
                    <a:pt x="2685" y="3661"/>
                  </a:lnTo>
                  <a:lnTo>
                    <a:pt x="2563" y="3417"/>
                  </a:lnTo>
                  <a:lnTo>
                    <a:pt x="2563" y="3173"/>
                  </a:lnTo>
                  <a:lnTo>
                    <a:pt x="2644" y="2970"/>
                  </a:lnTo>
                  <a:lnTo>
                    <a:pt x="2766" y="2766"/>
                  </a:lnTo>
                  <a:lnTo>
                    <a:pt x="2929" y="2644"/>
                  </a:lnTo>
                  <a:lnTo>
                    <a:pt x="3173" y="2563"/>
                  </a:lnTo>
                  <a:lnTo>
                    <a:pt x="3417" y="2522"/>
                  </a:lnTo>
                  <a:lnTo>
                    <a:pt x="3661" y="2604"/>
                  </a:lnTo>
                  <a:lnTo>
                    <a:pt x="3783" y="2604"/>
                  </a:lnTo>
                  <a:lnTo>
                    <a:pt x="3864" y="2522"/>
                  </a:lnTo>
                  <a:lnTo>
                    <a:pt x="3905" y="2400"/>
                  </a:lnTo>
                  <a:lnTo>
                    <a:pt x="3864" y="2278"/>
                  </a:lnTo>
                  <a:lnTo>
                    <a:pt x="3824" y="2116"/>
                  </a:lnTo>
                  <a:lnTo>
                    <a:pt x="3783" y="1912"/>
                  </a:lnTo>
                  <a:lnTo>
                    <a:pt x="3783" y="1749"/>
                  </a:lnTo>
                  <a:lnTo>
                    <a:pt x="3824" y="1546"/>
                  </a:lnTo>
                  <a:lnTo>
                    <a:pt x="3864" y="1383"/>
                  </a:lnTo>
                  <a:lnTo>
                    <a:pt x="3946" y="1180"/>
                  </a:lnTo>
                  <a:lnTo>
                    <a:pt x="4149" y="895"/>
                  </a:lnTo>
                  <a:lnTo>
                    <a:pt x="4312" y="733"/>
                  </a:lnTo>
                  <a:lnTo>
                    <a:pt x="4475" y="611"/>
                  </a:lnTo>
                  <a:lnTo>
                    <a:pt x="4637" y="529"/>
                  </a:lnTo>
                  <a:lnTo>
                    <a:pt x="4841" y="448"/>
                  </a:lnTo>
                  <a:lnTo>
                    <a:pt x="5044" y="407"/>
                  </a:lnTo>
                  <a:lnTo>
                    <a:pt x="5247" y="366"/>
                  </a:lnTo>
                  <a:close/>
                  <a:moveTo>
                    <a:pt x="5003" y="0"/>
                  </a:moveTo>
                  <a:lnTo>
                    <a:pt x="4759" y="41"/>
                  </a:lnTo>
                  <a:lnTo>
                    <a:pt x="4515" y="122"/>
                  </a:lnTo>
                  <a:lnTo>
                    <a:pt x="4312" y="244"/>
                  </a:lnTo>
                  <a:lnTo>
                    <a:pt x="4108" y="366"/>
                  </a:lnTo>
                  <a:lnTo>
                    <a:pt x="3946" y="529"/>
                  </a:lnTo>
                  <a:lnTo>
                    <a:pt x="3783" y="692"/>
                  </a:lnTo>
                  <a:lnTo>
                    <a:pt x="3661" y="895"/>
                  </a:lnTo>
                  <a:lnTo>
                    <a:pt x="3539" y="1139"/>
                  </a:lnTo>
                  <a:lnTo>
                    <a:pt x="3458" y="1343"/>
                  </a:lnTo>
                  <a:lnTo>
                    <a:pt x="3417" y="1587"/>
                  </a:lnTo>
                  <a:lnTo>
                    <a:pt x="3417" y="1790"/>
                  </a:lnTo>
                  <a:lnTo>
                    <a:pt x="3417" y="2034"/>
                  </a:lnTo>
                  <a:lnTo>
                    <a:pt x="3431" y="2119"/>
                  </a:lnTo>
                  <a:lnTo>
                    <a:pt x="3431" y="2119"/>
                  </a:lnTo>
                  <a:lnTo>
                    <a:pt x="3417" y="2116"/>
                  </a:lnTo>
                  <a:lnTo>
                    <a:pt x="3254" y="2116"/>
                  </a:lnTo>
                  <a:lnTo>
                    <a:pt x="3051" y="2156"/>
                  </a:lnTo>
                  <a:lnTo>
                    <a:pt x="2888" y="2197"/>
                  </a:lnTo>
                  <a:lnTo>
                    <a:pt x="2725" y="2278"/>
                  </a:lnTo>
                  <a:lnTo>
                    <a:pt x="2603" y="2360"/>
                  </a:lnTo>
                  <a:lnTo>
                    <a:pt x="2441" y="2482"/>
                  </a:lnTo>
                  <a:lnTo>
                    <a:pt x="2359" y="2644"/>
                  </a:lnTo>
                  <a:lnTo>
                    <a:pt x="2237" y="2807"/>
                  </a:lnTo>
                  <a:lnTo>
                    <a:pt x="2197" y="2970"/>
                  </a:lnTo>
                  <a:lnTo>
                    <a:pt x="2156" y="3173"/>
                  </a:lnTo>
                  <a:lnTo>
                    <a:pt x="2156" y="3336"/>
                  </a:lnTo>
                  <a:lnTo>
                    <a:pt x="2170" y="3407"/>
                  </a:lnTo>
                  <a:lnTo>
                    <a:pt x="1993" y="3336"/>
                  </a:lnTo>
                  <a:lnTo>
                    <a:pt x="1749" y="3295"/>
                  </a:lnTo>
                  <a:lnTo>
                    <a:pt x="1302" y="3295"/>
                  </a:lnTo>
                  <a:lnTo>
                    <a:pt x="1098" y="3336"/>
                  </a:lnTo>
                  <a:lnTo>
                    <a:pt x="854" y="3417"/>
                  </a:lnTo>
                  <a:lnTo>
                    <a:pt x="692" y="3499"/>
                  </a:lnTo>
                  <a:lnTo>
                    <a:pt x="529" y="3621"/>
                  </a:lnTo>
                  <a:lnTo>
                    <a:pt x="366" y="3783"/>
                  </a:lnTo>
                  <a:lnTo>
                    <a:pt x="244" y="3946"/>
                  </a:lnTo>
                  <a:lnTo>
                    <a:pt x="122" y="4109"/>
                  </a:lnTo>
                  <a:lnTo>
                    <a:pt x="41" y="4312"/>
                  </a:lnTo>
                  <a:lnTo>
                    <a:pt x="0" y="4515"/>
                  </a:lnTo>
                  <a:lnTo>
                    <a:pt x="0" y="4719"/>
                  </a:lnTo>
                  <a:lnTo>
                    <a:pt x="0" y="4922"/>
                  </a:lnTo>
                  <a:lnTo>
                    <a:pt x="41" y="5126"/>
                  </a:lnTo>
                  <a:lnTo>
                    <a:pt x="122" y="5288"/>
                  </a:lnTo>
                  <a:lnTo>
                    <a:pt x="204" y="5451"/>
                  </a:lnTo>
                  <a:lnTo>
                    <a:pt x="488" y="5695"/>
                  </a:lnTo>
                  <a:lnTo>
                    <a:pt x="773" y="5898"/>
                  </a:lnTo>
                  <a:lnTo>
                    <a:pt x="1139" y="6061"/>
                  </a:lnTo>
                  <a:lnTo>
                    <a:pt x="1505" y="6183"/>
                  </a:lnTo>
                  <a:lnTo>
                    <a:pt x="1912" y="6265"/>
                  </a:lnTo>
                  <a:lnTo>
                    <a:pt x="2278" y="6305"/>
                  </a:lnTo>
                  <a:lnTo>
                    <a:pt x="4027" y="6427"/>
                  </a:lnTo>
                  <a:lnTo>
                    <a:pt x="5776" y="6509"/>
                  </a:lnTo>
                  <a:lnTo>
                    <a:pt x="7119" y="6549"/>
                  </a:lnTo>
                  <a:lnTo>
                    <a:pt x="7769" y="6549"/>
                  </a:lnTo>
                  <a:lnTo>
                    <a:pt x="8420" y="6509"/>
                  </a:lnTo>
                  <a:lnTo>
                    <a:pt x="8990" y="6387"/>
                  </a:lnTo>
                  <a:lnTo>
                    <a:pt x="9234" y="6305"/>
                  </a:lnTo>
                  <a:lnTo>
                    <a:pt x="9478" y="6183"/>
                  </a:lnTo>
                  <a:lnTo>
                    <a:pt x="9722" y="6020"/>
                  </a:lnTo>
                  <a:lnTo>
                    <a:pt x="9925" y="5858"/>
                  </a:lnTo>
                  <a:lnTo>
                    <a:pt x="10088" y="5654"/>
                  </a:lnTo>
                  <a:lnTo>
                    <a:pt x="10210" y="5370"/>
                  </a:lnTo>
                  <a:lnTo>
                    <a:pt x="10291" y="5126"/>
                  </a:lnTo>
                  <a:lnTo>
                    <a:pt x="10373" y="4882"/>
                  </a:lnTo>
                  <a:lnTo>
                    <a:pt x="10373" y="4597"/>
                  </a:lnTo>
                  <a:lnTo>
                    <a:pt x="10332" y="4312"/>
                  </a:lnTo>
                  <a:lnTo>
                    <a:pt x="10291" y="4068"/>
                  </a:lnTo>
                  <a:lnTo>
                    <a:pt x="10210" y="3783"/>
                  </a:lnTo>
                  <a:lnTo>
                    <a:pt x="10088" y="3539"/>
                  </a:lnTo>
                  <a:lnTo>
                    <a:pt x="9925" y="3336"/>
                  </a:lnTo>
                  <a:lnTo>
                    <a:pt x="9681" y="3092"/>
                  </a:lnTo>
                  <a:lnTo>
                    <a:pt x="9396" y="2888"/>
                  </a:lnTo>
                  <a:lnTo>
                    <a:pt x="9071" y="2766"/>
                  </a:lnTo>
                  <a:lnTo>
                    <a:pt x="8705" y="2685"/>
                  </a:lnTo>
                  <a:lnTo>
                    <a:pt x="8379" y="2685"/>
                  </a:lnTo>
                  <a:lnTo>
                    <a:pt x="8013" y="2726"/>
                  </a:lnTo>
                  <a:lnTo>
                    <a:pt x="7688" y="2848"/>
                  </a:lnTo>
                  <a:lnTo>
                    <a:pt x="7688" y="2644"/>
                  </a:lnTo>
                  <a:lnTo>
                    <a:pt x="7647" y="2075"/>
                  </a:lnTo>
                  <a:lnTo>
                    <a:pt x="7485" y="1587"/>
                  </a:lnTo>
                  <a:lnTo>
                    <a:pt x="7363" y="1343"/>
                  </a:lnTo>
                  <a:lnTo>
                    <a:pt x="7241" y="1099"/>
                  </a:lnTo>
                  <a:lnTo>
                    <a:pt x="7078" y="895"/>
                  </a:lnTo>
                  <a:lnTo>
                    <a:pt x="6915" y="692"/>
                  </a:lnTo>
                  <a:lnTo>
                    <a:pt x="6712" y="489"/>
                  </a:lnTo>
                  <a:lnTo>
                    <a:pt x="6508" y="366"/>
                  </a:lnTo>
                  <a:lnTo>
                    <a:pt x="6264" y="204"/>
                  </a:lnTo>
                  <a:lnTo>
                    <a:pt x="6020" y="122"/>
                  </a:lnTo>
                  <a:lnTo>
                    <a:pt x="5776" y="41"/>
                  </a:lnTo>
                  <a:lnTo>
                    <a:pt x="5491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5" name="Google Shape;35;p2"/>
          <p:cNvSpPr/>
          <p:nvPr/>
        </p:nvSpPr>
        <p:spPr>
          <a:xfrm>
            <a:off x="6755103" y="902172"/>
            <a:ext cx="85704" cy="85658"/>
          </a:xfrm>
          <a:custGeom>
            <a:avLst/>
            <a:gdLst/>
            <a:ahLst/>
            <a:cxnLst/>
            <a:rect l="l" t="t" r="r" b="b"/>
            <a:pathLst>
              <a:path w="1873" h="1872" extrusionOk="0">
                <a:moveTo>
                  <a:pt x="733" y="1"/>
                </a:moveTo>
                <a:lnTo>
                  <a:pt x="489" y="82"/>
                </a:lnTo>
                <a:lnTo>
                  <a:pt x="245" y="245"/>
                </a:lnTo>
                <a:lnTo>
                  <a:pt x="82" y="448"/>
                </a:lnTo>
                <a:lnTo>
                  <a:pt x="1" y="692"/>
                </a:lnTo>
                <a:lnTo>
                  <a:pt x="1" y="936"/>
                </a:lnTo>
                <a:lnTo>
                  <a:pt x="42" y="1221"/>
                </a:lnTo>
                <a:lnTo>
                  <a:pt x="123" y="1424"/>
                </a:lnTo>
                <a:lnTo>
                  <a:pt x="245" y="1546"/>
                </a:lnTo>
                <a:lnTo>
                  <a:pt x="367" y="1668"/>
                </a:lnTo>
                <a:lnTo>
                  <a:pt x="489" y="1750"/>
                </a:lnTo>
                <a:lnTo>
                  <a:pt x="611" y="1831"/>
                </a:lnTo>
                <a:lnTo>
                  <a:pt x="774" y="1872"/>
                </a:lnTo>
                <a:lnTo>
                  <a:pt x="1099" y="1872"/>
                </a:lnTo>
                <a:lnTo>
                  <a:pt x="1262" y="1831"/>
                </a:lnTo>
                <a:lnTo>
                  <a:pt x="1384" y="1791"/>
                </a:lnTo>
                <a:lnTo>
                  <a:pt x="1506" y="1709"/>
                </a:lnTo>
                <a:lnTo>
                  <a:pt x="1628" y="1587"/>
                </a:lnTo>
                <a:lnTo>
                  <a:pt x="1750" y="1465"/>
                </a:lnTo>
                <a:lnTo>
                  <a:pt x="1831" y="1302"/>
                </a:lnTo>
                <a:lnTo>
                  <a:pt x="1872" y="1140"/>
                </a:lnTo>
                <a:lnTo>
                  <a:pt x="1872" y="977"/>
                </a:lnTo>
                <a:lnTo>
                  <a:pt x="1872" y="774"/>
                </a:lnTo>
                <a:lnTo>
                  <a:pt x="1791" y="652"/>
                </a:lnTo>
                <a:lnTo>
                  <a:pt x="1750" y="489"/>
                </a:lnTo>
                <a:lnTo>
                  <a:pt x="1669" y="367"/>
                </a:lnTo>
                <a:lnTo>
                  <a:pt x="1547" y="245"/>
                </a:lnTo>
                <a:lnTo>
                  <a:pt x="1303" y="82"/>
                </a:lnTo>
                <a:lnTo>
                  <a:pt x="977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Google Shape;36;p2"/>
          <p:cNvSpPr/>
          <p:nvPr/>
        </p:nvSpPr>
        <p:spPr>
          <a:xfrm>
            <a:off x="7430937" y="4004868"/>
            <a:ext cx="85658" cy="85658"/>
          </a:xfrm>
          <a:custGeom>
            <a:avLst/>
            <a:gdLst/>
            <a:ahLst/>
            <a:cxnLst/>
            <a:rect l="l" t="t" r="r" b="b"/>
            <a:pathLst>
              <a:path w="1872" h="1872" extrusionOk="0">
                <a:moveTo>
                  <a:pt x="733" y="1"/>
                </a:moveTo>
                <a:lnTo>
                  <a:pt x="489" y="82"/>
                </a:lnTo>
                <a:lnTo>
                  <a:pt x="286" y="245"/>
                </a:lnTo>
                <a:lnTo>
                  <a:pt x="123" y="448"/>
                </a:lnTo>
                <a:lnTo>
                  <a:pt x="1" y="692"/>
                </a:lnTo>
                <a:lnTo>
                  <a:pt x="1" y="936"/>
                </a:lnTo>
                <a:lnTo>
                  <a:pt x="41" y="1221"/>
                </a:lnTo>
                <a:lnTo>
                  <a:pt x="164" y="1424"/>
                </a:lnTo>
                <a:lnTo>
                  <a:pt x="245" y="1587"/>
                </a:lnTo>
                <a:lnTo>
                  <a:pt x="367" y="1668"/>
                </a:lnTo>
                <a:lnTo>
                  <a:pt x="489" y="1750"/>
                </a:lnTo>
                <a:lnTo>
                  <a:pt x="652" y="1831"/>
                </a:lnTo>
                <a:lnTo>
                  <a:pt x="774" y="1872"/>
                </a:lnTo>
                <a:lnTo>
                  <a:pt x="1099" y="1872"/>
                </a:lnTo>
                <a:lnTo>
                  <a:pt x="1262" y="1831"/>
                </a:lnTo>
                <a:lnTo>
                  <a:pt x="1384" y="1790"/>
                </a:lnTo>
                <a:lnTo>
                  <a:pt x="1546" y="1709"/>
                </a:lnTo>
                <a:lnTo>
                  <a:pt x="1628" y="1587"/>
                </a:lnTo>
                <a:lnTo>
                  <a:pt x="1750" y="1465"/>
                </a:lnTo>
                <a:lnTo>
                  <a:pt x="1831" y="1302"/>
                </a:lnTo>
                <a:lnTo>
                  <a:pt x="1872" y="1140"/>
                </a:lnTo>
                <a:lnTo>
                  <a:pt x="1872" y="977"/>
                </a:lnTo>
                <a:lnTo>
                  <a:pt x="1872" y="773"/>
                </a:lnTo>
                <a:lnTo>
                  <a:pt x="1831" y="651"/>
                </a:lnTo>
                <a:lnTo>
                  <a:pt x="1750" y="489"/>
                </a:lnTo>
                <a:lnTo>
                  <a:pt x="1669" y="367"/>
                </a:lnTo>
                <a:lnTo>
                  <a:pt x="1546" y="245"/>
                </a:lnTo>
                <a:lnTo>
                  <a:pt x="1302" y="82"/>
                </a:lnTo>
                <a:lnTo>
                  <a:pt x="977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2"/>
          <p:cNvSpPr/>
          <p:nvPr/>
        </p:nvSpPr>
        <p:spPr>
          <a:xfrm>
            <a:off x="7127498" y="4520160"/>
            <a:ext cx="303418" cy="305294"/>
          </a:xfrm>
          <a:custGeom>
            <a:avLst/>
            <a:gdLst/>
            <a:ahLst/>
            <a:cxnLst/>
            <a:rect l="l" t="t" r="r" b="b"/>
            <a:pathLst>
              <a:path w="6631" h="6672" extrusionOk="0">
                <a:moveTo>
                  <a:pt x="3742" y="0"/>
                </a:moveTo>
                <a:lnTo>
                  <a:pt x="2766" y="41"/>
                </a:lnTo>
                <a:lnTo>
                  <a:pt x="2685" y="41"/>
                </a:lnTo>
                <a:lnTo>
                  <a:pt x="2603" y="82"/>
                </a:lnTo>
                <a:lnTo>
                  <a:pt x="2563" y="163"/>
                </a:lnTo>
                <a:lnTo>
                  <a:pt x="2563" y="244"/>
                </a:lnTo>
                <a:lnTo>
                  <a:pt x="2603" y="2644"/>
                </a:lnTo>
                <a:lnTo>
                  <a:pt x="203" y="2685"/>
                </a:lnTo>
                <a:lnTo>
                  <a:pt x="122" y="2685"/>
                </a:lnTo>
                <a:lnTo>
                  <a:pt x="41" y="2726"/>
                </a:lnTo>
                <a:lnTo>
                  <a:pt x="0" y="2807"/>
                </a:lnTo>
                <a:lnTo>
                  <a:pt x="0" y="2848"/>
                </a:lnTo>
                <a:lnTo>
                  <a:pt x="0" y="3905"/>
                </a:lnTo>
                <a:lnTo>
                  <a:pt x="41" y="3987"/>
                </a:lnTo>
                <a:lnTo>
                  <a:pt x="81" y="4068"/>
                </a:lnTo>
                <a:lnTo>
                  <a:pt x="325" y="4068"/>
                </a:lnTo>
                <a:lnTo>
                  <a:pt x="366" y="4027"/>
                </a:lnTo>
                <a:lnTo>
                  <a:pt x="529" y="4027"/>
                </a:lnTo>
                <a:lnTo>
                  <a:pt x="1139" y="3987"/>
                </a:lnTo>
                <a:lnTo>
                  <a:pt x="2603" y="3987"/>
                </a:lnTo>
                <a:lnTo>
                  <a:pt x="2644" y="6468"/>
                </a:lnTo>
                <a:lnTo>
                  <a:pt x="2644" y="6549"/>
                </a:lnTo>
                <a:lnTo>
                  <a:pt x="2685" y="6590"/>
                </a:lnTo>
                <a:lnTo>
                  <a:pt x="2766" y="6630"/>
                </a:lnTo>
                <a:lnTo>
                  <a:pt x="2847" y="6671"/>
                </a:lnTo>
                <a:lnTo>
                  <a:pt x="3864" y="6671"/>
                </a:lnTo>
                <a:lnTo>
                  <a:pt x="3946" y="6630"/>
                </a:lnTo>
                <a:lnTo>
                  <a:pt x="3986" y="6590"/>
                </a:lnTo>
                <a:lnTo>
                  <a:pt x="4068" y="6508"/>
                </a:lnTo>
                <a:lnTo>
                  <a:pt x="4027" y="6346"/>
                </a:lnTo>
                <a:lnTo>
                  <a:pt x="3986" y="6305"/>
                </a:lnTo>
                <a:lnTo>
                  <a:pt x="3905" y="6264"/>
                </a:lnTo>
                <a:lnTo>
                  <a:pt x="4027" y="6305"/>
                </a:lnTo>
                <a:lnTo>
                  <a:pt x="4027" y="6264"/>
                </a:lnTo>
                <a:lnTo>
                  <a:pt x="3986" y="6102"/>
                </a:lnTo>
                <a:lnTo>
                  <a:pt x="3986" y="5492"/>
                </a:lnTo>
                <a:lnTo>
                  <a:pt x="3946" y="3987"/>
                </a:lnTo>
                <a:lnTo>
                  <a:pt x="6508" y="3987"/>
                </a:lnTo>
                <a:lnTo>
                  <a:pt x="6549" y="3946"/>
                </a:lnTo>
                <a:lnTo>
                  <a:pt x="6630" y="3864"/>
                </a:lnTo>
                <a:lnTo>
                  <a:pt x="6630" y="3783"/>
                </a:lnTo>
                <a:lnTo>
                  <a:pt x="6630" y="2766"/>
                </a:lnTo>
                <a:lnTo>
                  <a:pt x="6590" y="2726"/>
                </a:lnTo>
                <a:lnTo>
                  <a:pt x="6549" y="2644"/>
                </a:lnTo>
                <a:lnTo>
                  <a:pt x="6508" y="2604"/>
                </a:lnTo>
                <a:lnTo>
                  <a:pt x="3946" y="2604"/>
                </a:lnTo>
                <a:lnTo>
                  <a:pt x="3946" y="204"/>
                </a:lnTo>
                <a:lnTo>
                  <a:pt x="3946" y="122"/>
                </a:lnTo>
                <a:lnTo>
                  <a:pt x="3905" y="82"/>
                </a:lnTo>
                <a:lnTo>
                  <a:pt x="3824" y="41"/>
                </a:lnTo>
                <a:lnTo>
                  <a:pt x="3742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2"/>
          <p:cNvSpPr/>
          <p:nvPr/>
        </p:nvSpPr>
        <p:spPr>
          <a:xfrm>
            <a:off x="3942435" y="4470671"/>
            <a:ext cx="303418" cy="303418"/>
          </a:xfrm>
          <a:custGeom>
            <a:avLst/>
            <a:gdLst/>
            <a:ahLst/>
            <a:cxnLst/>
            <a:rect l="l" t="t" r="r" b="b"/>
            <a:pathLst>
              <a:path w="6631" h="6631" extrusionOk="0">
                <a:moveTo>
                  <a:pt x="2685" y="1"/>
                </a:moveTo>
                <a:lnTo>
                  <a:pt x="2604" y="41"/>
                </a:lnTo>
                <a:lnTo>
                  <a:pt x="2563" y="123"/>
                </a:lnTo>
                <a:lnTo>
                  <a:pt x="2563" y="204"/>
                </a:lnTo>
                <a:lnTo>
                  <a:pt x="2604" y="2604"/>
                </a:lnTo>
                <a:lnTo>
                  <a:pt x="204" y="2645"/>
                </a:lnTo>
                <a:lnTo>
                  <a:pt x="123" y="2645"/>
                </a:lnTo>
                <a:lnTo>
                  <a:pt x="41" y="2685"/>
                </a:lnTo>
                <a:lnTo>
                  <a:pt x="1" y="2767"/>
                </a:lnTo>
                <a:lnTo>
                  <a:pt x="1" y="2807"/>
                </a:lnTo>
                <a:lnTo>
                  <a:pt x="1" y="3865"/>
                </a:lnTo>
                <a:lnTo>
                  <a:pt x="1" y="3946"/>
                </a:lnTo>
                <a:lnTo>
                  <a:pt x="82" y="4028"/>
                </a:lnTo>
                <a:lnTo>
                  <a:pt x="285" y="4028"/>
                </a:lnTo>
                <a:lnTo>
                  <a:pt x="367" y="3987"/>
                </a:lnTo>
                <a:lnTo>
                  <a:pt x="529" y="3987"/>
                </a:lnTo>
                <a:lnTo>
                  <a:pt x="1099" y="3946"/>
                </a:lnTo>
                <a:lnTo>
                  <a:pt x="2604" y="3946"/>
                </a:lnTo>
                <a:lnTo>
                  <a:pt x="2645" y="6427"/>
                </a:lnTo>
                <a:lnTo>
                  <a:pt x="2645" y="6509"/>
                </a:lnTo>
                <a:lnTo>
                  <a:pt x="2685" y="6549"/>
                </a:lnTo>
                <a:lnTo>
                  <a:pt x="2767" y="6590"/>
                </a:lnTo>
                <a:lnTo>
                  <a:pt x="2848" y="6631"/>
                </a:lnTo>
                <a:lnTo>
                  <a:pt x="3865" y="6631"/>
                </a:lnTo>
                <a:lnTo>
                  <a:pt x="3946" y="6590"/>
                </a:lnTo>
                <a:lnTo>
                  <a:pt x="3987" y="6590"/>
                </a:lnTo>
                <a:lnTo>
                  <a:pt x="4068" y="6468"/>
                </a:lnTo>
                <a:lnTo>
                  <a:pt x="4028" y="6305"/>
                </a:lnTo>
                <a:lnTo>
                  <a:pt x="4028" y="6224"/>
                </a:lnTo>
                <a:lnTo>
                  <a:pt x="3987" y="6061"/>
                </a:lnTo>
                <a:lnTo>
                  <a:pt x="3987" y="5451"/>
                </a:lnTo>
                <a:lnTo>
                  <a:pt x="3946" y="3946"/>
                </a:lnTo>
                <a:lnTo>
                  <a:pt x="6509" y="3946"/>
                </a:lnTo>
                <a:lnTo>
                  <a:pt x="6550" y="3906"/>
                </a:lnTo>
                <a:lnTo>
                  <a:pt x="6590" y="3824"/>
                </a:lnTo>
                <a:lnTo>
                  <a:pt x="6631" y="3743"/>
                </a:lnTo>
                <a:lnTo>
                  <a:pt x="6631" y="2767"/>
                </a:lnTo>
                <a:lnTo>
                  <a:pt x="6590" y="2685"/>
                </a:lnTo>
                <a:lnTo>
                  <a:pt x="6550" y="2604"/>
                </a:lnTo>
                <a:lnTo>
                  <a:pt x="6509" y="2563"/>
                </a:lnTo>
                <a:lnTo>
                  <a:pt x="3946" y="2563"/>
                </a:lnTo>
                <a:lnTo>
                  <a:pt x="3946" y="163"/>
                </a:lnTo>
                <a:lnTo>
                  <a:pt x="3946" y="123"/>
                </a:lnTo>
                <a:lnTo>
                  <a:pt x="3906" y="41"/>
                </a:lnTo>
                <a:lnTo>
                  <a:pt x="3824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2"/>
          <p:cNvSpPr/>
          <p:nvPr/>
        </p:nvSpPr>
        <p:spPr>
          <a:xfrm>
            <a:off x="5520617" y="4619579"/>
            <a:ext cx="152693" cy="154523"/>
          </a:xfrm>
          <a:custGeom>
            <a:avLst/>
            <a:gdLst/>
            <a:ahLst/>
            <a:cxnLst/>
            <a:rect l="l" t="t" r="r" b="b"/>
            <a:pathLst>
              <a:path w="3337" h="3377" extrusionOk="0">
                <a:moveTo>
                  <a:pt x="1506" y="1"/>
                </a:moveTo>
                <a:lnTo>
                  <a:pt x="1262" y="41"/>
                </a:lnTo>
                <a:lnTo>
                  <a:pt x="1018" y="123"/>
                </a:lnTo>
                <a:lnTo>
                  <a:pt x="773" y="204"/>
                </a:lnTo>
                <a:lnTo>
                  <a:pt x="570" y="367"/>
                </a:lnTo>
                <a:lnTo>
                  <a:pt x="407" y="529"/>
                </a:lnTo>
                <a:lnTo>
                  <a:pt x="245" y="692"/>
                </a:lnTo>
                <a:lnTo>
                  <a:pt x="163" y="896"/>
                </a:lnTo>
                <a:lnTo>
                  <a:pt x="82" y="1099"/>
                </a:lnTo>
                <a:lnTo>
                  <a:pt x="1" y="1343"/>
                </a:lnTo>
                <a:lnTo>
                  <a:pt x="1" y="1546"/>
                </a:lnTo>
                <a:lnTo>
                  <a:pt x="1" y="1790"/>
                </a:lnTo>
                <a:lnTo>
                  <a:pt x="41" y="1994"/>
                </a:lnTo>
                <a:lnTo>
                  <a:pt x="123" y="2319"/>
                </a:lnTo>
                <a:lnTo>
                  <a:pt x="245" y="2563"/>
                </a:lnTo>
                <a:lnTo>
                  <a:pt x="448" y="2807"/>
                </a:lnTo>
                <a:lnTo>
                  <a:pt x="692" y="3011"/>
                </a:lnTo>
                <a:lnTo>
                  <a:pt x="936" y="3173"/>
                </a:lnTo>
                <a:lnTo>
                  <a:pt x="1221" y="3295"/>
                </a:lnTo>
                <a:lnTo>
                  <a:pt x="1506" y="3377"/>
                </a:lnTo>
                <a:lnTo>
                  <a:pt x="1831" y="3377"/>
                </a:lnTo>
                <a:lnTo>
                  <a:pt x="2075" y="3336"/>
                </a:lnTo>
                <a:lnTo>
                  <a:pt x="2319" y="3255"/>
                </a:lnTo>
                <a:lnTo>
                  <a:pt x="2563" y="3173"/>
                </a:lnTo>
                <a:lnTo>
                  <a:pt x="2767" y="3011"/>
                </a:lnTo>
                <a:lnTo>
                  <a:pt x="2929" y="2848"/>
                </a:lnTo>
                <a:lnTo>
                  <a:pt x="3092" y="2645"/>
                </a:lnTo>
                <a:lnTo>
                  <a:pt x="3214" y="2441"/>
                </a:lnTo>
                <a:lnTo>
                  <a:pt x="3295" y="2197"/>
                </a:lnTo>
                <a:lnTo>
                  <a:pt x="3336" y="1912"/>
                </a:lnTo>
                <a:lnTo>
                  <a:pt x="3336" y="1628"/>
                </a:lnTo>
                <a:lnTo>
                  <a:pt x="3295" y="1343"/>
                </a:lnTo>
                <a:lnTo>
                  <a:pt x="3214" y="1099"/>
                </a:lnTo>
                <a:lnTo>
                  <a:pt x="3092" y="855"/>
                </a:lnTo>
                <a:lnTo>
                  <a:pt x="2929" y="611"/>
                </a:lnTo>
                <a:lnTo>
                  <a:pt x="2726" y="407"/>
                </a:lnTo>
                <a:lnTo>
                  <a:pt x="2482" y="245"/>
                </a:lnTo>
                <a:lnTo>
                  <a:pt x="2238" y="123"/>
                </a:lnTo>
                <a:lnTo>
                  <a:pt x="1994" y="41"/>
                </a:lnTo>
                <a:lnTo>
                  <a:pt x="1750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0" name="Google Shape;40;p2"/>
          <p:cNvGrpSpPr/>
          <p:nvPr/>
        </p:nvGrpSpPr>
        <p:grpSpPr>
          <a:xfrm>
            <a:off x="-421852" y="-181433"/>
            <a:ext cx="1985536" cy="1455081"/>
            <a:chOff x="238125" y="896375"/>
            <a:chExt cx="635575" cy="465775"/>
          </a:xfrm>
        </p:grpSpPr>
        <p:sp>
          <p:nvSpPr>
            <p:cNvPr id="41" name="Google Shape;41;p2"/>
            <p:cNvSpPr/>
            <p:nvPr/>
          </p:nvSpPr>
          <p:spPr>
            <a:xfrm>
              <a:off x="258450" y="937050"/>
              <a:ext cx="615250" cy="425100"/>
            </a:xfrm>
            <a:custGeom>
              <a:avLst/>
              <a:gdLst/>
              <a:ahLst/>
              <a:cxnLst/>
              <a:rect l="l" t="t" r="r" b="b"/>
              <a:pathLst>
                <a:path w="24610" h="17004" extrusionOk="0">
                  <a:moveTo>
                    <a:pt x="24366" y="1"/>
                  </a:moveTo>
                  <a:lnTo>
                    <a:pt x="24325" y="41"/>
                  </a:lnTo>
                  <a:lnTo>
                    <a:pt x="19891" y="4394"/>
                  </a:lnTo>
                  <a:lnTo>
                    <a:pt x="15457" y="8705"/>
                  </a:lnTo>
                  <a:lnTo>
                    <a:pt x="14441" y="9682"/>
                  </a:lnTo>
                  <a:lnTo>
                    <a:pt x="13383" y="10658"/>
                  </a:lnTo>
                  <a:lnTo>
                    <a:pt x="12325" y="11593"/>
                  </a:lnTo>
                  <a:lnTo>
                    <a:pt x="11227" y="12488"/>
                  </a:lnTo>
                  <a:lnTo>
                    <a:pt x="10048" y="13342"/>
                  </a:lnTo>
                  <a:lnTo>
                    <a:pt x="8868" y="14115"/>
                  </a:lnTo>
                  <a:lnTo>
                    <a:pt x="8258" y="14481"/>
                  </a:lnTo>
                  <a:lnTo>
                    <a:pt x="7648" y="14807"/>
                  </a:lnTo>
                  <a:lnTo>
                    <a:pt x="6997" y="15132"/>
                  </a:lnTo>
                  <a:lnTo>
                    <a:pt x="6346" y="15417"/>
                  </a:lnTo>
                  <a:lnTo>
                    <a:pt x="5614" y="15702"/>
                  </a:lnTo>
                  <a:lnTo>
                    <a:pt x="4841" y="15986"/>
                  </a:lnTo>
                  <a:lnTo>
                    <a:pt x="4109" y="16190"/>
                  </a:lnTo>
                  <a:lnTo>
                    <a:pt x="3336" y="16352"/>
                  </a:lnTo>
                  <a:lnTo>
                    <a:pt x="2563" y="16515"/>
                  </a:lnTo>
                  <a:lnTo>
                    <a:pt x="1750" y="16597"/>
                  </a:lnTo>
                  <a:lnTo>
                    <a:pt x="977" y="16637"/>
                  </a:lnTo>
                  <a:lnTo>
                    <a:pt x="204" y="16597"/>
                  </a:lnTo>
                  <a:lnTo>
                    <a:pt x="123" y="16637"/>
                  </a:lnTo>
                  <a:lnTo>
                    <a:pt x="41" y="16678"/>
                  </a:lnTo>
                  <a:lnTo>
                    <a:pt x="1" y="16719"/>
                  </a:lnTo>
                  <a:lnTo>
                    <a:pt x="1" y="16800"/>
                  </a:lnTo>
                  <a:lnTo>
                    <a:pt x="1" y="16841"/>
                  </a:lnTo>
                  <a:lnTo>
                    <a:pt x="41" y="16922"/>
                  </a:lnTo>
                  <a:lnTo>
                    <a:pt x="123" y="16963"/>
                  </a:lnTo>
                  <a:lnTo>
                    <a:pt x="204" y="17003"/>
                  </a:lnTo>
                  <a:lnTo>
                    <a:pt x="895" y="17003"/>
                  </a:lnTo>
                  <a:lnTo>
                    <a:pt x="1587" y="16963"/>
                  </a:lnTo>
                  <a:lnTo>
                    <a:pt x="2319" y="16922"/>
                  </a:lnTo>
                  <a:lnTo>
                    <a:pt x="3011" y="16800"/>
                  </a:lnTo>
                  <a:lnTo>
                    <a:pt x="3661" y="16678"/>
                  </a:lnTo>
                  <a:lnTo>
                    <a:pt x="4353" y="16515"/>
                  </a:lnTo>
                  <a:lnTo>
                    <a:pt x="5044" y="16312"/>
                  </a:lnTo>
                  <a:lnTo>
                    <a:pt x="5695" y="16068"/>
                  </a:lnTo>
                  <a:lnTo>
                    <a:pt x="6346" y="15824"/>
                  </a:lnTo>
                  <a:lnTo>
                    <a:pt x="6997" y="15539"/>
                  </a:lnTo>
                  <a:lnTo>
                    <a:pt x="7648" y="15214"/>
                  </a:lnTo>
                  <a:lnTo>
                    <a:pt x="8258" y="14888"/>
                  </a:lnTo>
                  <a:lnTo>
                    <a:pt x="9478" y="14156"/>
                  </a:lnTo>
                  <a:lnTo>
                    <a:pt x="10617" y="13383"/>
                  </a:lnTo>
                  <a:lnTo>
                    <a:pt x="11797" y="12488"/>
                  </a:lnTo>
                  <a:lnTo>
                    <a:pt x="12895" y="11593"/>
                  </a:lnTo>
                  <a:lnTo>
                    <a:pt x="13993" y="10617"/>
                  </a:lnTo>
                  <a:lnTo>
                    <a:pt x="15051" y="9641"/>
                  </a:lnTo>
                  <a:lnTo>
                    <a:pt x="17247" y="7485"/>
                  </a:lnTo>
                  <a:lnTo>
                    <a:pt x="19444" y="5370"/>
                  </a:lnTo>
                  <a:lnTo>
                    <a:pt x="24569" y="326"/>
                  </a:lnTo>
                  <a:lnTo>
                    <a:pt x="24610" y="245"/>
                  </a:lnTo>
                  <a:lnTo>
                    <a:pt x="24610" y="163"/>
                  </a:lnTo>
                  <a:lnTo>
                    <a:pt x="24610" y="123"/>
                  </a:lnTo>
                  <a:lnTo>
                    <a:pt x="24569" y="82"/>
                  </a:lnTo>
                  <a:lnTo>
                    <a:pt x="24528" y="41"/>
                  </a:lnTo>
                  <a:lnTo>
                    <a:pt x="2444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238125" y="918750"/>
              <a:ext cx="596925" cy="409850"/>
            </a:xfrm>
            <a:custGeom>
              <a:avLst/>
              <a:gdLst/>
              <a:ahLst/>
              <a:cxnLst/>
              <a:rect l="l" t="t" r="r" b="b"/>
              <a:pathLst>
                <a:path w="23877" h="16394" extrusionOk="0">
                  <a:moveTo>
                    <a:pt x="23714" y="1"/>
                  </a:moveTo>
                  <a:lnTo>
                    <a:pt x="23633" y="41"/>
                  </a:lnTo>
                  <a:lnTo>
                    <a:pt x="23592" y="82"/>
                  </a:lnTo>
                  <a:lnTo>
                    <a:pt x="22697" y="1139"/>
                  </a:lnTo>
                  <a:lnTo>
                    <a:pt x="21762" y="2197"/>
                  </a:lnTo>
                  <a:lnTo>
                    <a:pt x="20786" y="3214"/>
                  </a:lnTo>
                  <a:lnTo>
                    <a:pt x="19809" y="4231"/>
                  </a:lnTo>
                  <a:lnTo>
                    <a:pt x="18792" y="5166"/>
                  </a:lnTo>
                  <a:lnTo>
                    <a:pt x="17775" y="6143"/>
                  </a:lnTo>
                  <a:lnTo>
                    <a:pt x="16718" y="7038"/>
                  </a:lnTo>
                  <a:lnTo>
                    <a:pt x="15620" y="7892"/>
                  </a:lnTo>
                  <a:lnTo>
                    <a:pt x="14481" y="8746"/>
                  </a:lnTo>
                  <a:lnTo>
                    <a:pt x="13342" y="9559"/>
                  </a:lnTo>
                  <a:lnTo>
                    <a:pt x="12162" y="10332"/>
                  </a:lnTo>
                  <a:lnTo>
                    <a:pt x="10983" y="11105"/>
                  </a:lnTo>
                  <a:lnTo>
                    <a:pt x="9762" y="11797"/>
                  </a:lnTo>
                  <a:lnTo>
                    <a:pt x="8542" y="12488"/>
                  </a:lnTo>
                  <a:lnTo>
                    <a:pt x="7322" y="13139"/>
                  </a:lnTo>
                  <a:lnTo>
                    <a:pt x="6061" y="13749"/>
                  </a:lnTo>
                  <a:lnTo>
                    <a:pt x="4596" y="14400"/>
                  </a:lnTo>
                  <a:lnTo>
                    <a:pt x="3132" y="14969"/>
                  </a:lnTo>
                  <a:lnTo>
                    <a:pt x="1627" y="15539"/>
                  </a:lnTo>
                  <a:lnTo>
                    <a:pt x="122" y="16027"/>
                  </a:lnTo>
                  <a:lnTo>
                    <a:pt x="81" y="16068"/>
                  </a:lnTo>
                  <a:lnTo>
                    <a:pt x="0" y="16108"/>
                  </a:lnTo>
                  <a:lnTo>
                    <a:pt x="0" y="16190"/>
                  </a:lnTo>
                  <a:lnTo>
                    <a:pt x="0" y="16271"/>
                  </a:lnTo>
                  <a:lnTo>
                    <a:pt x="41" y="16312"/>
                  </a:lnTo>
                  <a:lnTo>
                    <a:pt x="81" y="16393"/>
                  </a:lnTo>
                  <a:lnTo>
                    <a:pt x="244" y="16393"/>
                  </a:lnTo>
                  <a:lnTo>
                    <a:pt x="1586" y="15946"/>
                  </a:lnTo>
                  <a:lnTo>
                    <a:pt x="2888" y="15457"/>
                  </a:lnTo>
                  <a:lnTo>
                    <a:pt x="4230" y="14929"/>
                  </a:lnTo>
                  <a:lnTo>
                    <a:pt x="5532" y="14400"/>
                  </a:lnTo>
                  <a:lnTo>
                    <a:pt x="6793" y="13790"/>
                  </a:lnTo>
                  <a:lnTo>
                    <a:pt x="8095" y="13180"/>
                  </a:lnTo>
                  <a:lnTo>
                    <a:pt x="9315" y="12488"/>
                  </a:lnTo>
                  <a:lnTo>
                    <a:pt x="10535" y="11797"/>
                  </a:lnTo>
                  <a:lnTo>
                    <a:pt x="11755" y="11064"/>
                  </a:lnTo>
                  <a:lnTo>
                    <a:pt x="12935" y="10292"/>
                  </a:lnTo>
                  <a:lnTo>
                    <a:pt x="14074" y="9478"/>
                  </a:lnTo>
                  <a:lnTo>
                    <a:pt x="15213" y="8665"/>
                  </a:lnTo>
                  <a:lnTo>
                    <a:pt x="16352" y="7810"/>
                  </a:lnTo>
                  <a:lnTo>
                    <a:pt x="17409" y="6915"/>
                  </a:lnTo>
                  <a:lnTo>
                    <a:pt x="18467" y="5980"/>
                  </a:lnTo>
                  <a:lnTo>
                    <a:pt x="19525" y="5044"/>
                  </a:lnTo>
                  <a:lnTo>
                    <a:pt x="20663" y="3905"/>
                  </a:lnTo>
                  <a:lnTo>
                    <a:pt x="21762" y="2767"/>
                  </a:lnTo>
                  <a:lnTo>
                    <a:pt x="22819" y="1546"/>
                  </a:lnTo>
                  <a:lnTo>
                    <a:pt x="23836" y="326"/>
                  </a:lnTo>
                  <a:lnTo>
                    <a:pt x="23877" y="285"/>
                  </a:lnTo>
                  <a:lnTo>
                    <a:pt x="23877" y="204"/>
                  </a:lnTo>
                  <a:lnTo>
                    <a:pt x="23836" y="82"/>
                  </a:lnTo>
                  <a:lnTo>
                    <a:pt x="23755" y="41"/>
                  </a:lnTo>
                  <a:lnTo>
                    <a:pt x="2371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261500" y="916725"/>
              <a:ext cx="477975" cy="336600"/>
            </a:xfrm>
            <a:custGeom>
              <a:avLst/>
              <a:gdLst/>
              <a:ahLst/>
              <a:cxnLst/>
              <a:rect l="l" t="t" r="r" b="b"/>
              <a:pathLst>
                <a:path w="19119" h="13464" extrusionOk="0">
                  <a:moveTo>
                    <a:pt x="18915" y="0"/>
                  </a:moveTo>
                  <a:lnTo>
                    <a:pt x="18834" y="41"/>
                  </a:lnTo>
                  <a:lnTo>
                    <a:pt x="18793" y="82"/>
                  </a:lnTo>
                  <a:lnTo>
                    <a:pt x="18101" y="1017"/>
                  </a:lnTo>
                  <a:lnTo>
                    <a:pt x="17410" y="1912"/>
                  </a:lnTo>
                  <a:lnTo>
                    <a:pt x="16678" y="2766"/>
                  </a:lnTo>
                  <a:lnTo>
                    <a:pt x="15946" y="3620"/>
                  </a:lnTo>
                  <a:lnTo>
                    <a:pt x="15132" y="4434"/>
                  </a:lnTo>
                  <a:lnTo>
                    <a:pt x="14319" y="5247"/>
                  </a:lnTo>
                  <a:lnTo>
                    <a:pt x="13505" y="5980"/>
                  </a:lnTo>
                  <a:lnTo>
                    <a:pt x="12610" y="6712"/>
                  </a:lnTo>
                  <a:lnTo>
                    <a:pt x="11756" y="7403"/>
                  </a:lnTo>
                  <a:lnTo>
                    <a:pt x="10820" y="8095"/>
                  </a:lnTo>
                  <a:lnTo>
                    <a:pt x="9885" y="8746"/>
                  </a:lnTo>
                  <a:lnTo>
                    <a:pt x="8949" y="9315"/>
                  </a:lnTo>
                  <a:lnTo>
                    <a:pt x="7973" y="9925"/>
                  </a:lnTo>
                  <a:lnTo>
                    <a:pt x="6997" y="10454"/>
                  </a:lnTo>
                  <a:lnTo>
                    <a:pt x="5980" y="10942"/>
                  </a:lnTo>
                  <a:lnTo>
                    <a:pt x="4963" y="11430"/>
                  </a:lnTo>
                  <a:lnTo>
                    <a:pt x="3783" y="11918"/>
                  </a:lnTo>
                  <a:lnTo>
                    <a:pt x="2563" y="12366"/>
                  </a:lnTo>
                  <a:lnTo>
                    <a:pt x="1343" y="12772"/>
                  </a:lnTo>
                  <a:lnTo>
                    <a:pt x="123" y="13098"/>
                  </a:lnTo>
                  <a:lnTo>
                    <a:pt x="41" y="13139"/>
                  </a:lnTo>
                  <a:lnTo>
                    <a:pt x="1" y="13220"/>
                  </a:lnTo>
                  <a:lnTo>
                    <a:pt x="1" y="13261"/>
                  </a:lnTo>
                  <a:lnTo>
                    <a:pt x="1" y="13342"/>
                  </a:lnTo>
                  <a:lnTo>
                    <a:pt x="41" y="13383"/>
                  </a:lnTo>
                  <a:lnTo>
                    <a:pt x="82" y="13464"/>
                  </a:lnTo>
                  <a:lnTo>
                    <a:pt x="245" y="13464"/>
                  </a:lnTo>
                  <a:lnTo>
                    <a:pt x="1343" y="13179"/>
                  </a:lnTo>
                  <a:lnTo>
                    <a:pt x="2400" y="12813"/>
                  </a:lnTo>
                  <a:lnTo>
                    <a:pt x="3499" y="12406"/>
                  </a:lnTo>
                  <a:lnTo>
                    <a:pt x="4556" y="12000"/>
                  </a:lnTo>
                  <a:lnTo>
                    <a:pt x="5614" y="11552"/>
                  </a:lnTo>
                  <a:lnTo>
                    <a:pt x="6631" y="11023"/>
                  </a:lnTo>
                  <a:lnTo>
                    <a:pt x="7648" y="10495"/>
                  </a:lnTo>
                  <a:lnTo>
                    <a:pt x="8665" y="9925"/>
                  </a:lnTo>
                  <a:lnTo>
                    <a:pt x="9641" y="9356"/>
                  </a:lnTo>
                  <a:lnTo>
                    <a:pt x="10576" y="8705"/>
                  </a:lnTo>
                  <a:lnTo>
                    <a:pt x="11512" y="8054"/>
                  </a:lnTo>
                  <a:lnTo>
                    <a:pt x="12447" y="7363"/>
                  </a:lnTo>
                  <a:lnTo>
                    <a:pt x="13342" y="6630"/>
                  </a:lnTo>
                  <a:lnTo>
                    <a:pt x="14197" y="5858"/>
                  </a:lnTo>
                  <a:lnTo>
                    <a:pt x="15010" y="5085"/>
                  </a:lnTo>
                  <a:lnTo>
                    <a:pt x="15824" y="4271"/>
                  </a:lnTo>
                  <a:lnTo>
                    <a:pt x="16718" y="3295"/>
                  </a:lnTo>
                  <a:lnTo>
                    <a:pt x="17532" y="2319"/>
                  </a:lnTo>
                  <a:lnTo>
                    <a:pt x="18345" y="1302"/>
                  </a:lnTo>
                  <a:lnTo>
                    <a:pt x="19078" y="285"/>
                  </a:lnTo>
                  <a:lnTo>
                    <a:pt x="19118" y="204"/>
                  </a:lnTo>
                  <a:lnTo>
                    <a:pt x="19118" y="122"/>
                  </a:lnTo>
                  <a:lnTo>
                    <a:pt x="19078" y="82"/>
                  </a:lnTo>
                  <a:lnTo>
                    <a:pt x="19037" y="41"/>
                  </a:lnTo>
                  <a:lnTo>
                    <a:pt x="1891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277775" y="921800"/>
              <a:ext cx="404750" cy="281700"/>
            </a:xfrm>
            <a:custGeom>
              <a:avLst/>
              <a:gdLst/>
              <a:ahLst/>
              <a:cxnLst/>
              <a:rect l="l" t="t" r="r" b="b"/>
              <a:pathLst>
                <a:path w="16190" h="11268" extrusionOk="0">
                  <a:moveTo>
                    <a:pt x="15945" y="1"/>
                  </a:moveTo>
                  <a:lnTo>
                    <a:pt x="15864" y="41"/>
                  </a:lnTo>
                  <a:lnTo>
                    <a:pt x="12895" y="2319"/>
                  </a:lnTo>
                  <a:lnTo>
                    <a:pt x="9844" y="4516"/>
                  </a:lnTo>
                  <a:lnTo>
                    <a:pt x="6793" y="6631"/>
                  </a:lnTo>
                  <a:lnTo>
                    <a:pt x="3661" y="8705"/>
                  </a:lnTo>
                  <a:lnTo>
                    <a:pt x="1871" y="9804"/>
                  </a:lnTo>
                  <a:lnTo>
                    <a:pt x="82" y="10942"/>
                  </a:lnTo>
                  <a:lnTo>
                    <a:pt x="41" y="10983"/>
                  </a:lnTo>
                  <a:lnTo>
                    <a:pt x="0" y="11064"/>
                  </a:lnTo>
                  <a:lnTo>
                    <a:pt x="0" y="11105"/>
                  </a:lnTo>
                  <a:lnTo>
                    <a:pt x="41" y="11186"/>
                  </a:lnTo>
                  <a:lnTo>
                    <a:pt x="82" y="11227"/>
                  </a:lnTo>
                  <a:lnTo>
                    <a:pt x="122" y="11268"/>
                  </a:lnTo>
                  <a:lnTo>
                    <a:pt x="285" y="11268"/>
                  </a:lnTo>
                  <a:lnTo>
                    <a:pt x="3458" y="9275"/>
                  </a:lnTo>
                  <a:lnTo>
                    <a:pt x="6631" y="7200"/>
                  </a:lnTo>
                  <a:lnTo>
                    <a:pt x="9722" y="5044"/>
                  </a:lnTo>
                  <a:lnTo>
                    <a:pt x="12773" y="2848"/>
                  </a:lnTo>
                  <a:lnTo>
                    <a:pt x="14440" y="1587"/>
                  </a:lnTo>
                  <a:lnTo>
                    <a:pt x="16108" y="326"/>
                  </a:lnTo>
                  <a:lnTo>
                    <a:pt x="16149" y="245"/>
                  </a:lnTo>
                  <a:lnTo>
                    <a:pt x="16189" y="204"/>
                  </a:lnTo>
                  <a:lnTo>
                    <a:pt x="16149" y="123"/>
                  </a:lnTo>
                  <a:lnTo>
                    <a:pt x="16108" y="82"/>
                  </a:lnTo>
                  <a:lnTo>
                    <a:pt x="1598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329625" y="896375"/>
              <a:ext cx="264425" cy="187150"/>
            </a:xfrm>
            <a:custGeom>
              <a:avLst/>
              <a:gdLst/>
              <a:ahLst/>
              <a:cxnLst/>
              <a:rect l="l" t="t" r="r" b="b"/>
              <a:pathLst>
                <a:path w="10577" h="7486" extrusionOk="0">
                  <a:moveTo>
                    <a:pt x="7038" y="1"/>
                  </a:moveTo>
                  <a:lnTo>
                    <a:pt x="6956" y="41"/>
                  </a:lnTo>
                  <a:lnTo>
                    <a:pt x="5940" y="651"/>
                  </a:lnTo>
                  <a:lnTo>
                    <a:pt x="4963" y="1262"/>
                  </a:lnTo>
                  <a:lnTo>
                    <a:pt x="4028" y="1953"/>
                  </a:lnTo>
                  <a:lnTo>
                    <a:pt x="3133" y="2645"/>
                  </a:lnTo>
                  <a:lnTo>
                    <a:pt x="2197" y="3417"/>
                  </a:lnTo>
                  <a:lnTo>
                    <a:pt x="1343" y="4231"/>
                  </a:lnTo>
                  <a:lnTo>
                    <a:pt x="936" y="4597"/>
                  </a:lnTo>
                  <a:lnTo>
                    <a:pt x="570" y="5004"/>
                  </a:lnTo>
                  <a:lnTo>
                    <a:pt x="408" y="5207"/>
                  </a:lnTo>
                  <a:lnTo>
                    <a:pt x="286" y="5451"/>
                  </a:lnTo>
                  <a:lnTo>
                    <a:pt x="164" y="5655"/>
                  </a:lnTo>
                  <a:lnTo>
                    <a:pt x="82" y="5899"/>
                  </a:lnTo>
                  <a:lnTo>
                    <a:pt x="42" y="6143"/>
                  </a:lnTo>
                  <a:lnTo>
                    <a:pt x="1" y="6346"/>
                  </a:lnTo>
                  <a:lnTo>
                    <a:pt x="42" y="6550"/>
                  </a:lnTo>
                  <a:lnTo>
                    <a:pt x="82" y="6753"/>
                  </a:lnTo>
                  <a:lnTo>
                    <a:pt x="164" y="6956"/>
                  </a:lnTo>
                  <a:lnTo>
                    <a:pt x="286" y="7119"/>
                  </a:lnTo>
                  <a:lnTo>
                    <a:pt x="448" y="7282"/>
                  </a:lnTo>
                  <a:lnTo>
                    <a:pt x="652" y="7404"/>
                  </a:lnTo>
                  <a:lnTo>
                    <a:pt x="896" y="7485"/>
                  </a:lnTo>
                  <a:lnTo>
                    <a:pt x="1140" y="7485"/>
                  </a:lnTo>
                  <a:lnTo>
                    <a:pt x="1384" y="7444"/>
                  </a:lnTo>
                  <a:lnTo>
                    <a:pt x="1669" y="7404"/>
                  </a:lnTo>
                  <a:lnTo>
                    <a:pt x="2157" y="7160"/>
                  </a:lnTo>
                  <a:lnTo>
                    <a:pt x="2604" y="6916"/>
                  </a:lnTo>
                  <a:lnTo>
                    <a:pt x="3621" y="6346"/>
                  </a:lnTo>
                  <a:lnTo>
                    <a:pt x="4638" y="5777"/>
                  </a:lnTo>
                  <a:lnTo>
                    <a:pt x="5614" y="5126"/>
                  </a:lnTo>
                  <a:lnTo>
                    <a:pt x="6550" y="4475"/>
                  </a:lnTo>
                  <a:lnTo>
                    <a:pt x="7607" y="3662"/>
                  </a:lnTo>
                  <a:lnTo>
                    <a:pt x="8584" y="2848"/>
                  </a:lnTo>
                  <a:lnTo>
                    <a:pt x="9600" y="1953"/>
                  </a:lnTo>
                  <a:lnTo>
                    <a:pt x="10536" y="1058"/>
                  </a:lnTo>
                  <a:lnTo>
                    <a:pt x="10577" y="977"/>
                  </a:lnTo>
                  <a:lnTo>
                    <a:pt x="10577" y="936"/>
                  </a:lnTo>
                  <a:lnTo>
                    <a:pt x="10577" y="855"/>
                  </a:lnTo>
                  <a:lnTo>
                    <a:pt x="10536" y="814"/>
                  </a:lnTo>
                  <a:lnTo>
                    <a:pt x="10455" y="774"/>
                  </a:lnTo>
                  <a:lnTo>
                    <a:pt x="10414" y="733"/>
                  </a:lnTo>
                  <a:lnTo>
                    <a:pt x="10333" y="774"/>
                  </a:lnTo>
                  <a:lnTo>
                    <a:pt x="10251" y="814"/>
                  </a:lnTo>
                  <a:lnTo>
                    <a:pt x="9478" y="1546"/>
                  </a:lnTo>
                  <a:lnTo>
                    <a:pt x="8706" y="2238"/>
                  </a:lnTo>
                  <a:lnTo>
                    <a:pt x="7892" y="2929"/>
                  </a:lnTo>
                  <a:lnTo>
                    <a:pt x="7079" y="3621"/>
                  </a:lnTo>
                  <a:lnTo>
                    <a:pt x="6224" y="4231"/>
                  </a:lnTo>
                  <a:lnTo>
                    <a:pt x="5329" y="4841"/>
                  </a:lnTo>
                  <a:lnTo>
                    <a:pt x="4435" y="5451"/>
                  </a:lnTo>
                  <a:lnTo>
                    <a:pt x="3540" y="5980"/>
                  </a:lnTo>
                  <a:lnTo>
                    <a:pt x="2604" y="6550"/>
                  </a:lnTo>
                  <a:lnTo>
                    <a:pt x="2116" y="6794"/>
                  </a:lnTo>
                  <a:lnTo>
                    <a:pt x="1628" y="6997"/>
                  </a:lnTo>
                  <a:lnTo>
                    <a:pt x="1384" y="7078"/>
                  </a:lnTo>
                  <a:lnTo>
                    <a:pt x="1140" y="7119"/>
                  </a:lnTo>
                  <a:lnTo>
                    <a:pt x="855" y="7078"/>
                  </a:lnTo>
                  <a:lnTo>
                    <a:pt x="733" y="7038"/>
                  </a:lnTo>
                  <a:lnTo>
                    <a:pt x="652" y="6956"/>
                  </a:lnTo>
                  <a:lnTo>
                    <a:pt x="489" y="6794"/>
                  </a:lnTo>
                  <a:lnTo>
                    <a:pt x="408" y="6590"/>
                  </a:lnTo>
                  <a:lnTo>
                    <a:pt x="408" y="6387"/>
                  </a:lnTo>
                  <a:lnTo>
                    <a:pt x="408" y="6183"/>
                  </a:lnTo>
                  <a:lnTo>
                    <a:pt x="448" y="5939"/>
                  </a:lnTo>
                  <a:lnTo>
                    <a:pt x="530" y="5695"/>
                  </a:lnTo>
                  <a:lnTo>
                    <a:pt x="652" y="5492"/>
                  </a:lnTo>
                  <a:lnTo>
                    <a:pt x="814" y="5289"/>
                  </a:lnTo>
                  <a:lnTo>
                    <a:pt x="1180" y="4882"/>
                  </a:lnTo>
                  <a:lnTo>
                    <a:pt x="1547" y="4556"/>
                  </a:lnTo>
                  <a:lnTo>
                    <a:pt x="2319" y="3824"/>
                  </a:lnTo>
                  <a:lnTo>
                    <a:pt x="3133" y="3133"/>
                  </a:lnTo>
                  <a:lnTo>
                    <a:pt x="4068" y="2360"/>
                  </a:lnTo>
                  <a:lnTo>
                    <a:pt x="5085" y="1668"/>
                  </a:lnTo>
                  <a:lnTo>
                    <a:pt x="6102" y="977"/>
                  </a:lnTo>
                  <a:lnTo>
                    <a:pt x="7160" y="367"/>
                  </a:lnTo>
                  <a:lnTo>
                    <a:pt x="7201" y="326"/>
                  </a:lnTo>
                  <a:lnTo>
                    <a:pt x="7241" y="245"/>
                  </a:lnTo>
                  <a:lnTo>
                    <a:pt x="7241" y="163"/>
                  </a:lnTo>
                  <a:lnTo>
                    <a:pt x="7201" y="123"/>
                  </a:lnTo>
                  <a:lnTo>
                    <a:pt x="7160" y="82"/>
                  </a:lnTo>
                  <a:lnTo>
                    <a:pt x="7119" y="41"/>
                  </a:lnTo>
                  <a:lnTo>
                    <a:pt x="703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6" name="Google Shape;46;p2"/>
          <p:cNvGrpSpPr/>
          <p:nvPr/>
        </p:nvGrpSpPr>
        <p:grpSpPr>
          <a:xfrm>
            <a:off x="8000380" y="-657975"/>
            <a:ext cx="1340699" cy="1721646"/>
            <a:chOff x="2659350" y="1746500"/>
            <a:chExt cx="379350" cy="487125"/>
          </a:xfrm>
        </p:grpSpPr>
        <p:sp>
          <p:nvSpPr>
            <p:cNvPr id="47" name="Google Shape;47;p2"/>
            <p:cNvSpPr/>
            <p:nvPr/>
          </p:nvSpPr>
          <p:spPr>
            <a:xfrm>
              <a:off x="2659350" y="1746500"/>
              <a:ext cx="379350" cy="487125"/>
            </a:xfrm>
            <a:custGeom>
              <a:avLst/>
              <a:gdLst/>
              <a:ahLst/>
              <a:cxnLst/>
              <a:rect l="l" t="t" r="r" b="b"/>
              <a:pathLst>
                <a:path w="15174" h="19485" extrusionOk="0">
                  <a:moveTo>
                    <a:pt x="14116" y="1"/>
                  </a:moveTo>
                  <a:lnTo>
                    <a:pt x="14034" y="42"/>
                  </a:lnTo>
                  <a:lnTo>
                    <a:pt x="13261" y="774"/>
                  </a:lnTo>
                  <a:lnTo>
                    <a:pt x="12448" y="1465"/>
                  </a:lnTo>
                  <a:lnTo>
                    <a:pt x="11634" y="2116"/>
                  </a:lnTo>
                  <a:lnTo>
                    <a:pt x="10821" y="2767"/>
                  </a:lnTo>
                  <a:lnTo>
                    <a:pt x="9112" y="4028"/>
                  </a:lnTo>
                  <a:lnTo>
                    <a:pt x="7404" y="5248"/>
                  </a:lnTo>
                  <a:lnTo>
                    <a:pt x="5899" y="6428"/>
                  </a:lnTo>
                  <a:lnTo>
                    <a:pt x="5167" y="7079"/>
                  </a:lnTo>
                  <a:lnTo>
                    <a:pt x="4435" y="7729"/>
                  </a:lnTo>
                  <a:lnTo>
                    <a:pt x="3743" y="8380"/>
                  </a:lnTo>
                  <a:lnTo>
                    <a:pt x="3133" y="9072"/>
                  </a:lnTo>
                  <a:lnTo>
                    <a:pt x="2482" y="9844"/>
                  </a:lnTo>
                  <a:lnTo>
                    <a:pt x="1953" y="10617"/>
                  </a:lnTo>
                  <a:lnTo>
                    <a:pt x="1425" y="11390"/>
                  </a:lnTo>
                  <a:lnTo>
                    <a:pt x="1018" y="12204"/>
                  </a:lnTo>
                  <a:lnTo>
                    <a:pt x="652" y="13058"/>
                  </a:lnTo>
                  <a:lnTo>
                    <a:pt x="326" y="13912"/>
                  </a:lnTo>
                  <a:lnTo>
                    <a:pt x="123" y="14766"/>
                  </a:lnTo>
                  <a:lnTo>
                    <a:pt x="82" y="15173"/>
                  </a:lnTo>
                  <a:lnTo>
                    <a:pt x="42" y="15620"/>
                  </a:lnTo>
                  <a:lnTo>
                    <a:pt x="1" y="16068"/>
                  </a:lnTo>
                  <a:lnTo>
                    <a:pt x="42" y="16475"/>
                  </a:lnTo>
                  <a:lnTo>
                    <a:pt x="82" y="16922"/>
                  </a:lnTo>
                  <a:lnTo>
                    <a:pt x="164" y="17329"/>
                  </a:lnTo>
                  <a:lnTo>
                    <a:pt x="326" y="17736"/>
                  </a:lnTo>
                  <a:lnTo>
                    <a:pt x="489" y="18102"/>
                  </a:lnTo>
                  <a:lnTo>
                    <a:pt x="733" y="18468"/>
                  </a:lnTo>
                  <a:lnTo>
                    <a:pt x="977" y="18753"/>
                  </a:lnTo>
                  <a:lnTo>
                    <a:pt x="1303" y="18997"/>
                  </a:lnTo>
                  <a:lnTo>
                    <a:pt x="1669" y="19200"/>
                  </a:lnTo>
                  <a:lnTo>
                    <a:pt x="2035" y="19363"/>
                  </a:lnTo>
                  <a:lnTo>
                    <a:pt x="2442" y="19444"/>
                  </a:lnTo>
                  <a:lnTo>
                    <a:pt x="2930" y="19485"/>
                  </a:lnTo>
                  <a:lnTo>
                    <a:pt x="3418" y="19485"/>
                  </a:lnTo>
                  <a:lnTo>
                    <a:pt x="3906" y="19444"/>
                  </a:lnTo>
                  <a:lnTo>
                    <a:pt x="4394" y="19363"/>
                  </a:lnTo>
                  <a:lnTo>
                    <a:pt x="5370" y="19159"/>
                  </a:lnTo>
                  <a:lnTo>
                    <a:pt x="6306" y="18915"/>
                  </a:lnTo>
                  <a:lnTo>
                    <a:pt x="7323" y="18631"/>
                  </a:lnTo>
                  <a:lnTo>
                    <a:pt x="8340" y="18305"/>
                  </a:lnTo>
                  <a:lnTo>
                    <a:pt x="9356" y="17980"/>
                  </a:lnTo>
                  <a:lnTo>
                    <a:pt x="10333" y="17614"/>
                  </a:lnTo>
                  <a:lnTo>
                    <a:pt x="11309" y="17166"/>
                  </a:lnTo>
                  <a:lnTo>
                    <a:pt x="12285" y="16719"/>
                  </a:lnTo>
                  <a:lnTo>
                    <a:pt x="13221" y="16271"/>
                  </a:lnTo>
                  <a:lnTo>
                    <a:pt x="14156" y="15743"/>
                  </a:lnTo>
                  <a:lnTo>
                    <a:pt x="15051" y="15214"/>
                  </a:lnTo>
                  <a:lnTo>
                    <a:pt x="15132" y="15173"/>
                  </a:lnTo>
                  <a:lnTo>
                    <a:pt x="15173" y="15092"/>
                  </a:lnTo>
                  <a:lnTo>
                    <a:pt x="15173" y="15051"/>
                  </a:lnTo>
                  <a:lnTo>
                    <a:pt x="15132" y="14970"/>
                  </a:lnTo>
                  <a:lnTo>
                    <a:pt x="15092" y="14929"/>
                  </a:lnTo>
                  <a:lnTo>
                    <a:pt x="15010" y="14888"/>
                  </a:lnTo>
                  <a:lnTo>
                    <a:pt x="14888" y="14888"/>
                  </a:lnTo>
                  <a:lnTo>
                    <a:pt x="13994" y="15417"/>
                  </a:lnTo>
                  <a:lnTo>
                    <a:pt x="13099" y="15905"/>
                  </a:lnTo>
                  <a:lnTo>
                    <a:pt x="12163" y="16393"/>
                  </a:lnTo>
                  <a:lnTo>
                    <a:pt x="11228" y="16800"/>
                  </a:lnTo>
                  <a:lnTo>
                    <a:pt x="10292" y="17207"/>
                  </a:lnTo>
                  <a:lnTo>
                    <a:pt x="9316" y="17573"/>
                  </a:lnTo>
                  <a:lnTo>
                    <a:pt x="8340" y="17939"/>
                  </a:lnTo>
                  <a:lnTo>
                    <a:pt x="7363" y="18224"/>
                  </a:lnTo>
                  <a:lnTo>
                    <a:pt x="6387" y="18508"/>
                  </a:lnTo>
                  <a:lnTo>
                    <a:pt x="5452" y="18753"/>
                  </a:lnTo>
                  <a:lnTo>
                    <a:pt x="4475" y="18956"/>
                  </a:lnTo>
                  <a:lnTo>
                    <a:pt x="3987" y="19037"/>
                  </a:lnTo>
                  <a:lnTo>
                    <a:pt x="3499" y="19119"/>
                  </a:lnTo>
                  <a:lnTo>
                    <a:pt x="3052" y="19119"/>
                  </a:lnTo>
                  <a:lnTo>
                    <a:pt x="2604" y="19078"/>
                  </a:lnTo>
                  <a:lnTo>
                    <a:pt x="2157" y="18997"/>
                  </a:lnTo>
                  <a:lnTo>
                    <a:pt x="1750" y="18834"/>
                  </a:lnTo>
                  <a:lnTo>
                    <a:pt x="1425" y="18631"/>
                  </a:lnTo>
                  <a:lnTo>
                    <a:pt x="1140" y="18386"/>
                  </a:lnTo>
                  <a:lnTo>
                    <a:pt x="896" y="18061"/>
                  </a:lnTo>
                  <a:lnTo>
                    <a:pt x="692" y="17695"/>
                  </a:lnTo>
                  <a:lnTo>
                    <a:pt x="530" y="17329"/>
                  </a:lnTo>
                  <a:lnTo>
                    <a:pt x="448" y="16922"/>
                  </a:lnTo>
                  <a:lnTo>
                    <a:pt x="408" y="16475"/>
                  </a:lnTo>
                  <a:lnTo>
                    <a:pt x="367" y="16068"/>
                  </a:lnTo>
                  <a:lnTo>
                    <a:pt x="408" y="15661"/>
                  </a:lnTo>
                  <a:lnTo>
                    <a:pt x="448" y="15214"/>
                  </a:lnTo>
                  <a:lnTo>
                    <a:pt x="611" y="14400"/>
                  </a:lnTo>
                  <a:lnTo>
                    <a:pt x="855" y="13546"/>
                  </a:lnTo>
                  <a:lnTo>
                    <a:pt x="1181" y="12732"/>
                  </a:lnTo>
                  <a:lnTo>
                    <a:pt x="1587" y="11919"/>
                  </a:lnTo>
                  <a:lnTo>
                    <a:pt x="2035" y="11146"/>
                  </a:lnTo>
                  <a:lnTo>
                    <a:pt x="2564" y="10373"/>
                  </a:lnTo>
                  <a:lnTo>
                    <a:pt x="3133" y="9641"/>
                  </a:lnTo>
                  <a:lnTo>
                    <a:pt x="3743" y="8950"/>
                  </a:lnTo>
                  <a:lnTo>
                    <a:pt x="4394" y="8299"/>
                  </a:lnTo>
                  <a:lnTo>
                    <a:pt x="5045" y="7648"/>
                  </a:lnTo>
                  <a:lnTo>
                    <a:pt x="5736" y="7038"/>
                  </a:lnTo>
                  <a:lnTo>
                    <a:pt x="6468" y="6428"/>
                  </a:lnTo>
                  <a:lnTo>
                    <a:pt x="7201" y="5858"/>
                  </a:lnTo>
                  <a:lnTo>
                    <a:pt x="9031" y="4557"/>
                  </a:lnTo>
                  <a:lnTo>
                    <a:pt x="10821" y="3214"/>
                  </a:lnTo>
                  <a:lnTo>
                    <a:pt x="11756" y="2523"/>
                  </a:lnTo>
                  <a:lnTo>
                    <a:pt x="12611" y="1831"/>
                  </a:lnTo>
                  <a:lnTo>
                    <a:pt x="13465" y="1058"/>
                  </a:lnTo>
                  <a:lnTo>
                    <a:pt x="14278" y="286"/>
                  </a:lnTo>
                  <a:lnTo>
                    <a:pt x="14319" y="245"/>
                  </a:lnTo>
                  <a:lnTo>
                    <a:pt x="14360" y="164"/>
                  </a:lnTo>
                  <a:lnTo>
                    <a:pt x="14319" y="82"/>
                  </a:lnTo>
                  <a:lnTo>
                    <a:pt x="14278" y="42"/>
                  </a:lnTo>
                  <a:lnTo>
                    <a:pt x="1423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2701050" y="1843125"/>
              <a:ext cx="309175" cy="322375"/>
            </a:xfrm>
            <a:custGeom>
              <a:avLst/>
              <a:gdLst/>
              <a:ahLst/>
              <a:cxnLst/>
              <a:rect l="l" t="t" r="r" b="b"/>
              <a:pathLst>
                <a:path w="12367" h="12895" extrusionOk="0">
                  <a:moveTo>
                    <a:pt x="12163" y="0"/>
                  </a:moveTo>
                  <a:lnTo>
                    <a:pt x="12081" y="41"/>
                  </a:lnTo>
                  <a:lnTo>
                    <a:pt x="9600" y="1831"/>
                  </a:lnTo>
                  <a:lnTo>
                    <a:pt x="7160" y="3702"/>
                  </a:lnTo>
                  <a:lnTo>
                    <a:pt x="5939" y="4637"/>
                  </a:lnTo>
                  <a:lnTo>
                    <a:pt x="4760" y="5613"/>
                  </a:lnTo>
                  <a:lnTo>
                    <a:pt x="3580" y="6630"/>
                  </a:lnTo>
                  <a:lnTo>
                    <a:pt x="2441" y="7647"/>
                  </a:lnTo>
                  <a:lnTo>
                    <a:pt x="1872" y="8135"/>
                  </a:lnTo>
                  <a:lnTo>
                    <a:pt x="1343" y="8664"/>
                  </a:lnTo>
                  <a:lnTo>
                    <a:pt x="855" y="9193"/>
                  </a:lnTo>
                  <a:lnTo>
                    <a:pt x="611" y="9478"/>
                  </a:lnTo>
                  <a:lnTo>
                    <a:pt x="407" y="9762"/>
                  </a:lnTo>
                  <a:lnTo>
                    <a:pt x="285" y="10047"/>
                  </a:lnTo>
                  <a:lnTo>
                    <a:pt x="163" y="10332"/>
                  </a:lnTo>
                  <a:lnTo>
                    <a:pt x="82" y="10617"/>
                  </a:lnTo>
                  <a:lnTo>
                    <a:pt x="1" y="10901"/>
                  </a:lnTo>
                  <a:lnTo>
                    <a:pt x="1" y="11227"/>
                  </a:lnTo>
                  <a:lnTo>
                    <a:pt x="41" y="11511"/>
                  </a:lnTo>
                  <a:lnTo>
                    <a:pt x="123" y="11796"/>
                  </a:lnTo>
                  <a:lnTo>
                    <a:pt x="285" y="12081"/>
                  </a:lnTo>
                  <a:lnTo>
                    <a:pt x="448" y="12284"/>
                  </a:lnTo>
                  <a:lnTo>
                    <a:pt x="651" y="12488"/>
                  </a:lnTo>
                  <a:lnTo>
                    <a:pt x="896" y="12610"/>
                  </a:lnTo>
                  <a:lnTo>
                    <a:pt x="1140" y="12732"/>
                  </a:lnTo>
                  <a:lnTo>
                    <a:pt x="1384" y="12813"/>
                  </a:lnTo>
                  <a:lnTo>
                    <a:pt x="1668" y="12854"/>
                  </a:lnTo>
                  <a:lnTo>
                    <a:pt x="2238" y="12894"/>
                  </a:lnTo>
                  <a:lnTo>
                    <a:pt x="2929" y="12813"/>
                  </a:lnTo>
                  <a:lnTo>
                    <a:pt x="3621" y="12691"/>
                  </a:lnTo>
                  <a:lnTo>
                    <a:pt x="5004" y="12366"/>
                  </a:lnTo>
                  <a:lnTo>
                    <a:pt x="6712" y="11918"/>
                  </a:lnTo>
                  <a:lnTo>
                    <a:pt x="8380" y="11389"/>
                  </a:lnTo>
                  <a:lnTo>
                    <a:pt x="10048" y="10820"/>
                  </a:lnTo>
                  <a:lnTo>
                    <a:pt x="11715" y="10210"/>
                  </a:lnTo>
                  <a:lnTo>
                    <a:pt x="11756" y="10128"/>
                  </a:lnTo>
                  <a:lnTo>
                    <a:pt x="11797" y="10088"/>
                  </a:lnTo>
                  <a:lnTo>
                    <a:pt x="11837" y="9966"/>
                  </a:lnTo>
                  <a:lnTo>
                    <a:pt x="11797" y="9884"/>
                  </a:lnTo>
                  <a:lnTo>
                    <a:pt x="11756" y="9844"/>
                  </a:lnTo>
                  <a:lnTo>
                    <a:pt x="11675" y="9803"/>
                  </a:lnTo>
                  <a:lnTo>
                    <a:pt x="11593" y="9844"/>
                  </a:lnTo>
                  <a:lnTo>
                    <a:pt x="10210" y="10373"/>
                  </a:lnTo>
                  <a:lnTo>
                    <a:pt x="8827" y="10861"/>
                  </a:lnTo>
                  <a:lnTo>
                    <a:pt x="7444" y="11308"/>
                  </a:lnTo>
                  <a:lnTo>
                    <a:pt x="6021" y="11715"/>
                  </a:lnTo>
                  <a:lnTo>
                    <a:pt x="4597" y="12081"/>
                  </a:lnTo>
                  <a:lnTo>
                    <a:pt x="3173" y="12366"/>
                  </a:lnTo>
                  <a:lnTo>
                    <a:pt x="2604" y="12488"/>
                  </a:lnTo>
                  <a:lnTo>
                    <a:pt x="2034" y="12528"/>
                  </a:lnTo>
                  <a:lnTo>
                    <a:pt x="1709" y="12488"/>
                  </a:lnTo>
                  <a:lnTo>
                    <a:pt x="1424" y="12447"/>
                  </a:lnTo>
                  <a:lnTo>
                    <a:pt x="1180" y="12366"/>
                  </a:lnTo>
                  <a:lnTo>
                    <a:pt x="936" y="12244"/>
                  </a:lnTo>
                  <a:lnTo>
                    <a:pt x="692" y="12040"/>
                  </a:lnTo>
                  <a:lnTo>
                    <a:pt x="529" y="11796"/>
                  </a:lnTo>
                  <a:lnTo>
                    <a:pt x="448" y="11511"/>
                  </a:lnTo>
                  <a:lnTo>
                    <a:pt x="407" y="11227"/>
                  </a:lnTo>
                  <a:lnTo>
                    <a:pt x="407" y="10942"/>
                  </a:lnTo>
                  <a:lnTo>
                    <a:pt x="448" y="10657"/>
                  </a:lnTo>
                  <a:lnTo>
                    <a:pt x="529" y="10373"/>
                  </a:lnTo>
                  <a:lnTo>
                    <a:pt x="651" y="10088"/>
                  </a:lnTo>
                  <a:lnTo>
                    <a:pt x="855" y="9803"/>
                  </a:lnTo>
                  <a:lnTo>
                    <a:pt x="1058" y="9518"/>
                  </a:lnTo>
                  <a:lnTo>
                    <a:pt x="1546" y="8990"/>
                  </a:lnTo>
                  <a:lnTo>
                    <a:pt x="2034" y="8501"/>
                  </a:lnTo>
                  <a:lnTo>
                    <a:pt x="2563" y="8013"/>
                  </a:lnTo>
                  <a:lnTo>
                    <a:pt x="3621" y="7037"/>
                  </a:lnTo>
                  <a:lnTo>
                    <a:pt x="4719" y="6102"/>
                  </a:lnTo>
                  <a:lnTo>
                    <a:pt x="5858" y="5207"/>
                  </a:lnTo>
                  <a:lnTo>
                    <a:pt x="6956" y="4271"/>
                  </a:lnTo>
                  <a:lnTo>
                    <a:pt x="8299" y="3295"/>
                  </a:lnTo>
                  <a:lnTo>
                    <a:pt x="9600" y="2278"/>
                  </a:lnTo>
                  <a:lnTo>
                    <a:pt x="12285" y="366"/>
                  </a:lnTo>
                  <a:lnTo>
                    <a:pt x="12326" y="285"/>
                  </a:lnTo>
                  <a:lnTo>
                    <a:pt x="12366" y="203"/>
                  </a:lnTo>
                  <a:lnTo>
                    <a:pt x="12326" y="81"/>
                  </a:lnTo>
                  <a:lnTo>
                    <a:pt x="12285" y="41"/>
                  </a:lnTo>
                  <a:lnTo>
                    <a:pt x="1224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2756975" y="1978375"/>
              <a:ext cx="183075" cy="133225"/>
            </a:xfrm>
            <a:custGeom>
              <a:avLst/>
              <a:gdLst/>
              <a:ahLst/>
              <a:cxnLst/>
              <a:rect l="l" t="t" r="r" b="b"/>
              <a:pathLst>
                <a:path w="7323" h="5329" extrusionOk="0">
                  <a:moveTo>
                    <a:pt x="5980" y="366"/>
                  </a:moveTo>
                  <a:lnTo>
                    <a:pt x="6306" y="407"/>
                  </a:lnTo>
                  <a:lnTo>
                    <a:pt x="6428" y="407"/>
                  </a:lnTo>
                  <a:lnTo>
                    <a:pt x="6550" y="488"/>
                  </a:lnTo>
                  <a:lnTo>
                    <a:pt x="6672" y="569"/>
                  </a:lnTo>
                  <a:lnTo>
                    <a:pt x="6753" y="651"/>
                  </a:lnTo>
                  <a:lnTo>
                    <a:pt x="6834" y="814"/>
                  </a:lnTo>
                  <a:lnTo>
                    <a:pt x="6875" y="936"/>
                  </a:lnTo>
                  <a:lnTo>
                    <a:pt x="6956" y="1302"/>
                  </a:lnTo>
                  <a:lnTo>
                    <a:pt x="6916" y="1586"/>
                  </a:lnTo>
                  <a:lnTo>
                    <a:pt x="6834" y="1912"/>
                  </a:lnTo>
                  <a:lnTo>
                    <a:pt x="6672" y="2197"/>
                  </a:lnTo>
                  <a:lnTo>
                    <a:pt x="6468" y="2522"/>
                  </a:lnTo>
                  <a:lnTo>
                    <a:pt x="6184" y="2766"/>
                  </a:lnTo>
                  <a:lnTo>
                    <a:pt x="5858" y="3010"/>
                  </a:lnTo>
                  <a:lnTo>
                    <a:pt x="5533" y="3213"/>
                  </a:lnTo>
                  <a:lnTo>
                    <a:pt x="4841" y="3580"/>
                  </a:lnTo>
                  <a:lnTo>
                    <a:pt x="4109" y="3864"/>
                  </a:lnTo>
                  <a:lnTo>
                    <a:pt x="3092" y="4271"/>
                  </a:lnTo>
                  <a:lnTo>
                    <a:pt x="2075" y="4637"/>
                  </a:lnTo>
                  <a:lnTo>
                    <a:pt x="1709" y="4800"/>
                  </a:lnTo>
                  <a:lnTo>
                    <a:pt x="1180" y="4963"/>
                  </a:lnTo>
                  <a:lnTo>
                    <a:pt x="692" y="4963"/>
                  </a:lnTo>
                  <a:lnTo>
                    <a:pt x="530" y="4881"/>
                  </a:lnTo>
                  <a:lnTo>
                    <a:pt x="448" y="4840"/>
                  </a:lnTo>
                  <a:lnTo>
                    <a:pt x="408" y="4759"/>
                  </a:lnTo>
                  <a:lnTo>
                    <a:pt x="367" y="4637"/>
                  </a:lnTo>
                  <a:lnTo>
                    <a:pt x="367" y="4515"/>
                  </a:lnTo>
                  <a:lnTo>
                    <a:pt x="448" y="4312"/>
                  </a:lnTo>
                  <a:lnTo>
                    <a:pt x="570" y="4108"/>
                  </a:lnTo>
                  <a:lnTo>
                    <a:pt x="733" y="3946"/>
                  </a:lnTo>
                  <a:lnTo>
                    <a:pt x="1384" y="3335"/>
                  </a:lnTo>
                  <a:lnTo>
                    <a:pt x="2075" y="2685"/>
                  </a:lnTo>
                  <a:lnTo>
                    <a:pt x="2848" y="2034"/>
                  </a:lnTo>
                  <a:lnTo>
                    <a:pt x="3621" y="1424"/>
                  </a:lnTo>
                  <a:lnTo>
                    <a:pt x="4068" y="1180"/>
                  </a:lnTo>
                  <a:lnTo>
                    <a:pt x="4475" y="936"/>
                  </a:lnTo>
                  <a:lnTo>
                    <a:pt x="4841" y="732"/>
                  </a:lnTo>
                  <a:lnTo>
                    <a:pt x="5207" y="569"/>
                  </a:lnTo>
                  <a:lnTo>
                    <a:pt x="5614" y="447"/>
                  </a:lnTo>
                  <a:lnTo>
                    <a:pt x="5980" y="366"/>
                  </a:lnTo>
                  <a:close/>
                  <a:moveTo>
                    <a:pt x="6021" y="0"/>
                  </a:moveTo>
                  <a:lnTo>
                    <a:pt x="5614" y="81"/>
                  </a:lnTo>
                  <a:lnTo>
                    <a:pt x="5207" y="203"/>
                  </a:lnTo>
                  <a:lnTo>
                    <a:pt x="4841" y="366"/>
                  </a:lnTo>
                  <a:lnTo>
                    <a:pt x="4353" y="569"/>
                  </a:lnTo>
                  <a:lnTo>
                    <a:pt x="3865" y="854"/>
                  </a:lnTo>
                  <a:lnTo>
                    <a:pt x="3377" y="1180"/>
                  </a:lnTo>
                  <a:lnTo>
                    <a:pt x="2930" y="1505"/>
                  </a:lnTo>
                  <a:lnTo>
                    <a:pt x="2035" y="2237"/>
                  </a:lnTo>
                  <a:lnTo>
                    <a:pt x="1180" y="2969"/>
                  </a:lnTo>
                  <a:lnTo>
                    <a:pt x="814" y="3295"/>
                  </a:lnTo>
                  <a:lnTo>
                    <a:pt x="448" y="3702"/>
                  </a:lnTo>
                  <a:lnTo>
                    <a:pt x="245" y="3905"/>
                  </a:lnTo>
                  <a:lnTo>
                    <a:pt x="123" y="4108"/>
                  </a:lnTo>
                  <a:lnTo>
                    <a:pt x="42" y="4352"/>
                  </a:lnTo>
                  <a:lnTo>
                    <a:pt x="1" y="4596"/>
                  </a:lnTo>
                  <a:lnTo>
                    <a:pt x="42" y="4840"/>
                  </a:lnTo>
                  <a:lnTo>
                    <a:pt x="164" y="5044"/>
                  </a:lnTo>
                  <a:lnTo>
                    <a:pt x="326" y="5207"/>
                  </a:lnTo>
                  <a:lnTo>
                    <a:pt x="530" y="5288"/>
                  </a:lnTo>
                  <a:lnTo>
                    <a:pt x="774" y="5329"/>
                  </a:lnTo>
                  <a:lnTo>
                    <a:pt x="1018" y="5329"/>
                  </a:lnTo>
                  <a:lnTo>
                    <a:pt x="1262" y="5288"/>
                  </a:lnTo>
                  <a:lnTo>
                    <a:pt x="1465" y="5247"/>
                  </a:lnTo>
                  <a:lnTo>
                    <a:pt x="2157" y="5003"/>
                  </a:lnTo>
                  <a:lnTo>
                    <a:pt x="2848" y="4759"/>
                  </a:lnTo>
                  <a:lnTo>
                    <a:pt x="4139" y="4266"/>
                  </a:lnTo>
                  <a:lnTo>
                    <a:pt x="4139" y="4266"/>
                  </a:lnTo>
                  <a:lnTo>
                    <a:pt x="4150" y="4271"/>
                  </a:lnTo>
                  <a:lnTo>
                    <a:pt x="4231" y="4230"/>
                  </a:lnTo>
                  <a:lnTo>
                    <a:pt x="4963" y="3905"/>
                  </a:lnTo>
                  <a:lnTo>
                    <a:pt x="5696" y="3539"/>
                  </a:lnTo>
                  <a:lnTo>
                    <a:pt x="6021" y="3335"/>
                  </a:lnTo>
                  <a:lnTo>
                    <a:pt x="6346" y="3091"/>
                  </a:lnTo>
                  <a:lnTo>
                    <a:pt x="6672" y="2847"/>
                  </a:lnTo>
                  <a:lnTo>
                    <a:pt x="6916" y="2522"/>
                  </a:lnTo>
                  <a:lnTo>
                    <a:pt x="7119" y="2197"/>
                  </a:lnTo>
                  <a:lnTo>
                    <a:pt x="7241" y="1871"/>
                  </a:lnTo>
                  <a:lnTo>
                    <a:pt x="7323" y="1505"/>
                  </a:lnTo>
                  <a:lnTo>
                    <a:pt x="7323" y="1098"/>
                  </a:lnTo>
                  <a:lnTo>
                    <a:pt x="7201" y="732"/>
                  </a:lnTo>
                  <a:lnTo>
                    <a:pt x="7119" y="569"/>
                  </a:lnTo>
                  <a:lnTo>
                    <a:pt x="7038" y="407"/>
                  </a:lnTo>
                  <a:lnTo>
                    <a:pt x="6916" y="285"/>
                  </a:lnTo>
                  <a:lnTo>
                    <a:pt x="6794" y="163"/>
                  </a:lnTo>
                  <a:lnTo>
                    <a:pt x="6631" y="81"/>
                  </a:lnTo>
                  <a:lnTo>
                    <a:pt x="6428" y="41"/>
                  </a:lnTo>
                  <a:lnTo>
                    <a:pt x="622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0" name="Google Shape;50;p2"/>
          <p:cNvGrpSpPr/>
          <p:nvPr/>
        </p:nvGrpSpPr>
        <p:grpSpPr>
          <a:xfrm>
            <a:off x="1251424" y="4362736"/>
            <a:ext cx="476564" cy="301542"/>
            <a:chOff x="591136" y="2177236"/>
            <a:chExt cx="476564" cy="301542"/>
          </a:xfrm>
        </p:grpSpPr>
        <p:sp>
          <p:nvSpPr>
            <p:cNvPr id="51" name="Google Shape;51;p2"/>
            <p:cNvSpPr/>
            <p:nvPr/>
          </p:nvSpPr>
          <p:spPr>
            <a:xfrm>
              <a:off x="600471" y="2186525"/>
              <a:ext cx="457895" cy="282964"/>
            </a:xfrm>
            <a:custGeom>
              <a:avLst/>
              <a:gdLst/>
              <a:ahLst/>
              <a:cxnLst/>
              <a:rect l="l" t="t" r="r" b="b"/>
              <a:pathLst>
                <a:path w="10007" h="6184" extrusionOk="0">
                  <a:moveTo>
                    <a:pt x="4719" y="1"/>
                  </a:moveTo>
                  <a:lnTo>
                    <a:pt x="4393" y="41"/>
                  </a:lnTo>
                  <a:lnTo>
                    <a:pt x="4109" y="163"/>
                  </a:lnTo>
                  <a:lnTo>
                    <a:pt x="3824" y="285"/>
                  </a:lnTo>
                  <a:lnTo>
                    <a:pt x="3580" y="448"/>
                  </a:lnTo>
                  <a:lnTo>
                    <a:pt x="3336" y="651"/>
                  </a:lnTo>
                  <a:lnTo>
                    <a:pt x="3132" y="895"/>
                  </a:lnTo>
                  <a:lnTo>
                    <a:pt x="2970" y="1180"/>
                  </a:lnTo>
                  <a:lnTo>
                    <a:pt x="2848" y="1465"/>
                  </a:lnTo>
                  <a:lnTo>
                    <a:pt x="2766" y="1750"/>
                  </a:lnTo>
                  <a:lnTo>
                    <a:pt x="2685" y="2075"/>
                  </a:lnTo>
                  <a:lnTo>
                    <a:pt x="2644" y="2360"/>
                  </a:lnTo>
                  <a:lnTo>
                    <a:pt x="2644" y="2685"/>
                  </a:lnTo>
                  <a:lnTo>
                    <a:pt x="2685" y="3011"/>
                  </a:lnTo>
                  <a:lnTo>
                    <a:pt x="2441" y="2848"/>
                  </a:lnTo>
                  <a:lnTo>
                    <a:pt x="2197" y="2767"/>
                  </a:lnTo>
                  <a:lnTo>
                    <a:pt x="1953" y="2726"/>
                  </a:lnTo>
                  <a:lnTo>
                    <a:pt x="1709" y="2685"/>
                  </a:lnTo>
                  <a:lnTo>
                    <a:pt x="1424" y="2685"/>
                  </a:lnTo>
                  <a:lnTo>
                    <a:pt x="1180" y="2767"/>
                  </a:lnTo>
                  <a:lnTo>
                    <a:pt x="936" y="2848"/>
                  </a:lnTo>
                  <a:lnTo>
                    <a:pt x="692" y="2970"/>
                  </a:lnTo>
                  <a:lnTo>
                    <a:pt x="529" y="3092"/>
                  </a:lnTo>
                  <a:lnTo>
                    <a:pt x="407" y="3255"/>
                  </a:lnTo>
                  <a:lnTo>
                    <a:pt x="204" y="3539"/>
                  </a:lnTo>
                  <a:lnTo>
                    <a:pt x="41" y="3905"/>
                  </a:lnTo>
                  <a:lnTo>
                    <a:pt x="0" y="4312"/>
                  </a:lnTo>
                  <a:lnTo>
                    <a:pt x="0" y="4678"/>
                  </a:lnTo>
                  <a:lnTo>
                    <a:pt x="82" y="5044"/>
                  </a:lnTo>
                  <a:lnTo>
                    <a:pt x="244" y="5410"/>
                  </a:lnTo>
                  <a:lnTo>
                    <a:pt x="366" y="5532"/>
                  </a:lnTo>
                  <a:lnTo>
                    <a:pt x="529" y="5695"/>
                  </a:lnTo>
                  <a:lnTo>
                    <a:pt x="814" y="5899"/>
                  </a:lnTo>
                  <a:lnTo>
                    <a:pt x="1180" y="6021"/>
                  </a:lnTo>
                  <a:lnTo>
                    <a:pt x="1587" y="6102"/>
                  </a:lnTo>
                  <a:lnTo>
                    <a:pt x="1993" y="6183"/>
                  </a:lnTo>
                  <a:lnTo>
                    <a:pt x="3580" y="6183"/>
                  </a:lnTo>
                  <a:lnTo>
                    <a:pt x="4678" y="6143"/>
                  </a:lnTo>
                  <a:lnTo>
                    <a:pt x="5776" y="6102"/>
                  </a:lnTo>
                  <a:lnTo>
                    <a:pt x="6834" y="6021"/>
                  </a:lnTo>
                  <a:lnTo>
                    <a:pt x="7932" y="5939"/>
                  </a:lnTo>
                  <a:lnTo>
                    <a:pt x="8583" y="5817"/>
                  </a:lnTo>
                  <a:lnTo>
                    <a:pt x="8908" y="5736"/>
                  </a:lnTo>
                  <a:lnTo>
                    <a:pt x="9193" y="5614"/>
                  </a:lnTo>
                  <a:lnTo>
                    <a:pt x="9478" y="5451"/>
                  </a:lnTo>
                  <a:lnTo>
                    <a:pt x="9722" y="5288"/>
                  </a:lnTo>
                  <a:lnTo>
                    <a:pt x="9885" y="5044"/>
                  </a:lnTo>
                  <a:lnTo>
                    <a:pt x="9966" y="4760"/>
                  </a:lnTo>
                  <a:lnTo>
                    <a:pt x="10007" y="4556"/>
                  </a:lnTo>
                  <a:lnTo>
                    <a:pt x="10007" y="4353"/>
                  </a:lnTo>
                  <a:lnTo>
                    <a:pt x="9925" y="4150"/>
                  </a:lnTo>
                  <a:lnTo>
                    <a:pt x="9844" y="3987"/>
                  </a:lnTo>
                  <a:lnTo>
                    <a:pt x="9722" y="3783"/>
                  </a:lnTo>
                  <a:lnTo>
                    <a:pt x="9600" y="3661"/>
                  </a:lnTo>
                  <a:lnTo>
                    <a:pt x="9437" y="3539"/>
                  </a:lnTo>
                  <a:lnTo>
                    <a:pt x="9234" y="3417"/>
                  </a:lnTo>
                  <a:lnTo>
                    <a:pt x="9071" y="3377"/>
                  </a:lnTo>
                  <a:lnTo>
                    <a:pt x="8868" y="3336"/>
                  </a:lnTo>
                  <a:lnTo>
                    <a:pt x="8664" y="3295"/>
                  </a:lnTo>
                  <a:lnTo>
                    <a:pt x="8461" y="3336"/>
                  </a:lnTo>
                  <a:lnTo>
                    <a:pt x="8054" y="3417"/>
                  </a:lnTo>
                  <a:lnTo>
                    <a:pt x="7688" y="3621"/>
                  </a:lnTo>
                  <a:lnTo>
                    <a:pt x="7769" y="3458"/>
                  </a:lnTo>
                  <a:lnTo>
                    <a:pt x="7810" y="3336"/>
                  </a:lnTo>
                  <a:lnTo>
                    <a:pt x="7810" y="3011"/>
                  </a:lnTo>
                  <a:lnTo>
                    <a:pt x="7769" y="2726"/>
                  </a:lnTo>
                  <a:lnTo>
                    <a:pt x="7688" y="2563"/>
                  </a:lnTo>
                  <a:lnTo>
                    <a:pt x="7607" y="2441"/>
                  </a:lnTo>
                  <a:lnTo>
                    <a:pt x="7485" y="2360"/>
                  </a:lnTo>
                  <a:lnTo>
                    <a:pt x="7363" y="2278"/>
                  </a:lnTo>
                  <a:lnTo>
                    <a:pt x="7078" y="2156"/>
                  </a:lnTo>
                  <a:lnTo>
                    <a:pt x="6631" y="2156"/>
                  </a:lnTo>
                  <a:lnTo>
                    <a:pt x="6468" y="2197"/>
                  </a:lnTo>
                  <a:lnTo>
                    <a:pt x="6549" y="1912"/>
                  </a:lnTo>
                  <a:lnTo>
                    <a:pt x="6590" y="1628"/>
                  </a:lnTo>
                  <a:lnTo>
                    <a:pt x="6549" y="1302"/>
                  </a:lnTo>
                  <a:lnTo>
                    <a:pt x="6468" y="1017"/>
                  </a:lnTo>
                  <a:lnTo>
                    <a:pt x="6305" y="733"/>
                  </a:lnTo>
                  <a:lnTo>
                    <a:pt x="6102" y="489"/>
                  </a:lnTo>
                  <a:lnTo>
                    <a:pt x="5898" y="285"/>
                  </a:lnTo>
                  <a:lnTo>
                    <a:pt x="5614" y="123"/>
                  </a:lnTo>
                  <a:lnTo>
                    <a:pt x="5329" y="41"/>
                  </a:lnTo>
                  <a:lnTo>
                    <a:pt x="5003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2"/>
            <p:cNvSpPr/>
            <p:nvPr/>
          </p:nvSpPr>
          <p:spPr>
            <a:xfrm>
              <a:off x="591136" y="2177236"/>
              <a:ext cx="476564" cy="301542"/>
            </a:xfrm>
            <a:custGeom>
              <a:avLst/>
              <a:gdLst/>
              <a:ahLst/>
              <a:cxnLst/>
              <a:rect l="l" t="t" r="r" b="b"/>
              <a:pathLst>
                <a:path w="10415" h="6590" extrusionOk="0">
                  <a:moveTo>
                    <a:pt x="5329" y="407"/>
                  </a:moveTo>
                  <a:lnTo>
                    <a:pt x="5533" y="448"/>
                  </a:lnTo>
                  <a:lnTo>
                    <a:pt x="5736" y="529"/>
                  </a:lnTo>
                  <a:lnTo>
                    <a:pt x="5899" y="610"/>
                  </a:lnTo>
                  <a:lnTo>
                    <a:pt x="6062" y="732"/>
                  </a:lnTo>
                  <a:lnTo>
                    <a:pt x="6224" y="854"/>
                  </a:lnTo>
                  <a:lnTo>
                    <a:pt x="6346" y="1017"/>
                  </a:lnTo>
                  <a:lnTo>
                    <a:pt x="6428" y="1180"/>
                  </a:lnTo>
                  <a:lnTo>
                    <a:pt x="6509" y="1383"/>
                  </a:lnTo>
                  <a:lnTo>
                    <a:pt x="6550" y="1546"/>
                  </a:lnTo>
                  <a:lnTo>
                    <a:pt x="6590" y="1749"/>
                  </a:lnTo>
                  <a:lnTo>
                    <a:pt x="6590" y="1953"/>
                  </a:lnTo>
                  <a:lnTo>
                    <a:pt x="6550" y="2115"/>
                  </a:lnTo>
                  <a:lnTo>
                    <a:pt x="6509" y="2319"/>
                  </a:lnTo>
                  <a:lnTo>
                    <a:pt x="6468" y="2441"/>
                  </a:lnTo>
                  <a:lnTo>
                    <a:pt x="6509" y="2522"/>
                  </a:lnTo>
                  <a:lnTo>
                    <a:pt x="6590" y="2603"/>
                  </a:lnTo>
                  <a:lnTo>
                    <a:pt x="6712" y="2603"/>
                  </a:lnTo>
                  <a:lnTo>
                    <a:pt x="6997" y="2563"/>
                  </a:lnTo>
                  <a:lnTo>
                    <a:pt x="7241" y="2563"/>
                  </a:lnTo>
                  <a:lnTo>
                    <a:pt x="7445" y="2644"/>
                  </a:lnTo>
                  <a:lnTo>
                    <a:pt x="7607" y="2807"/>
                  </a:lnTo>
                  <a:lnTo>
                    <a:pt x="7770" y="2970"/>
                  </a:lnTo>
                  <a:lnTo>
                    <a:pt x="7811" y="3214"/>
                  </a:lnTo>
                  <a:lnTo>
                    <a:pt x="7811" y="3458"/>
                  </a:lnTo>
                  <a:lnTo>
                    <a:pt x="7729" y="3702"/>
                  </a:lnTo>
                  <a:lnTo>
                    <a:pt x="7689" y="3783"/>
                  </a:lnTo>
                  <a:lnTo>
                    <a:pt x="7689" y="3824"/>
                  </a:lnTo>
                  <a:lnTo>
                    <a:pt x="7770" y="3946"/>
                  </a:lnTo>
                  <a:lnTo>
                    <a:pt x="7851" y="3986"/>
                  </a:lnTo>
                  <a:lnTo>
                    <a:pt x="7973" y="3986"/>
                  </a:lnTo>
                  <a:lnTo>
                    <a:pt x="8299" y="3824"/>
                  </a:lnTo>
                  <a:lnTo>
                    <a:pt x="8665" y="3742"/>
                  </a:lnTo>
                  <a:lnTo>
                    <a:pt x="9031" y="3702"/>
                  </a:lnTo>
                  <a:lnTo>
                    <a:pt x="9194" y="3742"/>
                  </a:lnTo>
                  <a:lnTo>
                    <a:pt x="9397" y="3824"/>
                  </a:lnTo>
                  <a:lnTo>
                    <a:pt x="9519" y="3905"/>
                  </a:lnTo>
                  <a:lnTo>
                    <a:pt x="9641" y="3986"/>
                  </a:lnTo>
                  <a:lnTo>
                    <a:pt x="9763" y="4108"/>
                  </a:lnTo>
                  <a:lnTo>
                    <a:pt x="9885" y="4271"/>
                  </a:lnTo>
                  <a:lnTo>
                    <a:pt x="9967" y="4393"/>
                  </a:lnTo>
                  <a:lnTo>
                    <a:pt x="10007" y="4556"/>
                  </a:lnTo>
                  <a:lnTo>
                    <a:pt x="10007" y="4719"/>
                  </a:lnTo>
                  <a:lnTo>
                    <a:pt x="10007" y="4922"/>
                  </a:lnTo>
                  <a:lnTo>
                    <a:pt x="9885" y="5166"/>
                  </a:lnTo>
                  <a:lnTo>
                    <a:pt x="9723" y="5369"/>
                  </a:lnTo>
                  <a:lnTo>
                    <a:pt x="9519" y="5573"/>
                  </a:lnTo>
                  <a:lnTo>
                    <a:pt x="9234" y="5695"/>
                  </a:lnTo>
                  <a:lnTo>
                    <a:pt x="8950" y="5776"/>
                  </a:lnTo>
                  <a:lnTo>
                    <a:pt x="8665" y="5858"/>
                  </a:lnTo>
                  <a:lnTo>
                    <a:pt x="8136" y="5939"/>
                  </a:lnTo>
                  <a:lnTo>
                    <a:pt x="6753" y="6061"/>
                  </a:lnTo>
                  <a:lnTo>
                    <a:pt x="5411" y="6142"/>
                  </a:lnTo>
                  <a:lnTo>
                    <a:pt x="4069" y="6183"/>
                  </a:lnTo>
                  <a:lnTo>
                    <a:pt x="2197" y="6183"/>
                  </a:lnTo>
                  <a:lnTo>
                    <a:pt x="1669" y="6102"/>
                  </a:lnTo>
                  <a:lnTo>
                    <a:pt x="1384" y="6020"/>
                  </a:lnTo>
                  <a:lnTo>
                    <a:pt x="1181" y="5939"/>
                  </a:lnTo>
                  <a:lnTo>
                    <a:pt x="936" y="5817"/>
                  </a:lnTo>
                  <a:lnTo>
                    <a:pt x="733" y="5654"/>
                  </a:lnTo>
                  <a:lnTo>
                    <a:pt x="611" y="5451"/>
                  </a:lnTo>
                  <a:lnTo>
                    <a:pt x="489" y="5247"/>
                  </a:lnTo>
                  <a:lnTo>
                    <a:pt x="408" y="5003"/>
                  </a:lnTo>
                  <a:lnTo>
                    <a:pt x="367" y="4800"/>
                  </a:lnTo>
                  <a:lnTo>
                    <a:pt x="367" y="4556"/>
                  </a:lnTo>
                  <a:lnTo>
                    <a:pt x="408" y="4312"/>
                  </a:lnTo>
                  <a:lnTo>
                    <a:pt x="489" y="4068"/>
                  </a:lnTo>
                  <a:lnTo>
                    <a:pt x="570" y="3864"/>
                  </a:lnTo>
                  <a:lnTo>
                    <a:pt x="733" y="3580"/>
                  </a:lnTo>
                  <a:lnTo>
                    <a:pt x="977" y="3376"/>
                  </a:lnTo>
                  <a:lnTo>
                    <a:pt x="1262" y="3214"/>
                  </a:lnTo>
                  <a:lnTo>
                    <a:pt x="1547" y="3132"/>
                  </a:lnTo>
                  <a:lnTo>
                    <a:pt x="1872" y="3092"/>
                  </a:lnTo>
                  <a:lnTo>
                    <a:pt x="2197" y="3132"/>
                  </a:lnTo>
                  <a:lnTo>
                    <a:pt x="2482" y="3214"/>
                  </a:lnTo>
                  <a:lnTo>
                    <a:pt x="2767" y="3376"/>
                  </a:lnTo>
                  <a:lnTo>
                    <a:pt x="2889" y="3417"/>
                  </a:lnTo>
                  <a:lnTo>
                    <a:pt x="2970" y="3376"/>
                  </a:lnTo>
                  <a:lnTo>
                    <a:pt x="3052" y="3295"/>
                  </a:lnTo>
                  <a:lnTo>
                    <a:pt x="3092" y="3214"/>
                  </a:lnTo>
                  <a:lnTo>
                    <a:pt x="3052" y="2766"/>
                  </a:lnTo>
                  <a:lnTo>
                    <a:pt x="3092" y="2319"/>
                  </a:lnTo>
                  <a:lnTo>
                    <a:pt x="3214" y="1871"/>
                  </a:lnTo>
                  <a:lnTo>
                    <a:pt x="3377" y="1465"/>
                  </a:lnTo>
                  <a:lnTo>
                    <a:pt x="3621" y="1098"/>
                  </a:lnTo>
                  <a:lnTo>
                    <a:pt x="3906" y="814"/>
                  </a:lnTo>
                  <a:lnTo>
                    <a:pt x="4109" y="692"/>
                  </a:lnTo>
                  <a:lnTo>
                    <a:pt x="4272" y="570"/>
                  </a:lnTo>
                  <a:lnTo>
                    <a:pt x="4516" y="488"/>
                  </a:lnTo>
                  <a:lnTo>
                    <a:pt x="4719" y="407"/>
                  </a:lnTo>
                  <a:close/>
                  <a:moveTo>
                    <a:pt x="4882" y="0"/>
                  </a:moveTo>
                  <a:lnTo>
                    <a:pt x="4597" y="41"/>
                  </a:lnTo>
                  <a:lnTo>
                    <a:pt x="4353" y="122"/>
                  </a:lnTo>
                  <a:lnTo>
                    <a:pt x="4069" y="244"/>
                  </a:lnTo>
                  <a:lnTo>
                    <a:pt x="3865" y="366"/>
                  </a:lnTo>
                  <a:lnTo>
                    <a:pt x="3621" y="529"/>
                  </a:lnTo>
                  <a:lnTo>
                    <a:pt x="3458" y="692"/>
                  </a:lnTo>
                  <a:lnTo>
                    <a:pt x="3296" y="895"/>
                  </a:lnTo>
                  <a:lnTo>
                    <a:pt x="3133" y="1098"/>
                  </a:lnTo>
                  <a:lnTo>
                    <a:pt x="3011" y="1342"/>
                  </a:lnTo>
                  <a:lnTo>
                    <a:pt x="2889" y="1587"/>
                  </a:lnTo>
                  <a:lnTo>
                    <a:pt x="2726" y="2115"/>
                  </a:lnTo>
                  <a:lnTo>
                    <a:pt x="2645" y="2644"/>
                  </a:lnTo>
                  <a:lnTo>
                    <a:pt x="2662" y="2878"/>
                  </a:lnTo>
                  <a:lnTo>
                    <a:pt x="2662" y="2878"/>
                  </a:lnTo>
                  <a:lnTo>
                    <a:pt x="2401" y="2766"/>
                  </a:lnTo>
                  <a:lnTo>
                    <a:pt x="2075" y="2685"/>
                  </a:lnTo>
                  <a:lnTo>
                    <a:pt x="1750" y="2685"/>
                  </a:lnTo>
                  <a:lnTo>
                    <a:pt x="1465" y="2725"/>
                  </a:lnTo>
                  <a:lnTo>
                    <a:pt x="1140" y="2847"/>
                  </a:lnTo>
                  <a:lnTo>
                    <a:pt x="855" y="2970"/>
                  </a:lnTo>
                  <a:lnTo>
                    <a:pt x="611" y="3173"/>
                  </a:lnTo>
                  <a:lnTo>
                    <a:pt x="408" y="3376"/>
                  </a:lnTo>
                  <a:lnTo>
                    <a:pt x="245" y="3580"/>
                  </a:lnTo>
                  <a:lnTo>
                    <a:pt x="123" y="3824"/>
                  </a:lnTo>
                  <a:lnTo>
                    <a:pt x="42" y="4068"/>
                  </a:lnTo>
                  <a:lnTo>
                    <a:pt x="1" y="4353"/>
                  </a:lnTo>
                  <a:lnTo>
                    <a:pt x="1" y="4637"/>
                  </a:lnTo>
                  <a:lnTo>
                    <a:pt x="1" y="4881"/>
                  </a:lnTo>
                  <a:lnTo>
                    <a:pt x="42" y="5166"/>
                  </a:lnTo>
                  <a:lnTo>
                    <a:pt x="164" y="5451"/>
                  </a:lnTo>
                  <a:lnTo>
                    <a:pt x="286" y="5695"/>
                  </a:lnTo>
                  <a:lnTo>
                    <a:pt x="448" y="5939"/>
                  </a:lnTo>
                  <a:lnTo>
                    <a:pt x="692" y="6102"/>
                  </a:lnTo>
                  <a:lnTo>
                    <a:pt x="896" y="6264"/>
                  </a:lnTo>
                  <a:lnTo>
                    <a:pt x="1181" y="6346"/>
                  </a:lnTo>
                  <a:lnTo>
                    <a:pt x="1425" y="6468"/>
                  </a:lnTo>
                  <a:lnTo>
                    <a:pt x="1709" y="6508"/>
                  </a:lnTo>
                  <a:lnTo>
                    <a:pt x="2319" y="6590"/>
                  </a:lnTo>
                  <a:lnTo>
                    <a:pt x="4109" y="6590"/>
                  </a:lnTo>
                  <a:lnTo>
                    <a:pt x="6102" y="6508"/>
                  </a:lnTo>
                  <a:lnTo>
                    <a:pt x="8136" y="6346"/>
                  </a:lnTo>
                  <a:lnTo>
                    <a:pt x="8502" y="6305"/>
                  </a:lnTo>
                  <a:lnTo>
                    <a:pt x="8868" y="6224"/>
                  </a:lnTo>
                  <a:lnTo>
                    <a:pt x="9234" y="6102"/>
                  </a:lnTo>
                  <a:lnTo>
                    <a:pt x="9600" y="5939"/>
                  </a:lnTo>
                  <a:lnTo>
                    <a:pt x="9926" y="5735"/>
                  </a:lnTo>
                  <a:lnTo>
                    <a:pt x="10048" y="5613"/>
                  </a:lnTo>
                  <a:lnTo>
                    <a:pt x="10170" y="5451"/>
                  </a:lnTo>
                  <a:lnTo>
                    <a:pt x="10292" y="5329"/>
                  </a:lnTo>
                  <a:lnTo>
                    <a:pt x="10333" y="5125"/>
                  </a:lnTo>
                  <a:lnTo>
                    <a:pt x="10414" y="4963"/>
                  </a:lnTo>
                  <a:lnTo>
                    <a:pt x="10414" y="4759"/>
                  </a:lnTo>
                  <a:lnTo>
                    <a:pt x="10414" y="4556"/>
                  </a:lnTo>
                  <a:lnTo>
                    <a:pt x="10333" y="4353"/>
                  </a:lnTo>
                  <a:lnTo>
                    <a:pt x="10292" y="4149"/>
                  </a:lnTo>
                  <a:lnTo>
                    <a:pt x="10170" y="3986"/>
                  </a:lnTo>
                  <a:lnTo>
                    <a:pt x="10048" y="3824"/>
                  </a:lnTo>
                  <a:lnTo>
                    <a:pt x="9885" y="3661"/>
                  </a:lnTo>
                  <a:lnTo>
                    <a:pt x="9723" y="3539"/>
                  </a:lnTo>
                  <a:lnTo>
                    <a:pt x="9560" y="3458"/>
                  </a:lnTo>
                  <a:lnTo>
                    <a:pt x="9356" y="3376"/>
                  </a:lnTo>
                  <a:lnTo>
                    <a:pt x="9112" y="3336"/>
                  </a:lnTo>
                  <a:lnTo>
                    <a:pt x="8868" y="3295"/>
                  </a:lnTo>
                  <a:lnTo>
                    <a:pt x="8665" y="3336"/>
                  </a:lnTo>
                  <a:lnTo>
                    <a:pt x="8421" y="3376"/>
                  </a:lnTo>
                  <a:lnTo>
                    <a:pt x="8218" y="3417"/>
                  </a:lnTo>
                  <a:lnTo>
                    <a:pt x="8209" y="3421"/>
                  </a:lnTo>
                  <a:lnTo>
                    <a:pt x="8218" y="3376"/>
                  </a:lnTo>
                  <a:lnTo>
                    <a:pt x="8218" y="3173"/>
                  </a:lnTo>
                  <a:lnTo>
                    <a:pt x="8177" y="3010"/>
                  </a:lnTo>
                  <a:lnTo>
                    <a:pt x="8136" y="2847"/>
                  </a:lnTo>
                  <a:lnTo>
                    <a:pt x="8055" y="2685"/>
                  </a:lnTo>
                  <a:lnTo>
                    <a:pt x="7933" y="2522"/>
                  </a:lnTo>
                  <a:lnTo>
                    <a:pt x="7811" y="2400"/>
                  </a:lnTo>
                  <a:lnTo>
                    <a:pt x="7648" y="2278"/>
                  </a:lnTo>
                  <a:lnTo>
                    <a:pt x="7485" y="2237"/>
                  </a:lnTo>
                  <a:lnTo>
                    <a:pt x="7323" y="2156"/>
                  </a:lnTo>
                  <a:lnTo>
                    <a:pt x="6940" y="2156"/>
                  </a:lnTo>
                  <a:lnTo>
                    <a:pt x="6957" y="2075"/>
                  </a:lnTo>
                  <a:lnTo>
                    <a:pt x="6997" y="1831"/>
                  </a:lnTo>
                  <a:lnTo>
                    <a:pt x="6957" y="1587"/>
                  </a:lnTo>
                  <a:lnTo>
                    <a:pt x="6916" y="1342"/>
                  </a:lnTo>
                  <a:lnTo>
                    <a:pt x="6835" y="1139"/>
                  </a:lnTo>
                  <a:lnTo>
                    <a:pt x="6753" y="936"/>
                  </a:lnTo>
                  <a:lnTo>
                    <a:pt x="6590" y="732"/>
                  </a:lnTo>
                  <a:lnTo>
                    <a:pt x="6428" y="529"/>
                  </a:lnTo>
                  <a:lnTo>
                    <a:pt x="6265" y="366"/>
                  </a:lnTo>
                  <a:lnTo>
                    <a:pt x="6062" y="244"/>
                  </a:lnTo>
                  <a:lnTo>
                    <a:pt x="5858" y="122"/>
                  </a:lnTo>
                  <a:lnTo>
                    <a:pt x="5614" y="41"/>
                  </a:lnTo>
                  <a:lnTo>
                    <a:pt x="537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3" name="Google Shape;53;p2"/>
          <p:cNvGrpSpPr/>
          <p:nvPr/>
        </p:nvGrpSpPr>
        <p:grpSpPr>
          <a:xfrm rot="10800000">
            <a:off x="7879939" y="4171104"/>
            <a:ext cx="1566947" cy="1148322"/>
            <a:chOff x="238125" y="896375"/>
            <a:chExt cx="635575" cy="465775"/>
          </a:xfrm>
        </p:grpSpPr>
        <p:sp>
          <p:nvSpPr>
            <p:cNvPr id="54" name="Google Shape;54;p2"/>
            <p:cNvSpPr/>
            <p:nvPr/>
          </p:nvSpPr>
          <p:spPr>
            <a:xfrm>
              <a:off x="258450" y="937050"/>
              <a:ext cx="615250" cy="425100"/>
            </a:xfrm>
            <a:custGeom>
              <a:avLst/>
              <a:gdLst/>
              <a:ahLst/>
              <a:cxnLst/>
              <a:rect l="l" t="t" r="r" b="b"/>
              <a:pathLst>
                <a:path w="24610" h="17004" extrusionOk="0">
                  <a:moveTo>
                    <a:pt x="24366" y="1"/>
                  </a:moveTo>
                  <a:lnTo>
                    <a:pt x="24325" y="41"/>
                  </a:lnTo>
                  <a:lnTo>
                    <a:pt x="19891" y="4394"/>
                  </a:lnTo>
                  <a:lnTo>
                    <a:pt x="15457" y="8705"/>
                  </a:lnTo>
                  <a:lnTo>
                    <a:pt x="14441" y="9682"/>
                  </a:lnTo>
                  <a:lnTo>
                    <a:pt x="13383" y="10658"/>
                  </a:lnTo>
                  <a:lnTo>
                    <a:pt x="12325" y="11593"/>
                  </a:lnTo>
                  <a:lnTo>
                    <a:pt x="11227" y="12488"/>
                  </a:lnTo>
                  <a:lnTo>
                    <a:pt x="10048" y="13342"/>
                  </a:lnTo>
                  <a:lnTo>
                    <a:pt x="8868" y="14115"/>
                  </a:lnTo>
                  <a:lnTo>
                    <a:pt x="8258" y="14481"/>
                  </a:lnTo>
                  <a:lnTo>
                    <a:pt x="7648" y="14807"/>
                  </a:lnTo>
                  <a:lnTo>
                    <a:pt x="6997" y="15132"/>
                  </a:lnTo>
                  <a:lnTo>
                    <a:pt x="6346" y="15417"/>
                  </a:lnTo>
                  <a:lnTo>
                    <a:pt x="5614" y="15702"/>
                  </a:lnTo>
                  <a:lnTo>
                    <a:pt x="4841" y="15986"/>
                  </a:lnTo>
                  <a:lnTo>
                    <a:pt x="4109" y="16190"/>
                  </a:lnTo>
                  <a:lnTo>
                    <a:pt x="3336" y="16352"/>
                  </a:lnTo>
                  <a:lnTo>
                    <a:pt x="2563" y="16515"/>
                  </a:lnTo>
                  <a:lnTo>
                    <a:pt x="1750" y="16597"/>
                  </a:lnTo>
                  <a:lnTo>
                    <a:pt x="977" y="16637"/>
                  </a:lnTo>
                  <a:lnTo>
                    <a:pt x="204" y="16597"/>
                  </a:lnTo>
                  <a:lnTo>
                    <a:pt x="123" y="16637"/>
                  </a:lnTo>
                  <a:lnTo>
                    <a:pt x="41" y="16678"/>
                  </a:lnTo>
                  <a:lnTo>
                    <a:pt x="1" y="16719"/>
                  </a:lnTo>
                  <a:lnTo>
                    <a:pt x="1" y="16800"/>
                  </a:lnTo>
                  <a:lnTo>
                    <a:pt x="1" y="16841"/>
                  </a:lnTo>
                  <a:lnTo>
                    <a:pt x="41" y="16922"/>
                  </a:lnTo>
                  <a:lnTo>
                    <a:pt x="123" y="16963"/>
                  </a:lnTo>
                  <a:lnTo>
                    <a:pt x="204" y="17003"/>
                  </a:lnTo>
                  <a:lnTo>
                    <a:pt x="895" y="17003"/>
                  </a:lnTo>
                  <a:lnTo>
                    <a:pt x="1587" y="16963"/>
                  </a:lnTo>
                  <a:lnTo>
                    <a:pt x="2319" y="16922"/>
                  </a:lnTo>
                  <a:lnTo>
                    <a:pt x="3011" y="16800"/>
                  </a:lnTo>
                  <a:lnTo>
                    <a:pt x="3661" y="16678"/>
                  </a:lnTo>
                  <a:lnTo>
                    <a:pt x="4353" y="16515"/>
                  </a:lnTo>
                  <a:lnTo>
                    <a:pt x="5044" y="16312"/>
                  </a:lnTo>
                  <a:lnTo>
                    <a:pt x="5695" y="16068"/>
                  </a:lnTo>
                  <a:lnTo>
                    <a:pt x="6346" y="15824"/>
                  </a:lnTo>
                  <a:lnTo>
                    <a:pt x="6997" y="15539"/>
                  </a:lnTo>
                  <a:lnTo>
                    <a:pt x="7648" y="15214"/>
                  </a:lnTo>
                  <a:lnTo>
                    <a:pt x="8258" y="14888"/>
                  </a:lnTo>
                  <a:lnTo>
                    <a:pt x="9478" y="14156"/>
                  </a:lnTo>
                  <a:lnTo>
                    <a:pt x="10617" y="13383"/>
                  </a:lnTo>
                  <a:lnTo>
                    <a:pt x="11797" y="12488"/>
                  </a:lnTo>
                  <a:lnTo>
                    <a:pt x="12895" y="11593"/>
                  </a:lnTo>
                  <a:lnTo>
                    <a:pt x="13993" y="10617"/>
                  </a:lnTo>
                  <a:lnTo>
                    <a:pt x="15051" y="9641"/>
                  </a:lnTo>
                  <a:lnTo>
                    <a:pt x="17247" y="7485"/>
                  </a:lnTo>
                  <a:lnTo>
                    <a:pt x="19444" y="5370"/>
                  </a:lnTo>
                  <a:lnTo>
                    <a:pt x="24569" y="326"/>
                  </a:lnTo>
                  <a:lnTo>
                    <a:pt x="24610" y="245"/>
                  </a:lnTo>
                  <a:lnTo>
                    <a:pt x="24610" y="163"/>
                  </a:lnTo>
                  <a:lnTo>
                    <a:pt x="24610" y="123"/>
                  </a:lnTo>
                  <a:lnTo>
                    <a:pt x="24569" y="82"/>
                  </a:lnTo>
                  <a:lnTo>
                    <a:pt x="24528" y="41"/>
                  </a:lnTo>
                  <a:lnTo>
                    <a:pt x="2444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2"/>
            <p:cNvSpPr/>
            <p:nvPr/>
          </p:nvSpPr>
          <p:spPr>
            <a:xfrm>
              <a:off x="238125" y="918750"/>
              <a:ext cx="596925" cy="409850"/>
            </a:xfrm>
            <a:custGeom>
              <a:avLst/>
              <a:gdLst/>
              <a:ahLst/>
              <a:cxnLst/>
              <a:rect l="l" t="t" r="r" b="b"/>
              <a:pathLst>
                <a:path w="23877" h="16394" extrusionOk="0">
                  <a:moveTo>
                    <a:pt x="23714" y="1"/>
                  </a:moveTo>
                  <a:lnTo>
                    <a:pt x="23633" y="41"/>
                  </a:lnTo>
                  <a:lnTo>
                    <a:pt x="23592" y="82"/>
                  </a:lnTo>
                  <a:lnTo>
                    <a:pt x="22697" y="1139"/>
                  </a:lnTo>
                  <a:lnTo>
                    <a:pt x="21762" y="2197"/>
                  </a:lnTo>
                  <a:lnTo>
                    <a:pt x="20786" y="3214"/>
                  </a:lnTo>
                  <a:lnTo>
                    <a:pt x="19809" y="4231"/>
                  </a:lnTo>
                  <a:lnTo>
                    <a:pt x="18792" y="5166"/>
                  </a:lnTo>
                  <a:lnTo>
                    <a:pt x="17775" y="6143"/>
                  </a:lnTo>
                  <a:lnTo>
                    <a:pt x="16718" y="7038"/>
                  </a:lnTo>
                  <a:lnTo>
                    <a:pt x="15620" y="7892"/>
                  </a:lnTo>
                  <a:lnTo>
                    <a:pt x="14481" y="8746"/>
                  </a:lnTo>
                  <a:lnTo>
                    <a:pt x="13342" y="9559"/>
                  </a:lnTo>
                  <a:lnTo>
                    <a:pt x="12162" y="10332"/>
                  </a:lnTo>
                  <a:lnTo>
                    <a:pt x="10983" y="11105"/>
                  </a:lnTo>
                  <a:lnTo>
                    <a:pt x="9762" y="11797"/>
                  </a:lnTo>
                  <a:lnTo>
                    <a:pt x="8542" y="12488"/>
                  </a:lnTo>
                  <a:lnTo>
                    <a:pt x="7322" y="13139"/>
                  </a:lnTo>
                  <a:lnTo>
                    <a:pt x="6061" y="13749"/>
                  </a:lnTo>
                  <a:lnTo>
                    <a:pt x="4596" y="14400"/>
                  </a:lnTo>
                  <a:lnTo>
                    <a:pt x="3132" y="14969"/>
                  </a:lnTo>
                  <a:lnTo>
                    <a:pt x="1627" y="15539"/>
                  </a:lnTo>
                  <a:lnTo>
                    <a:pt x="122" y="16027"/>
                  </a:lnTo>
                  <a:lnTo>
                    <a:pt x="81" y="16068"/>
                  </a:lnTo>
                  <a:lnTo>
                    <a:pt x="0" y="16108"/>
                  </a:lnTo>
                  <a:lnTo>
                    <a:pt x="0" y="16190"/>
                  </a:lnTo>
                  <a:lnTo>
                    <a:pt x="0" y="16271"/>
                  </a:lnTo>
                  <a:lnTo>
                    <a:pt x="41" y="16312"/>
                  </a:lnTo>
                  <a:lnTo>
                    <a:pt x="81" y="16393"/>
                  </a:lnTo>
                  <a:lnTo>
                    <a:pt x="244" y="16393"/>
                  </a:lnTo>
                  <a:lnTo>
                    <a:pt x="1586" y="15946"/>
                  </a:lnTo>
                  <a:lnTo>
                    <a:pt x="2888" y="15457"/>
                  </a:lnTo>
                  <a:lnTo>
                    <a:pt x="4230" y="14929"/>
                  </a:lnTo>
                  <a:lnTo>
                    <a:pt x="5532" y="14400"/>
                  </a:lnTo>
                  <a:lnTo>
                    <a:pt x="6793" y="13790"/>
                  </a:lnTo>
                  <a:lnTo>
                    <a:pt x="8095" y="13180"/>
                  </a:lnTo>
                  <a:lnTo>
                    <a:pt x="9315" y="12488"/>
                  </a:lnTo>
                  <a:lnTo>
                    <a:pt x="10535" y="11797"/>
                  </a:lnTo>
                  <a:lnTo>
                    <a:pt x="11755" y="11064"/>
                  </a:lnTo>
                  <a:lnTo>
                    <a:pt x="12935" y="10292"/>
                  </a:lnTo>
                  <a:lnTo>
                    <a:pt x="14074" y="9478"/>
                  </a:lnTo>
                  <a:lnTo>
                    <a:pt x="15213" y="8665"/>
                  </a:lnTo>
                  <a:lnTo>
                    <a:pt x="16352" y="7810"/>
                  </a:lnTo>
                  <a:lnTo>
                    <a:pt x="17409" y="6915"/>
                  </a:lnTo>
                  <a:lnTo>
                    <a:pt x="18467" y="5980"/>
                  </a:lnTo>
                  <a:lnTo>
                    <a:pt x="19525" y="5044"/>
                  </a:lnTo>
                  <a:lnTo>
                    <a:pt x="20663" y="3905"/>
                  </a:lnTo>
                  <a:lnTo>
                    <a:pt x="21762" y="2767"/>
                  </a:lnTo>
                  <a:lnTo>
                    <a:pt x="22819" y="1546"/>
                  </a:lnTo>
                  <a:lnTo>
                    <a:pt x="23836" y="326"/>
                  </a:lnTo>
                  <a:lnTo>
                    <a:pt x="23877" y="285"/>
                  </a:lnTo>
                  <a:lnTo>
                    <a:pt x="23877" y="204"/>
                  </a:lnTo>
                  <a:lnTo>
                    <a:pt x="23836" y="82"/>
                  </a:lnTo>
                  <a:lnTo>
                    <a:pt x="23755" y="41"/>
                  </a:lnTo>
                  <a:lnTo>
                    <a:pt x="23714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2"/>
            <p:cNvSpPr/>
            <p:nvPr/>
          </p:nvSpPr>
          <p:spPr>
            <a:xfrm>
              <a:off x="261500" y="916725"/>
              <a:ext cx="477975" cy="336600"/>
            </a:xfrm>
            <a:custGeom>
              <a:avLst/>
              <a:gdLst/>
              <a:ahLst/>
              <a:cxnLst/>
              <a:rect l="l" t="t" r="r" b="b"/>
              <a:pathLst>
                <a:path w="19119" h="13464" extrusionOk="0">
                  <a:moveTo>
                    <a:pt x="18915" y="0"/>
                  </a:moveTo>
                  <a:lnTo>
                    <a:pt x="18834" y="41"/>
                  </a:lnTo>
                  <a:lnTo>
                    <a:pt x="18793" y="82"/>
                  </a:lnTo>
                  <a:lnTo>
                    <a:pt x="18101" y="1017"/>
                  </a:lnTo>
                  <a:lnTo>
                    <a:pt x="17410" y="1912"/>
                  </a:lnTo>
                  <a:lnTo>
                    <a:pt x="16678" y="2766"/>
                  </a:lnTo>
                  <a:lnTo>
                    <a:pt x="15946" y="3620"/>
                  </a:lnTo>
                  <a:lnTo>
                    <a:pt x="15132" y="4434"/>
                  </a:lnTo>
                  <a:lnTo>
                    <a:pt x="14319" y="5247"/>
                  </a:lnTo>
                  <a:lnTo>
                    <a:pt x="13505" y="5980"/>
                  </a:lnTo>
                  <a:lnTo>
                    <a:pt x="12610" y="6712"/>
                  </a:lnTo>
                  <a:lnTo>
                    <a:pt x="11756" y="7403"/>
                  </a:lnTo>
                  <a:lnTo>
                    <a:pt x="10820" y="8095"/>
                  </a:lnTo>
                  <a:lnTo>
                    <a:pt x="9885" y="8746"/>
                  </a:lnTo>
                  <a:lnTo>
                    <a:pt x="8949" y="9315"/>
                  </a:lnTo>
                  <a:lnTo>
                    <a:pt x="7973" y="9925"/>
                  </a:lnTo>
                  <a:lnTo>
                    <a:pt x="6997" y="10454"/>
                  </a:lnTo>
                  <a:lnTo>
                    <a:pt x="5980" y="10942"/>
                  </a:lnTo>
                  <a:lnTo>
                    <a:pt x="4963" y="11430"/>
                  </a:lnTo>
                  <a:lnTo>
                    <a:pt x="3783" y="11918"/>
                  </a:lnTo>
                  <a:lnTo>
                    <a:pt x="2563" y="12366"/>
                  </a:lnTo>
                  <a:lnTo>
                    <a:pt x="1343" y="12772"/>
                  </a:lnTo>
                  <a:lnTo>
                    <a:pt x="123" y="13098"/>
                  </a:lnTo>
                  <a:lnTo>
                    <a:pt x="41" y="13139"/>
                  </a:lnTo>
                  <a:lnTo>
                    <a:pt x="1" y="13220"/>
                  </a:lnTo>
                  <a:lnTo>
                    <a:pt x="1" y="13261"/>
                  </a:lnTo>
                  <a:lnTo>
                    <a:pt x="1" y="13342"/>
                  </a:lnTo>
                  <a:lnTo>
                    <a:pt x="41" y="13383"/>
                  </a:lnTo>
                  <a:lnTo>
                    <a:pt x="82" y="13464"/>
                  </a:lnTo>
                  <a:lnTo>
                    <a:pt x="245" y="13464"/>
                  </a:lnTo>
                  <a:lnTo>
                    <a:pt x="1343" y="13179"/>
                  </a:lnTo>
                  <a:lnTo>
                    <a:pt x="2400" y="12813"/>
                  </a:lnTo>
                  <a:lnTo>
                    <a:pt x="3499" y="12406"/>
                  </a:lnTo>
                  <a:lnTo>
                    <a:pt x="4556" y="12000"/>
                  </a:lnTo>
                  <a:lnTo>
                    <a:pt x="5614" y="11552"/>
                  </a:lnTo>
                  <a:lnTo>
                    <a:pt x="6631" y="11023"/>
                  </a:lnTo>
                  <a:lnTo>
                    <a:pt x="7648" y="10495"/>
                  </a:lnTo>
                  <a:lnTo>
                    <a:pt x="8665" y="9925"/>
                  </a:lnTo>
                  <a:lnTo>
                    <a:pt x="9641" y="9356"/>
                  </a:lnTo>
                  <a:lnTo>
                    <a:pt x="10576" y="8705"/>
                  </a:lnTo>
                  <a:lnTo>
                    <a:pt x="11512" y="8054"/>
                  </a:lnTo>
                  <a:lnTo>
                    <a:pt x="12447" y="7363"/>
                  </a:lnTo>
                  <a:lnTo>
                    <a:pt x="13342" y="6630"/>
                  </a:lnTo>
                  <a:lnTo>
                    <a:pt x="14197" y="5858"/>
                  </a:lnTo>
                  <a:lnTo>
                    <a:pt x="15010" y="5085"/>
                  </a:lnTo>
                  <a:lnTo>
                    <a:pt x="15824" y="4271"/>
                  </a:lnTo>
                  <a:lnTo>
                    <a:pt x="16718" y="3295"/>
                  </a:lnTo>
                  <a:lnTo>
                    <a:pt x="17532" y="2319"/>
                  </a:lnTo>
                  <a:lnTo>
                    <a:pt x="18345" y="1302"/>
                  </a:lnTo>
                  <a:lnTo>
                    <a:pt x="19078" y="285"/>
                  </a:lnTo>
                  <a:lnTo>
                    <a:pt x="19118" y="204"/>
                  </a:lnTo>
                  <a:lnTo>
                    <a:pt x="19118" y="122"/>
                  </a:lnTo>
                  <a:lnTo>
                    <a:pt x="19078" y="82"/>
                  </a:lnTo>
                  <a:lnTo>
                    <a:pt x="19037" y="41"/>
                  </a:lnTo>
                  <a:lnTo>
                    <a:pt x="1891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2"/>
            <p:cNvSpPr/>
            <p:nvPr/>
          </p:nvSpPr>
          <p:spPr>
            <a:xfrm>
              <a:off x="277775" y="921800"/>
              <a:ext cx="404750" cy="281700"/>
            </a:xfrm>
            <a:custGeom>
              <a:avLst/>
              <a:gdLst/>
              <a:ahLst/>
              <a:cxnLst/>
              <a:rect l="l" t="t" r="r" b="b"/>
              <a:pathLst>
                <a:path w="16190" h="11268" extrusionOk="0">
                  <a:moveTo>
                    <a:pt x="15945" y="1"/>
                  </a:moveTo>
                  <a:lnTo>
                    <a:pt x="15864" y="41"/>
                  </a:lnTo>
                  <a:lnTo>
                    <a:pt x="12895" y="2319"/>
                  </a:lnTo>
                  <a:lnTo>
                    <a:pt x="9844" y="4516"/>
                  </a:lnTo>
                  <a:lnTo>
                    <a:pt x="6793" y="6631"/>
                  </a:lnTo>
                  <a:lnTo>
                    <a:pt x="3661" y="8705"/>
                  </a:lnTo>
                  <a:lnTo>
                    <a:pt x="1871" y="9804"/>
                  </a:lnTo>
                  <a:lnTo>
                    <a:pt x="82" y="10942"/>
                  </a:lnTo>
                  <a:lnTo>
                    <a:pt x="41" y="10983"/>
                  </a:lnTo>
                  <a:lnTo>
                    <a:pt x="0" y="11064"/>
                  </a:lnTo>
                  <a:lnTo>
                    <a:pt x="0" y="11105"/>
                  </a:lnTo>
                  <a:lnTo>
                    <a:pt x="41" y="11186"/>
                  </a:lnTo>
                  <a:lnTo>
                    <a:pt x="82" y="11227"/>
                  </a:lnTo>
                  <a:lnTo>
                    <a:pt x="122" y="11268"/>
                  </a:lnTo>
                  <a:lnTo>
                    <a:pt x="285" y="11268"/>
                  </a:lnTo>
                  <a:lnTo>
                    <a:pt x="3458" y="9275"/>
                  </a:lnTo>
                  <a:lnTo>
                    <a:pt x="6631" y="7200"/>
                  </a:lnTo>
                  <a:lnTo>
                    <a:pt x="9722" y="5044"/>
                  </a:lnTo>
                  <a:lnTo>
                    <a:pt x="12773" y="2848"/>
                  </a:lnTo>
                  <a:lnTo>
                    <a:pt x="14440" y="1587"/>
                  </a:lnTo>
                  <a:lnTo>
                    <a:pt x="16108" y="326"/>
                  </a:lnTo>
                  <a:lnTo>
                    <a:pt x="16149" y="245"/>
                  </a:lnTo>
                  <a:lnTo>
                    <a:pt x="16189" y="204"/>
                  </a:lnTo>
                  <a:lnTo>
                    <a:pt x="16149" y="123"/>
                  </a:lnTo>
                  <a:lnTo>
                    <a:pt x="16108" y="82"/>
                  </a:lnTo>
                  <a:lnTo>
                    <a:pt x="1598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2"/>
            <p:cNvSpPr/>
            <p:nvPr/>
          </p:nvSpPr>
          <p:spPr>
            <a:xfrm>
              <a:off x="329625" y="896375"/>
              <a:ext cx="264425" cy="187150"/>
            </a:xfrm>
            <a:custGeom>
              <a:avLst/>
              <a:gdLst/>
              <a:ahLst/>
              <a:cxnLst/>
              <a:rect l="l" t="t" r="r" b="b"/>
              <a:pathLst>
                <a:path w="10577" h="7486" extrusionOk="0">
                  <a:moveTo>
                    <a:pt x="7038" y="1"/>
                  </a:moveTo>
                  <a:lnTo>
                    <a:pt x="6956" y="41"/>
                  </a:lnTo>
                  <a:lnTo>
                    <a:pt x="5940" y="651"/>
                  </a:lnTo>
                  <a:lnTo>
                    <a:pt x="4963" y="1262"/>
                  </a:lnTo>
                  <a:lnTo>
                    <a:pt x="4028" y="1953"/>
                  </a:lnTo>
                  <a:lnTo>
                    <a:pt x="3133" y="2645"/>
                  </a:lnTo>
                  <a:lnTo>
                    <a:pt x="2197" y="3417"/>
                  </a:lnTo>
                  <a:lnTo>
                    <a:pt x="1343" y="4231"/>
                  </a:lnTo>
                  <a:lnTo>
                    <a:pt x="936" y="4597"/>
                  </a:lnTo>
                  <a:lnTo>
                    <a:pt x="570" y="5004"/>
                  </a:lnTo>
                  <a:lnTo>
                    <a:pt x="408" y="5207"/>
                  </a:lnTo>
                  <a:lnTo>
                    <a:pt x="286" y="5451"/>
                  </a:lnTo>
                  <a:lnTo>
                    <a:pt x="164" y="5655"/>
                  </a:lnTo>
                  <a:lnTo>
                    <a:pt x="82" y="5899"/>
                  </a:lnTo>
                  <a:lnTo>
                    <a:pt x="42" y="6143"/>
                  </a:lnTo>
                  <a:lnTo>
                    <a:pt x="1" y="6346"/>
                  </a:lnTo>
                  <a:lnTo>
                    <a:pt x="42" y="6550"/>
                  </a:lnTo>
                  <a:lnTo>
                    <a:pt x="82" y="6753"/>
                  </a:lnTo>
                  <a:lnTo>
                    <a:pt x="164" y="6956"/>
                  </a:lnTo>
                  <a:lnTo>
                    <a:pt x="286" y="7119"/>
                  </a:lnTo>
                  <a:lnTo>
                    <a:pt x="448" y="7282"/>
                  </a:lnTo>
                  <a:lnTo>
                    <a:pt x="652" y="7404"/>
                  </a:lnTo>
                  <a:lnTo>
                    <a:pt x="896" y="7485"/>
                  </a:lnTo>
                  <a:lnTo>
                    <a:pt x="1140" y="7485"/>
                  </a:lnTo>
                  <a:lnTo>
                    <a:pt x="1384" y="7444"/>
                  </a:lnTo>
                  <a:lnTo>
                    <a:pt x="1669" y="7404"/>
                  </a:lnTo>
                  <a:lnTo>
                    <a:pt x="2157" y="7160"/>
                  </a:lnTo>
                  <a:lnTo>
                    <a:pt x="2604" y="6916"/>
                  </a:lnTo>
                  <a:lnTo>
                    <a:pt x="3621" y="6346"/>
                  </a:lnTo>
                  <a:lnTo>
                    <a:pt x="4638" y="5777"/>
                  </a:lnTo>
                  <a:lnTo>
                    <a:pt x="5614" y="5126"/>
                  </a:lnTo>
                  <a:lnTo>
                    <a:pt x="6550" y="4475"/>
                  </a:lnTo>
                  <a:lnTo>
                    <a:pt x="7607" y="3662"/>
                  </a:lnTo>
                  <a:lnTo>
                    <a:pt x="8584" y="2848"/>
                  </a:lnTo>
                  <a:lnTo>
                    <a:pt x="9600" y="1953"/>
                  </a:lnTo>
                  <a:lnTo>
                    <a:pt x="10536" y="1058"/>
                  </a:lnTo>
                  <a:lnTo>
                    <a:pt x="10577" y="977"/>
                  </a:lnTo>
                  <a:lnTo>
                    <a:pt x="10577" y="936"/>
                  </a:lnTo>
                  <a:lnTo>
                    <a:pt x="10577" y="855"/>
                  </a:lnTo>
                  <a:lnTo>
                    <a:pt x="10536" y="814"/>
                  </a:lnTo>
                  <a:lnTo>
                    <a:pt x="10455" y="774"/>
                  </a:lnTo>
                  <a:lnTo>
                    <a:pt x="10414" y="733"/>
                  </a:lnTo>
                  <a:lnTo>
                    <a:pt x="10333" y="774"/>
                  </a:lnTo>
                  <a:lnTo>
                    <a:pt x="10251" y="814"/>
                  </a:lnTo>
                  <a:lnTo>
                    <a:pt x="9478" y="1546"/>
                  </a:lnTo>
                  <a:lnTo>
                    <a:pt x="8706" y="2238"/>
                  </a:lnTo>
                  <a:lnTo>
                    <a:pt x="7892" y="2929"/>
                  </a:lnTo>
                  <a:lnTo>
                    <a:pt x="7079" y="3621"/>
                  </a:lnTo>
                  <a:lnTo>
                    <a:pt x="6224" y="4231"/>
                  </a:lnTo>
                  <a:lnTo>
                    <a:pt x="5329" y="4841"/>
                  </a:lnTo>
                  <a:lnTo>
                    <a:pt x="4435" y="5451"/>
                  </a:lnTo>
                  <a:lnTo>
                    <a:pt x="3540" y="5980"/>
                  </a:lnTo>
                  <a:lnTo>
                    <a:pt x="2604" y="6550"/>
                  </a:lnTo>
                  <a:lnTo>
                    <a:pt x="2116" y="6794"/>
                  </a:lnTo>
                  <a:lnTo>
                    <a:pt x="1628" y="6997"/>
                  </a:lnTo>
                  <a:lnTo>
                    <a:pt x="1384" y="7078"/>
                  </a:lnTo>
                  <a:lnTo>
                    <a:pt x="1140" y="7119"/>
                  </a:lnTo>
                  <a:lnTo>
                    <a:pt x="855" y="7078"/>
                  </a:lnTo>
                  <a:lnTo>
                    <a:pt x="733" y="7038"/>
                  </a:lnTo>
                  <a:lnTo>
                    <a:pt x="652" y="6956"/>
                  </a:lnTo>
                  <a:lnTo>
                    <a:pt x="489" y="6794"/>
                  </a:lnTo>
                  <a:lnTo>
                    <a:pt x="408" y="6590"/>
                  </a:lnTo>
                  <a:lnTo>
                    <a:pt x="408" y="6387"/>
                  </a:lnTo>
                  <a:lnTo>
                    <a:pt x="408" y="6183"/>
                  </a:lnTo>
                  <a:lnTo>
                    <a:pt x="448" y="5939"/>
                  </a:lnTo>
                  <a:lnTo>
                    <a:pt x="530" y="5695"/>
                  </a:lnTo>
                  <a:lnTo>
                    <a:pt x="652" y="5492"/>
                  </a:lnTo>
                  <a:lnTo>
                    <a:pt x="814" y="5289"/>
                  </a:lnTo>
                  <a:lnTo>
                    <a:pt x="1180" y="4882"/>
                  </a:lnTo>
                  <a:lnTo>
                    <a:pt x="1547" y="4556"/>
                  </a:lnTo>
                  <a:lnTo>
                    <a:pt x="2319" y="3824"/>
                  </a:lnTo>
                  <a:lnTo>
                    <a:pt x="3133" y="3133"/>
                  </a:lnTo>
                  <a:lnTo>
                    <a:pt x="4068" y="2360"/>
                  </a:lnTo>
                  <a:lnTo>
                    <a:pt x="5085" y="1668"/>
                  </a:lnTo>
                  <a:lnTo>
                    <a:pt x="6102" y="977"/>
                  </a:lnTo>
                  <a:lnTo>
                    <a:pt x="7160" y="367"/>
                  </a:lnTo>
                  <a:lnTo>
                    <a:pt x="7201" y="326"/>
                  </a:lnTo>
                  <a:lnTo>
                    <a:pt x="7241" y="245"/>
                  </a:lnTo>
                  <a:lnTo>
                    <a:pt x="7241" y="163"/>
                  </a:lnTo>
                  <a:lnTo>
                    <a:pt x="7201" y="123"/>
                  </a:lnTo>
                  <a:lnTo>
                    <a:pt x="7160" y="82"/>
                  </a:lnTo>
                  <a:lnTo>
                    <a:pt x="7119" y="41"/>
                  </a:lnTo>
                  <a:lnTo>
                    <a:pt x="7038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9" name="Google Shape;59;p2"/>
          <p:cNvSpPr/>
          <p:nvPr/>
        </p:nvSpPr>
        <p:spPr>
          <a:xfrm>
            <a:off x="444778" y="4470672"/>
            <a:ext cx="85704" cy="85658"/>
          </a:xfrm>
          <a:custGeom>
            <a:avLst/>
            <a:gdLst/>
            <a:ahLst/>
            <a:cxnLst/>
            <a:rect l="l" t="t" r="r" b="b"/>
            <a:pathLst>
              <a:path w="1873" h="1872" extrusionOk="0">
                <a:moveTo>
                  <a:pt x="733" y="1"/>
                </a:moveTo>
                <a:lnTo>
                  <a:pt x="489" y="82"/>
                </a:lnTo>
                <a:lnTo>
                  <a:pt x="245" y="245"/>
                </a:lnTo>
                <a:lnTo>
                  <a:pt x="82" y="448"/>
                </a:lnTo>
                <a:lnTo>
                  <a:pt x="1" y="692"/>
                </a:lnTo>
                <a:lnTo>
                  <a:pt x="1" y="936"/>
                </a:lnTo>
                <a:lnTo>
                  <a:pt x="42" y="1221"/>
                </a:lnTo>
                <a:lnTo>
                  <a:pt x="123" y="1424"/>
                </a:lnTo>
                <a:lnTo>
                  <a:pt x="245" y="1546"/>
                </a:lnTo>
                <a:lnTo>
                  <a:pt x="367" y="1668"/>
                </a:lnTo>
                <a:lnTo>
                  <a:pt x="489" y="1750"/>
                </a:lnTo>
                <a:lnTo>
                  <a:pt x="611" y="1831"/>
                </a:lnTo>
                <a:lnTo>
                  <a:pt x="774" y="1872"/>
                </a:lnTo>
                <a:lnTo>
                  <a:pt x="1099" y="1872"/>
                </a:lnTo>
                <a:lnTo>
                  <a:pt x="1262" y="1831"/>
                </a:lnTo>
                <a:lnTo>
                  <a:pt x="1384" y="1791"/>
                </a:lnTo>
                <a:lnTo>
                  <a:pt x="1506" y="1709"/>
                </a:lnTo>
                <a:lnTo>
                  <a:pt x="1628" y="1587"/>
                </a:lnTo>
                <a:lnTo>
                  <a:pt x="1750" y="1465"/>
                </a:lnTo>
                <a:lnTo>
                  <a:pt x="1831" y="1302"/>
                </a:lnTo>
                <a:lnTo>
                  <a:pt x="1872" y="1140"/>
                </a:lnTo>
                <a:lnTo>
                  <a:pt x="1872" y="977"/>
                </a:lnTo>
                <a:lnTo>
                  <a:pt x="1872" y="774"/>
                </a:lnTo>
                <a:lnTo>
                  <a:pt x="1791" y="652"/>
                </a:lnTo>
                <a:lnTo>
                  <a:pt x="1750" y="489"/>
                </a:lnTo>
                <a:lnTo>
                  <a:pt x="1669" y="367"/>
                </a:lnTo>
                <a:lnTo>
                  <a:pt x="1547" y="245"/>
                </a:lnTo>
                <a:lnTo>
                  <a:pt x="1303" y="82"/>
                </a:lnTo>
                <a:lnTo>
                  <a:pt x="977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60;p2"/>
          <p:cNvSpPr/>
          <p:nvPr/>
        </p:nvSpPr>
        <p:spPr>
          <a:xfrm>
            <a:off x="2581987" y="4739780"/>
            <a:ext cx="85658" cy="85658"/>
          </a:xfrm>
          <a:custGeom>
            <a:avLst/>
            <a:gdLst/>
            <a:ahLst/>
            <a:cxnLst/>
            <a:rect l="l" t="t" r="r" b="b"/>
            <a:pathLst>
              <a:path w="1872" h="1872" extrusionOk="0">
                <a:moveTo>
                  <a:pt x="733" y="1"/>
                </a:moveTo>
                <a:lnTo>
                  <a:pt x="489" y="82"/>
                </a:lnTo>
                <a:lnTo>
                  <a:pt x="286" y="245"/>
                </a:lnTo>
                <a:lnTo>
                  <a:pt x="123" y="448"/>
                </a:lnTo>
                <a:lnTo>
                  <a:pt x="1" y="692"/>
                </a:lnTo>
                <a:lnTo>
                  <a:pt x="1" y="936"/>
                </a:lnTo>
                <a:lnTo>
                  <a:pt x="41" y="1221"/>
                </a:lnTo>
                <a:lnTo>
                  <a:pt x="164" y="1424"/>
                </a:lnTo>
                <a:lnTo>
                  <a:pt x="245" y="1587"/>
                </a:lnTo>
                <a:lnTo>
                  <a:pt x="367" y="1668"/>
                </a:lnTo>
                <a:lnTo>
                  <a:pt x="489" y="1750"/>
                </a:lnTo>
                <a:lnTo>
                  <a:pt x="652" y="1831"/>
                </a:lnTo>
                <a:lnTo>
                  <a:pt x="774" y="1872"/>
                </a:lnTo>
                <a:lnTo>
                  <a:pt x="1099" y="1872"/>
                </a:lnTo>
                <a:lnTo>
                  <a:pt x="1262" y="1831"/>
                </a:lnTo>
                <a:lnTo>
                  <a:pt x="1384" y="1790"/>
                </a:lnTo>
                <a:lnTo>
                  <a:pt x="1546" y="1709"/>
                </a:lnTo>
                <a:lnTo>
                  <a:pt x="1628" y="1587"/>
                </a:lnTo>
                <a:lnTo>
                  <a:pt x="1750" y="1465"/>
                </a:lnTo>
                <a:lnTo>
                  <a:pt x="1831" y="1302"/>
                </a:lnTo>
                <a:lnTo>
                  <a:pt x="1872" y="1140"/>
                </a:lnTo>
                <a:lnTo>
                  <a:pt x="1872" y="977"/>
                </a:lnTo>
                <a:lnTo>
                  <a:pt x="1872" y="773"/>
                </a:lnTo>
                <a:lnTo>
                  <a:pt x="1831" y="651"/>
                </a:lnTo>
                <a:lnTo>
                  <a:pt x="1750" y="489"/>
                </a:lnTo>
                <a:lnTo>
                  <a:pt x="1669" y="367"/>
                </a:lnTo>
                <a:lnTo>
                  <a:pt x="1546" y="245"/>
                </a:lnTo>
                <a:lnTo>
                  <a:pt x="1302" y="82"/>
                </a:lnTo>
                <a:lnTo>
                  <a:pt x="977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61;p2"/>
          <p:cNvSpPr/>
          <p:nvPr/>
        </p:nvSpPr>
        <p:spPr>
          <a:xfrm>
            <a:off x="1542479" y="523342"/>
            <a:ext cx="85704" cy="85658"/>
          </a:xfrm>
          <a:custGeom>
            <a:avLst/>
            <a:gdLst/>
            <a:ahLst/>
            <a:cxnLst/>
            <a:rect l="l" t="t" r="r" b="b"/>
            <a:pathLst>
              <a:path w="1873" h="1872" extrusionOk="0">
                <a:moveTo>
                  <a:pt x="733" y="1"/>
                </a:moveTo>
                <a:lnTo>
                  <a:pt x="489" y="82"/>
                </a:lnTo>
                <a:lnTo>
                  <a:pt x="245" y="245"/>
                </a:lnTo>
                <a:lnTo>
                  <a:pt x="82" y="448"/>
                </a:lnTo>
                <a:lnTo>
                  <a:pt x="1" y="692"/>
                </a:lnTo>
                <a:lnTo>
                  <a:pt x="1" y="936"/>
                </a:lnTo>
                <a:lnTo>
                  <a:pt x="42" y="1180"/>
                </a:lnTo>
                <a:lnTo>
                  <a:pt x="123" y="1424"/>
                </a:lnTo>
                <a:lnTo>
                  <a:pt x="245" y="1546"/>
                </a:lnTo>
                <a:lnTo>
                  <a:pt x="367" y="1668"/>
                </a:lnTo>
                <a:lnTo>
                  <a:pt x="489" y="1750"/>
                </a:lnTo>
                <a:lnTo>
                  <a:pt x="611" y="1831"/>
                </a:lnTo>
                <a:lnTo>
                  <a:pt x="774" y="1872"/>
                </a:lnTo>
                <a:lnTo>
                  <a:pt x="1099" y="1872"/>
                </a:lnTo>
                <a:lnTo>
                  <a:pt x="1221" y="1831"/>
                </a:lnTo>
                <a:lnTo>
                  <a:pt x="1384" y="1750"/>
                </a:lnTo>
                <a:lnTo>
                  <a:pt x="1506" y="1668"/>
                </a:lnTo>
                <a:lnTo>
                  <a:pt x="1628" y="1587"/>
                </a:lnTo>
                <a:lnTo>
                  <a:pt x="1750" y="1465"/>
                </a:lnTo>
                <a:lnTo>
                  <a:pt x="1831" y="1302"/>
                </a:lnTo>
                <a:lnTo>
                  <a:pt x="1872" y="1140"/>
                </a:lnTo>
                <a:lnTo>
                  <a:pt x="1872" y="936"/>
                </a:lnTo>
                <a:lnTo>
                  <a:pt x="1831" y="774"/>
                </a:lnTo>
                <a:lnTo>
                  <a:pt x="1791" y="611"/>
                </a:lnTo>
                <a:lnTo>
                  <a:pt x="1750" y="489"/>
                </a:lnTo>
                <a:lnTo>
                  <a:pt x="1628" y="367"/>
                </a:lnTo>
                <a:lnTo>
                  <a:pt x="1547" y="245"/>
                </a:lnTo>
                <a:lnTo>
                  <a:pt x="1262" y="82"/>
                </a:lnTo>
                <a:lnTo>
                  <a:pt x="977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2" name="Google Shape;62;p2"/>
          <p:cNvGrpSpPr/>
          <p:nvPr/>
        </p:nvGrpSpPr>
        <p:grpSpPr>
          <a:xfrm>
            <a:off x="4563981" y="3034877"/>
            <a:ext cx="307124" cy="305294"/>
            <a:chOff x="1026043" y="1162815"/>
            <a:chExt cx="307124" cy="305294"/>
          </a:xfrm>
        </p:grpSpPr>
        <p:sp>
          <p:nvSpPr>
            <p:cNvPr id="63" name="Google Shape;63;p2"/>
            <p:cNvSpPr/>
            <p:nvPr/>
          </p:nvSpPr>
          <p:spPr>
            <a:xfrm>
              <a:off x="1026043" y="1162815"/>
              <a:ext cx="307124" cy="305294"/>
            </a:xfrm>
            <a:custGeom>
              <a:avLst/>
              <a:gdLst/>
              <a:ahLst/>
              <a:cxnLst/>
              <a:rect l="l" t="t" r="r" b="b"/>
              <a:pathLst>
                <a:path w="6712" h="6672" extrusionOk="0">
                  <a:moveTo>
                    <a:pt x="2766" y="1"/>
                  </a:moveTo>
                  <a:lnTo>
                    <a:pt x="2644" y="41"/>
                  </a:lnTo>
                  <a:lnTo>
                    <a:pt x="2563" y="82"/>
                  </a:lnTo>
                  <a:lnTo>
                    <a:pt x="2441" y="163"/>
                  </a:lnTo>
                  <a:lnTo>
                    <a:pt x="2359" y="245"/>
                  </a:lnTo>
                  <a:lnTo>
                    <a:pt x="2319" y="367"/>
                  </a:lnTo>
                  <a:lnTo>
                    <a:pt x="2237" y="651"/>
                  </a:lnTo>
                  <a:lnTo>
                    <a:pt x="2197" y="936"/>
                  </a:lnTo>
                  <a:lnTo>
                    <a:pt x="2197" y="1221"/>
                  </a:lnTo>
                  <a:lnTo>
                    <a:pt x="2237" y="1506"/>
                  </a:lnTo>
                  <a:lnTo>
                    <a:pt x="2075" y="1343"/>
                  </a:lnTo>
                  <a:lnTo>
                    <a:pt x="1871" y="1221"/>
                  </a:lnTo>
                  <a:lnTo>
                    <a:pt x="1546" y="1139"/>
                  </a:lnTo>
                  <a:lnTo>
                    <a:pt x="1424" y="1099"/>
                  </a:lnTo>
                  <a:lnTo>
                    <a:pt x="1261" y="1139"/>
                  </a:lnTo>
                  <a:lnTo>
                    <a:pt x="1139" y="1180"/>
                  </a:lnTo>
                  <a:lnTo>
                    <a:pt x="1017" y="1262"/>
                  </a:lnTo>
                  <a:lnTo>
                    <a:pt x="895" y="1343"/>
                  </a:lnTo>
                  <a:lnTo>
                    <a:pt x="814" y="1506"/>
                  </a:lnTo>
                  <a:lnTo>
                    <a:pt x="773" y="1790"/>
                  </a:lnTo>
                  <a:lnTo>
                    <a:pt x="773" y="2075"/>
                  </a:lnTo>
                  <a:lnTo>
                    <a:pt x="854" y="2360"/>
                  </a:lnTo>
                  <a:lnTo>
                    <a:pt x="1017" y="2604"/>
                  </a:lnTo>
                  <a:lnTo>
                    <a:pt x="1180" y="2807"/>
                  </a:lnTo>
                  <a:lnTo>
                    <a:pt x="1383" y="3011"/>
                  </a:lnTo>
                  <a:lnTo>
                    <a:pt x="1017" y="2970"/>
                  </a:lnTo>
                  <a:lnTo>
                    <a:pt x="814" y="3011"/>
                  </a:lnTo>
                  <a:lnTo>
                    <a:pt x="651" y="3051"/>
                  </a:lnTo>
                  <a:lnTo>
                    <a:pt x="407" y="3214"/>
                  </a:lnTo>
                  <a:lnTo>
                    <a:pt x="204" y="3377"/>
                  </a:lnTo>
                  <a:lnTo>
                    <a:pt x="82" y="3621"/>
                  </a:lnTo>
                  <a:lnTo>
                    <a:pt x="0" y="3865"/>
                  </a:lnTo>
                  <a:lnTo>
                    <a:pt x="0" y="4109"/>
                  </a:lnTo>
                  <a:lnTo>
                    <a:pt x="82" y="4353"/>
                  </a:lnTo>
                  <a:lnTo>
                    <a:pt x="244" y="4516"/>
                  </a:lnTo>
                  <a:lnTo>
                    <a:pt x="488" y="4678"/>
                  </a:lnTo>
                  <a:lnTo>
                    <a:pt x="692" y="4719"/>
                  </a:lnTo>
                  <a:lnTo>
                    <a:pt x="936" y="4760"/>
                  </a:lnTo>
                  <a:lnTo>
                    <a:pt x="1424" y="4719"/>
                  </a:lnTo>
                  <a:lnTo>
                    <a:pt x="1180" y="5004"/>
                  </a:lnTo>
                  <a:lnTo>
                    <a:pt x="1098" y="5166"/>
                  </a:lnTo>
                  <a:lnTo>
                    <a:pt x="1058" y="5370"/>
                  </a:lnTo>
                  <a:lnTo>
                    <a:pt x="1017" y="5655"/>
                  </a:lnTo>
                  <a:lnTo>
                    <a:pt x="1098" y="5939"/>
                  </a:lnTo>
                  <a:lnTo>
                    <a:pt x="1139" y="6061"/>
                  </a:lnTo>
                  <a:lnTo>
                    <a:pt x="1220" y="6143"/>
                  </a:lnTo>
                  <a:lnTo>
                    <a:pt x="1342" y="6265"/>
                  </a:lnTo>
                  <a:lnTo>
                    <a:pt x="1464" y="6305"/>
                  </a:lnTo>
                  <a:lnTo>
                    <a:pt x="1709" y="6387"/>
                  </a:lnTo>
                  <a:lnTo>
                    <a:pt x="1993" y="6387"/>
                  </a:lnTo>
                  <a:lnTo>
                    <a:pt x="2237" y="6346"/>
                  </a:lnTo>
                  <a:lnTo>
                    <a:pt x="2481" y="6224"/>
                  </a:lnTo>
                  <a:lnTo>
                    <a:pt x="2685" y="6021"/>
                  </a:lnTo>
                  <a:lnTo>
                    <a:pt x="2888" y="5777"/>
                  </a:lnTo>
                  <a:lnTo>
                    <a:pt x="3010" y="6102"/>
                  </a:lnTo>
                  <a:lnTo>
                    <a:pt x="3092" y="6265"/>
                  </a:lnTo>
                  <a:lnTo>
                    <a:pt x="3173" y="6387"/>
                  </a:lnTo>
                  <a:lnTo>
                    <a:pt x="3295" y="6509"/>
                  </a:lnTo>
                  <a:lnTo>
                    <a:pt x="3417" y="6590"/>
                  </a:lnTo>
                  <a:lnTo>
                    <a:pt x="3580" y="6671"/>
                  </a:lnTo>
                  <a:lnTo>
                    <a:pt x="3905" y="6671"/>
                  </a:lnTo>
                  <a:lnTo>
                    <a:pt x="4108" y="6590"/>
                  </a:lnTo>
                  <a:lnTo>
                    <a:pt x="4312" y="6468"/>
                  </a:lnTo>
                  <a:lnTo>
                    <a:pt x="4475" y="6305"/>
                  </a:lnTo>
                  <a:lnTo>
                    <a:pt x="4597" y="6102"/>
                  </a:lnTo>
                  <a:lnTo>
                    <a:pt x="4678" y="5777"/>
                  </a:lnTo>
                  <a:lnTo>
                    <a:pt x="4678" y="5451"/>
                  </a:lnTo>
                  <a:lnTo>
                    <a:pt x="4841" y="5533"/>
                  </a:lnTo>
                  <a:lnTo>
                    <a:pt x="5003" y="5573"/>
                  </a:lnTo>
                  <a:lnTo>
                    <a:pt x="5166" y="5614"/>
                  </a:lnTo>
                  <a:lnTo>
                    <a:pt x="5329" y="5573"/>
                  </a:lnTo>
                  <a:lnTo>
                    <a:pt x="5491" y="5533"/>
                  </a:lnTo>
                  <a:lnTo>
                    <a:pt x="5654" y="5492"/>
                  </a:lnTo>
                  <a:lnTo>
                    <a:pt x="5817" y="5370"/>
                  </a:lnTo>
                  <a:lnTo>
                    <a:pt x="5939" y="5248"/>
                  </a:lnTo>
                  <a:lnTo>
                    <a:pt x="6061" y="5085"/>
                  </a:lnTo>
                  <a:lnTo>
                    <a:pt x="6142" y="4922"/>
                  </a:lnTo>
                  <a:lnTo>
                    <a:pt x="6183" y="4760"/>
                  </a:lnTo>
                  <a:lnTo>
                    <a:pt x="6224" y="4597"/>
                  </a:lnTo>
                  <a:lnTo>
                    <a:pt x="6224" y="4434"/>
                  </a:lnTo>
                  <a:lnTo>
                    <a:pt x="6183" y="4231"/>
                  </a:lnTo>
                  <a:lnTo>
                    <a:pt x="6102" y="4068"/>
                  </a:lnTo>
                  <a:lnTo>
                    <a:pt x="6020" y="3946"/>
                  </a:lnTo>
                  <a:lnTo>
                    <a:pt x="6183" y="3865"/>
                  </a:lnTo>
                  <a:lnTo>
                    <a:pt x="6346" y="3783"/>
                  </a:lnTo>
                  <a:lnTo>
                    <a:pt x="6468" y="3702"/>
                  </a:lnTo>
                  <a:lnTo>
                    <a:pt x="6549" y="3539"/>
                  </a:lnTo>
                  <a:lnTo>
                    <a:pt x="6630" y="3417"/>
                  </a:lnTo>
                  <a:lnTo>
                    <a:pt x="6712" y="3255"/>
                  </a:lnTo>
                  <a:lnTo>
                    <a:pt x="6712" y="3051"/>
                  </a:lnTo>
                  <a:lnTo>
                    <a:pt x="6712" y="2889"/>
                  </a:lnTo>
                  <a:lnTo>
                    <a:pt x="6671" y="2685"/>
                  </a:lnTo>
                  <a:lnTo>
                    <a:pt x="6590" y="2522"/>
                  </a:lnTo>
                  <a:lnTo>
                    <a:pt x="6468" y="2360"/>
                  </a:lnTo>
                  <a:lnTo>
                    <a:pt x="6346" y="2238"/>
                  </a:lnTo>
                  <a:lnTo>
                    <a:pt x="6183" y="2156"/>
                  </a:lnTo>
                  <a:lnTo>
                    <a:pt x="6020" y="2116"/>
                  </a:lnTo>
                  <a:lnTo>
                    <a:pt x="5858" y="2075"/>
                  </a:lnTo>
                  <a:lnTo>
                    <a:pt x="5654" y="2075"/>
                  </a:lnTo>
                  <a:lnTo>
                    <a:pt x="5776" y="1750"/>
                  </a:lnTo>
                  <a:lnTo>
                    <a:pt x="5817" y="1546"/>
                  </a:lnTo>
                  <a:lnTo>
                    <a:pt x="5817" y="1384"/>
                  </a:lnTo>
                  <a:lnTo>
                    <a:pt x="5776" y="1099"/>
                  </a:lnTo>
                  <a:lnTo>
                    <a:pt x="5654" y="855"/>
                  </a:lnTo>
                  <a:lnTo>
                    <a:pt x="5491" y="651"/>
                  </a:lnTo>
                  <a:lnTo>
                    <a:pt x="5369" y="570"/>
                  </a:lnTo>
                  <a:lnTo>
                    <a:pt x="5247" y="489"/>
                  </a:lnTo>
                  <a:lnTo>
                    <a:pt x="4963" y="448"/>
                  </a:lnTo>
                  <a:lnTo>
                    <a:pt x="4678" y="489"/>
                  </a:lnTo>
                  <a:lnTo>
                    <a:pt x="4434" y="570"/>
                  </a:lnTo>
                  <a:lnTo>
                    <a:pt x="4190" y="733"/>
                  </a:lnTo>
                  <a:lnTo>
                    <a:pt x="3946" y="977"/>
                  </a:lnTo>
                  <a:lnTo>
                    <a:pt x="3783" y="1262"/>
                  </a:lnTo>
                  <a:lnTo>
                    <a:pt x="3661" y="895"/>
                  </a:lnTo>
                  <a:lnTo>
                    <a:pt x="3458" y="448"/>
                  </a:lnTo>
                  <a:lnTo>
                    <a:pt x="3336" y="245"/>
                  </a:lnTo>
                  <a:lnTo>
                    <a:pt x="3132" y="82"/>
                  </a:lnTo>
                  <a:lnTo>
                    <a:pt x="3010" y="41"/>
                  </a:lnTo>
                  <a:lnTo>
                    <a:pt x="2888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2"/>
            <p:cNvSpPr/>
            <p:nvPr/>
          </p:nvSpPr>
          <p:spPr>
            <a:xfrm>
              <a:off x="1109780" y="1246551"/>
              <a:ext cx="169440" cy="158275"/>
            </a:xfrm>
            <a:custGeom>
              <a:avLst/>
              <a:gdLst/>
              <a:ahLst/>
              <a:cxnLst/>
              <a:rect l="l" t="t" r="r" b="b"/>
              <a:pathLst>
                <a:path w="3703" h="3459" extrusionOk="0">
                  <a:moveTo>
                    <a:pt x="1668" y="1"/>
                  </a:moveTo>
                  <a:lnTo>
                    <a:pt x="1424" y="82"/>
                  </a:lnTo>
                  <a:lnTo>
                    <a:pt x="1140" y="164"/>
                  </a:lnTo>
                  <a:lnTo>
                    <a:pt x="936" y="286"/>
                  </a:lnTo>
                  <a:lnTo>
                    <a:pt x="692" y="448"/>
                  </a:lnTo>
                  <a:lnTo>
                    <a:pt x="489" y="652"/>
                  </a:lnTo>
                  <a:lnTo>
                    <a:pt x="285" y="896"/>
                  </a:lnTo>
                  <a:lnTo>
                    <a:pt x="163" y="1140"/>
                  </a:lnTo>
                  <a:lnTo>
                    <a:pt x="41" y="1425"/>
                  </a:lnTo>
                  <a:lnTo>
                    <a:pt x="1" y="1709"/>
                  </a:lnTo>
                  <a:lnTo>
                    <a:pt x="1" y="1994"/>
                  </a:lnTo>
                  <a:lnTo>
                    <a:pt x="82" y="2320"/>
                  </a:lnTo>
                  <a:lnTo>
                    <a:pt x="204" y="2604"/>
                  </a:lnTo>
                  <a:lnTo>
                    <a:pt x="367" y="2848"/>
                  </a:lnTo>
                  <a:lnTo>
                    <a:pt x="570" y="3052"/>
                  </a:lnTo>
                  <a:lnTo>
                    <a:pt x="814" y="3214"/>
                  </a:lnTo>
                  <a:lnTo>
                    <a:pt x="1058" y="3336"/>
                  </a:lnTo>
                  <a:lnTo>
                    <a:pt x="1302" y="3418"/>
                  </a:lnTo>
                  <a:lnTo>
                    <a:pt x="1587" y="3458"/>
                  </a:lnTo>
                  <a:lnTo>
                    <a:pt x="1912" y="3458"/>
                  </a:lnTo>
                  <a:lnTo>
                    <a:pt x="2197" y="3377"/>
                  </a:lnTo>
                  <a:lnTo>
                    <a:pt x="2441" y="3255"/>
                  </a:lnTo>
                  <a:lnTo>
                    <a:pt x="2726" y="3092"/>
                  </a:lnTo>
                  <a:lnTo>
                    <a:pt x="2970" y="2889"/>
                  </a:lnTo>
                  <a:lnTo>
                    <a:pt x="3173" y="2686"/>
                  </a:lnTo>
                  <a:lnTo>
                    <a:pt x="3377" y="2401"/>
                  </a:lnTo>
                  <a:lnTo>
                    <a:pt x="3539" y="2157"/>
                  </a:lnTo>
                  <a:lnTo>
                    <a:pt x="3621" y="1831"/>
                  </a:lnTo>
                  <a:lnTo>
                    <a:pt x="3702" y="1547"/>
                  </a:lnTo>
                  <a:lnTo>
                    <a:pt x="3702" y="1303"/>
                  </a:lnTo>
                  <a:lnTo>
                    <a:pt x="3661" y="1059"/>
                  </a:lnTo>
                  <a:lnTo>
                    <a:pt x="3580" y="815"/>
                  </a:lnTo>
                  <a:lnTo>
                    <a:pt x="3458" y="611"/>
                  </a:lnTo>
                  <a:lnTo>
                    <a:pt x="3336" y="448"/>
                  </a:lnTo>
                  <a:lnTo>
                    <a:pt x="3173" y="286"/>
                  </a:lnTo>
                  <a:lnTo>
                    <a:pt x="2929" y="164"/>
                  </a:lnTo>
                  <a:lnTo>
                    <a:pt x="2726" y="82"/>
                  </a:lnTo>
                  <a:lnTo>
                    <a:pt x="244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2"/>
            <p:cNvSpPr/>
            <p:nvPr/>
          </p:nvSpPr>
          <p:spPr>
            <a:xfrm>
              <a:off x="1200974" y="1274509"/>
              <a:ext cx="18669" cy="18623"/>
            </a:xfrm>
            <a:custGeom>
              <a:avLst/>
              <a:gdLst/>
              <a:ahLst/>
              <a:cxnLst/>
              <a:rect l="l" t="t" r="r" b="b"/>
              <a:pathLst>
                <a:path w="408" h="407" extrusionOk="0">
                  <a:moveTo>
                    <a:pt x="204" y="0"/>
                  </a:moveTo>
                  <a:lnTo>
                    <a:pt x="123" y="41"/>
                  </a:lnTo>
                  <a:lnTo>
                    <a:pt x="82" y="81"/>
                  </a:lnTo>
                  <a:lnTo>
                    <a:pt x="41" y="122"/>
                  </a:lnTo>
                  <a:lnTo>
                    <a:pt x="1" y="204"/>
                  </a:lnTo>
                  <a:lnTo>
                    <a:pt x="41" y="285"/>
                  </a:lnTo>
                  <a:lnTo>
                    <a:pt x="82" y="326"/>
                  </a:lnTo>
                  <a:lnTo>
                    <a:pt x="123" y="366"/>
                  </a:lnTo>
                  <a:lnTo>
                    <a:pt x="204" y="407"/>
                  </a:lnTo>
                  <a:lnTo>
                    <a:pt x="285" y="366"/>
                  </a:lnTo>
                  <a:lnTo>
                    <a:pt x="367" y="326"/>
                  </a:lnTo>
                  <a:lnTo>
                    <a:pt x="407" y="285"/>
                  </a:lnTo>
                  <a:lnTo>
                    <a:pt x="407" y="204"/>
                  </a:lnTo>
                  <a:lnTo>
                    <a:pt x="407" y="122"/>
                  </a:lnTo>
                  <a:lnTo>
                    <a:pt x="367" y="81"/>
                  </a:lnTo>
                  <a:lnTo>
                    <a:pt x="285" y="41"/>
                  </a:lnTo>
                  <a:lnTo>
                    <a:pt x="20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2"/>
            <p:cNvSpPr/>
            <p:nvPr/>
          </p:nvSpPr>
          <p:spPr>
            <a:xfrm>
              <a:off x="1158191" y="1281922"/>
              <a:ext cx="18623" cy="16793"/>
            </a:xfrm>
            <a:custGeom>
              <a:avLst/>
              <a:gdLst/>
              <a:ahLst/>
              <a:cxnLst/>
              <a:rect l="l" t="t" r="r" b="b"/>
              <a:pathLst>
                <a:path w="407" h="367" extrusionOk="0">
                  <a:moveTo>
                    <a:pt x="122" y="1"/>
                  </a:moveTo>
                  <a:lnTo>
                    <a:pt x="41" y="42"/>
                  </a:lnTo>
                  <a:lnTo>
                    <a:pt x="0" y="123"/>
                  </a:lnTo>
                  <a:lnTo>
                    <a:pt x="0" y="164"/>
                  </a:lnTo>
                  <a:lnTo>
                    <a:pt x="0" y="245"/>
                  </a:lnTo>
                  <a:lnTo>
                    <a:pt x="41" y="326"/>
                  </a:lnTo>
                  <a:lnTo>
                    <a:pt x="82" y="367"/>
                  </a:lnTo>
                  <a:lnTo>
                    <a:pt x="285" y="367"/>
                  </a:lnTo>
                  <a:lnTo>
                    <a:pt x="366" y="326"/>
                  </a:lnTo>
                  <a:lnTo>
                    <a:pt x="407" y="245"/>
                  </a:lnTo>
                  <a:lnTo>
                    <a:pt x="407" y="164"/>
                  </a:lnTo>
                  <a:lnTo>
                    <a:pt x="407" y="123"/>
                  </a:lnTo>
                  <a:lnTo>
                    <a:pt x="366" y="42"/>
                  </a:lnTo>
                  <a:lnTo>
                    <a:pt x="326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2"/>
            <p:cNvSpPr/>
            <p:nvPr/>
          </p:nvSpPr>
          <p:spPr>
            <a:xfrm>
              <a:off x="1143274" y="1328457"/>
              <a:ext cx="16793" cy="18669"/>
            </a:xfrm>
            <a:custGeom>
              <a:avLst/>
              <a:gdLst/>
              <a:ahLst/>
              <a:cxnLst/>
              <a:rect l="l" t="t" r="r" b="b"/>
              <a:pathLst>
                <a:path w="367" h="408" extrusionOk="0">
                  <a:moveTo>
                    <a:pt x="123" y="1"/>
                  </a:moveTo>
                  <a:lnTo>
                    <a:pt x="41" y="82"/>
                  </a:lnTo>
                  <a:lnTo>
                    <a:pt x="1" y="123"/>
                  </a:lnTo>
                  <a:lnTo>
                    <a:pt x="1" y="204"/>
                  </a:lnTo>
                  <a:lnTo>
                    <a:pt x="1" y="285"/>
                  </a:lnTo>
                  <a:lnTo>
                    <a:pt x="41" y="326"/>
                  </a:lnTo>
                  <a:lnTo>
                    <a:pt x="123" y="367"/>
                  </a:lnTo>
                  <a:lnTo>
                    <a:pt x="204" y="407"/>
                  </a:lnTo>
                  <a:lnTo>
                    <a:pt x="285" y="367"/>
                  </a:lnTo>
                  <a:lnTo>
                    <a:pt x="326" y="326"/>
                  </a:lnTo>
                  <a:lnTo>
                    <a:pt x="367" y="285"/>
                  </a:lnTo>
                  <a:lnTo>
                    <a:pt x="367" y="204"/>
                  </a:lnTo>
                  <a:lnTo>
                    <a:pt x="367" y="123"/>
                  </a:lnTo>
                  <a:lnTo>
                    <a:pt x="326" y="82"/>
                  </a:lnTo>
                  <a:lnTo>
                    <a:pt x="28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68;p2"/>
            <p:cNvSpPr/>
            <p:nvPr/>
          </p:nvSpPr>
          <p:spPr>
            <a:xfrm>
              <a:off x="1182351" y="1356369"/>
              <a:ext cx="16839" cy="18669"/>
            </a:xfrm>
            <a:custGeom>
              <a:avLst/>
              <a:gdLst/>
              <a:ahLst/>
              <a:cxnLst/>
              <a:rect l="l" t="t" r="r" b="b"/>
              <a:pathLst>
                <a:path w="368" h="408" extrusionOk="0">
                  <a:moveTo>
                    <a:pt x="123" y="1"/>
                  </a:moveTo>
                  <a:lnTo>
                    <a:pt x="42" y="42"/>
                  </a:lnTo>
                  <a:lnTo>
                    <a:pt x="1" y="123"/>
                  </a:lnTo>
                  <a:lnTo>
                    <a:pt x="1" y="204"/>
                  </a:lnTo>
                  <a:lnTo>
                    <a:pt x="1" y="286"/>
                  </a:lnTo>
                  <a:lnTo>
                    <a:pt x="42" y="326"/>
                  </a:lnTo>
                  <a:lnTo>
                    <a:pt x="123" y="367"/>
                  </a:lnTo>
                  <a:lnTo>
                    <a:pt x="204" y="408"/>
                  </a:lnTo>
                  <a:lnTo>
                    <a:pt x="286" y="367"/>
                  </a:lnTo>
                  <a:lnTo>
                    <a:pt x="326" y="326"/>
                  </a:lnTo>
                  <a:lnTo>
                    <a:pt x="367" y="286"/>
                  </a:lnTo>
                  <a:lnTo>
                    <a:pt x="367" y="204"/>
                  </a:lnTo>
                  <a:lnTo>
                    <a:pt x="367" y="123"/>
                  </a:lnTo>
                  <a:lnTo>
                    <a:pt x="326" y="42"/>
                  </a:lnTo>
                  <a:lnTo>
                    <a:pt x="286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69;p2"/>
            <p:cNvSpPr/>
            <p:nvPr/>
          </p:nvSpPr>
          <p:spPr>
            <a:xfrm>
              <a:off x="1225180" y="1319168"/>
              <a:ext cx="18669" cy="18669"/>
            </a:xfrm>
            <a:custGeom>
              <a:avLst/>
              <a:gdLst/>
              <a:ahLst/>
              <a:cxnLst/>
              <a:rect l="l" t="t" r="r" b="b"/>
              <a:pathLst>
                <a:path w="408" h="408" extrusionOk="0">
                  <a:moveTo>
                    <a:pt x="123" y="0"/>
                  </a:moveTo>
                  <a:lnTo>
                    <a:pt x="82" y="41"/>
                  </a:lnTo>
                  <a:lnTo>
                    <a:pt x="41" y="122"/>
                  </a:lnTo>
                  <a:lnTo>
                    <a:pt x="1" y="204"/>
                  </a:lnTo>
                  <a:lnTo>
                    <a:pt x="41" y="244"/>
                  </a:lnTo>
                  <a:lnTo>
                    <a:pt x="82" y="326"/>
                  </a:lnTo>
                  <a:lnTo>
                    <a:pt x="123" y="366"/>
                  </a:lnTo>
                  <a:lnTo>
                    <a:pt x="204" y="407"/>
                  </a:lnTo>
                  <a:lnTo>
                    <a:pt x="285" y="366"/>
                  </a:lnTo>
                  <a:lnTo>
                    <a:pt x="367" y="326"/>
                  </a:lnTo>
                  <a:lnTo>
                    <a:pt x="407" y="244"/>
                  </a:lnTo>
                  <a:lnTo>
                    <a:pt x="407" y="204"/>
                  </a:lnTo>
                  <a:lnTo>
                    <a:pt x="407" y="122"/>
                  </a:lnTo>
                  <a:lnTo>
                    <a:pt x="367" y="41"/>
                  </a:lnTo>
                  <a:lnTo>
                    <a:pt x="285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2"/>
            <p:cNvSpPr/>
            <p:nvPr/>
          </p:nvSpPr>
          <p:spPr>
            <a:xfrm>
              <a:off x="1186103" y="1309834"/>
              <a:ext cx="18669" cy="18669"/>
            </a:xfrm>
            <a:custGeom>
              <a:avLst/>
              <a:gdLst/>
              <a:ahLst/>
              <a:cxnLst/>
              <a:rect l="l" t="t" r="r" b="b"/>
              <a:pathLst>
                <a:path w="408" h="408" extrusionOk="0">
                  <a:moveTo>
                    <a:pt x="204" y="1"/>
                  </a:moveTo>
                  <a:lnTo>
                    <a:pt x="122" y="42"/>
                  </a:lnTo>
                  <a:lnTo>
                    <a:pt x="82" y="82"/>
                  </a:lnTo>
                  <a:lnTo>
                    <a:pt x="41" y="123"/>
                  </a:lnTo>
                  <a:lnTo>
                    <a:pt x="0" y="204"/>
                  </a:lnTo>
                  <a:lnTo>
                    <a:pt x="41" y="286"/>
                  </a:lnTo>
                  <a:lnTo>
                    <a:pt x="82" y="367"/>
                  </a:lnTo>
                  <a:lnTo>
                    <a:pt x="122" y="408"/>
                  </a:lnTo>
                  <a:lnTo>
                    <a:pt x="285" y="408"/>
                  </a:lnTo>
                  <a:lnTo>
                    <a:pt x="366" y="367"/>
                  </a:lnTo>
                  <a:lnTo>
                    <a:pt x="407" y="286"/>
                  </a:lnTo>
                  <a:lnTo>
                    <a:pt x="407" y="204"/>
                  </a:lnTo>
                  <a:lnTo>
                    <a:pt x="407" y="123"/>
                  </a:lnTo>
                  <a:lnTo>
                    <a:pt x="366" y="82"/>
                  </a:lnTo>
                  <a:lnTo>
                    <a:pt x="285" y="42"/>
                  </a:lnTo>
                  <a:lnTo>
                    <a:pt x="20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3"/>
          <p:cNvSpPr/>
          <p:nvPr/>
        </p:nvSpPr>
        <p:spPr>
          <a:xfrm>
            <a:off x="-1801179" y="-32677"/>
            <a:ext cx="4382968" cy="2519262"/>
          </a:xfrm>
          <a:custGeom>
            <a:avLst/>
            <a:gdLst/>
            <a:ahLst/>
            <a:cxnLst/>
            <a:rect l="l" t="t" r="r" b="b"/>
            <a:pathLst>
              <a:path w="34820" h="20014" extrusionOk="0">
                <a:moveTo>
                  <a:pt x="27294" y="1"/>
                </a:moveTo>
                <a:lnTo>
                  <a:pt x="26765" y="41"/>
                </a:lnTo>
                <a:lnTo>
                  <a:pt x="25626" y="123"/>
                </a:lnTo>
                <a:lnTo>
                  <a:pt x="24487" y="326"/>
                </a:lnTo>
                <a:lnTo>
                  <a:pt x="23348" y="529"/>
                </a:lnTo>
                <a:lnTo>
                  <a:pt x="22210" y="814"/>
                </a:lnTo>
                <a:lnTo>
                  <a:pt x="17044" y="1953"/>
                </a:lnTo>
                <a:lnTo>
                  <a:pt x="11878" y="3133"/>
                </a:lnTo>
                <a:lnTo>
                  <a:pt x="10698" y="3377"/>
                </a:lnTo>
                <a:lnTo>
                  <a:pt x="9559" y="3662"/>
                </a:lnTo>
                <a:lnTo>
                  <a:pt x="8380" y="3987"/>
                </a:lnTo>
                <a:lnTo>
                  <a:pt x="7281" y="4394"/>
                </a:lnTo>
                <a:lnTo>
                  <a:pt x="6264" y="4760"/>
                </a:lnTo>
                <a:lnTo>
                  <a:pt x="5288" y="5248"/>
                </a:lnTo>
                <a:lnTo>
                  <a:pt x="4353" y="5777"/>
                </a:lnTo>
                <a:lnTo>
                  <a:pt x="3905" y="6061"/>
                </a:lnTo>
                <a:lnTo>
                  <a:pt x="3458" y="6387"/>
                </a:lnTo>
                <a:lnTo>
                  <a:pt x="2766" y="6997"/>
                </a:lnTo>
                <a:lnTo>
                  <a:pt x="2156" y="7648"/>
                </a:lnTo>
                <a:lnTo>
                  <a:pt x="1587" y="8339"/>
                </a:lnTo>
                <a:lnTo>
                  <a:pt x="1099" y="9112"/>
                </a:lnTo>
                <a:lnTo>
                  <a:pt x="692" y="9885"/>
                </a:lnTo>
                <a:lnTo>
                  <a:pt x="366" y="10699"/>
                </a:lnTo>
                <a:lnTo>
                  <a:pt x="244" y="11146"/>
                </a:lnTo>
                <a:lnTo>
                  <a:pt x="122" y="11553"/>
                </a:lnTo>
                <a:lnTo>
                  <a:pt x="82" y="11959"/>
                </a:lnTo>
                <a:lnTo>
                  <a:pt x="0" y="12407"/>
                </a:lnTo>
                <a:lnTo>
                  <a:pt x="0" y="12854"/>
                </a:lnTo>
                <a:lnTo>
                  <a:pt x="0" y="13261"/>
                </a:lnTo>
                <a:lnTo>
                  <a:pt x="41" y="13709"/>
                </a:lnTo>
                <a:lnTo>
                  <a:pt x="122" y="14115"/>
                </a:lnTo>
                <a:lnTo>
                  <a:pt x="244" y="14522"/>
                </a:lnTo>
                <a:lnTo>
                  <a:pt x="366" y="14929"/>
                </a:lnTo>
                <a:lnTo>
                  <a:pt x="529" y="15336"/>
                </a:lnTo>
                <a:lnTo>
                  <a:pt x="732" y="15742"/>
                </a:lnTo>
                <a:lnTo>
                  <a:pt x="1017" y="16190"/>
                </a:lnTo>
                <a:lnTo>
                  <a:pt x="1302" y="16597"/>
                </a:lnTo>
                <a:lnTo>
                  <a:pt x="1668" y="17003"/>
                </a:lnTo>
                <a:lnTo>
                  <a:pt x="1993" y="17369"/>
                </a:lnTo>
                <a:lnTo>
                  <a:pt x="2400" y="17695"/>
                </a:lnTo>
                <a:lnTo>
                  <a:pt x="2807" y="17980"/>
                </a:lnTo>
                <a:lnTo>
                  <a:pt x="3214" y="18264"/>
                </a:lnTo>
                <a:lnTo>
                  <a:pt x="3661" y="18549"/>
                </a:lnTo>
                <a:lnTo>
                  <a:pt x="4109" y="18793"/>
                </a:lnTo>
                <a:lnTo>
                  <a:pt x="4597" y="18996"/>
                </a:lnTo>
                <a:lnTo>
                  <a:pt x="5532" y="19363"/>
                </a:lnTo>
                <a:lnTo>
                  <a:pt x="6549" y="19607"/>
                </a:lnTo>
                <a:lnTo>
                  <a:pt x="7525" y="19810"/>
                </a:lnTo>
                <a:lnTo>
                  <a:pt x="8136" y="19891"/>
                </a:lnTo>
                <a:lnTo>
                  <a:pt x="8746" y="19932"/>
                </a:lnTo>
                <a:lnTo>
                  <a:pt x="10007" y="20013"/>
                </a:lnTo>
                <a:lnTo>
                  <a:pt x="11227" y="19973"/>
                </a:lnTo>
                <a:lnTo>
                  <a:pt x="12447" y="19891"/>
                </a:lnTo>
                <a:lnTo>
                  <a:pt x="14928" y="19688"/>
                </a:lnTo>
                <a:lnTo>
                  <a:pt x="16149" y="19566"/>
                </a:lnTo>
                <a:lnTo>
                  <a:pt x="17369" y="19485"/>
                </a:lnTo>
                <a:lnTo>
                  <a:pt x="18711" y="19444"/>
                </a:lnTo>
                <a:lnTo>
                  <a:pt x="20013" y="19485"/>
                </a:lnTo>
                <a:lnTo>
                  <a:pt x="22657" y="19566"/>
                </a:lnTo>
                <a:lnTo>
                  <a:pt x="23837" y="19647"/>
                </a:lnTo>
                <a:lnTo>
                  <a:pt x="25626" y="19647"/>
                </a:lnTo>
                <a:lnTo>
                  <a:pt x="26196" y="19607"/>
                </a:lnTo>
                <a:lnTo>
                  <a:pt x="26806" y="19525"/>
                </a:lnTo>
                <a:lnTo>
                  <a:pt x="27375" y="19403"/>
                </a:lnTo>
                <a:lnTo>
                  <a:pt x="27823" y="19281"/>
                </a:lnTo>
                <a:lnTo>
                  <a:pt x="28311" y="19118"/>
                </a:lnTo>
                <a:lnTo>
                  <a:pt x="28758" y="18915"/>
                </a:lnTo>
                <a:lnTo>
                  <a:pt x="29206" y="18712"/>
                </a:lnTo>
                <a:lnTo>
                  <a:pt x="29613" y="18508"/>
                </a:lnTo>
                <a:lnTo>
                  <a:pt x="30060" y="18264"/>
                </a:lnTo>
                <a:lnTo>
                  <a:pt x="30833" y="17695"/>
                </a:lnTo>
                <a:lnTo>
                  <a:pt x="31565" y="17044"/>
                </a:lnTo>
                <a:lnTo>
                  <a:pt x="32257" y="16352"/>
                </a:lnTo>
                <a:lnTo>
                  <a:pt x="32867" y="15580"/>
                </a:lnTo>
                <a:lnTo>
                  <a:pt x="33395" y="14766"/>
                </a:lnTo>
                <a:lnTo>
                  <a:pt x="33680" y="14278"/>
                </a:lnTo>
                <a:lnTo>
                  <a:pt x="33884" y="13749"/>
                </a:lnTo>
                <a:lnTo>
                  <a:pt x="34128" y="13261"/>
                </a:lnTo>
                <a:lnTo>
                  <a:pt x="34290" y="12732"/>
                </a:lnTo>
                <a:lnTo>
                  <a:pt x="34453" y="12204"/>
                </a:lnTo>
                <a:lnTo>
                  <a:pt x="34575" y="11634"/>
                </a:lnTo>
                <a:lnTo>
                  <a:pt x="34697" y="11105"/>
                </a:lnTo>
                <a:lnTo>
                  <a:pt x="34778" y="10536"/>
                </a:lnTo>
                <a:lnTo>
                  <a:pt x="34819" y="9966"/>
                </a:lnTo>
                <a:lnTo>
                  <a:pt x="34819" y="9438"/>
                </a:lnTo>
                <a:lnTo>
                  <a:pt x="34819" y="8868"/>
                </a:lnTo>
                <a:lnTo>
                  <a:pt x="34819" y="8299"/>
                </a:lnTo>
                <a:lnTo>
                  <a:pt x="34738" y="7729"/>
                </a:lnTo>
                <a:lnTo>
                  <a:pt x="34656" y="7200"/>
                </a:lnTo>
                <a:lnTo>
                  <a:pt x="34575" y="6631"/>
                </a:lnTo>
                <a:lnTo>
                  <a:pt x="34412" y="6102"/>
                </a:lnTo>
                <a:lnTo>
                  <a:pt x="34290" y="5533"/>
                </a:lnTo>
                <a:lnTo>
                  <a:pt x="34087" y="5004"/>
                </a:lnTo>
                <a:lnTo>
                  <a:pt x="33884" y="4475"/>
                </a:lnTo>
                <a:lnTo>
                  <a:pt x="33640" y="3946"/>
                </a:lnTo>
                <a:lnTo>
                  <a:pt x="33395" y="3499"/>
                </a:lnTo>
                <a:lnTo>
                  <a:pt x="33111" y="3051"/>
                </a:lnTo>
                <a:lnTo>
                  <a:pt x="32826" y="2604"/>
                </a:lnTo>
                <a:lnTo>
                  <a:pt x="32501" y="2238"/>
                </a:lnTo>
                <a:lnTo>
                  <a:pt x="32134" y="1831"/>
                </a:lnTo>
                <a:lnTo>
                  <a:pt x="31768" y="1465"/>
                </a:lnTo>
                <a:lnTo>
                  <a:pt x="31362" y="1180"/>
                </a:lnTo>
                <a:lnTo>
                  <a:pt x="30914" y="896"/>
                </a:lnTo>
                <a:lnTo>
                  <a:pt x="30426" y="611"/>
                </a:lnTo>
                <a:lnTo>
                  <a:pt x="29938" y="407"/>
                </a:lnTo>
                <a:lnTo>
                  <a:pt x="29450" y="285"/>
                </a:lnTo>
                <a:lnTo>
                  <a:pt x="28921" y="163"/>
                </a:lnTo>
                <a:lnTo>
                  <a:pt x="28392" y="82"/>
                </a:lnTo>
                <a:lnTo>
                  <a:pt x="27823" y="41"/>
                </a:lnTo>
                <a:lnTo>
                  <a:pt x="27294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73;p3"/>
          <p:cNvSpPr txBox="1">
            <a:spLocks noGrp="1"/>
          </p:cNvSpPr>
          <p:nvPr>
            <p:ph type="title"/>
          </p:nvPr>
        </p:nvSpPr>
        <p:spPr>
          <a:xfrm>
            <a:off x="720000" y="1763625"/>
            <a:ext cx="3739200" cy="1915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53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74" name="Google Shape;74;p3"/>
          <p:cNvSpPr txBox="1">
            <a:spLocks noGrp="1"/>
          </p:cNvSpPr>
          <p:nvPr>
            <p:ph type="title" idx="2" hasCustomPrompt="1"/>
          </p:nvPr>
        </p:nvSpPr>
        <p:spPr>
          <a:xfrm>
            <a:off x="720000" y="674750"/>
            <a:ext cx="1056900" cy="106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2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75" name="Google Shape;75;p3"/>
          <p:cNvSpPr txBox="1">
            <a:spLocks noGrp="1"/>
          </p:cNvSpPr>
          <p:nvPr>
            <p:ph type="subTitle" idx="1"/>
          </p:nvPr>
        </p:nvSpPr>
        <p:spPr>
          <a:xfrm>
            <a:off x="720000" y="3679125"/>
            <a:ext cx="3081000" cy="71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"/>
          <p:cNvSpPr/>
          <p:nvPr/>
        </p:nvSpPr>
        <p:spPr>
          <a:xfrm>
            <a:off x="4631173" y="3473499"/>
            <a:ext cx="5171118" cy="2972279"/>
          </a:xfrm>
          <a:custGeom>
            <a:avLst/>
            <a:gdLst/>
            <a:ahLst/>
            <a:cxnLst/>
            <a:rect l="l" t="t" r="r" b="b"/>
            <a:pathLst>
              <a:path w="34820" h="20014" extrusionOk="0">
                <a:moveTo>
                  <a:pt x="27294" y="1"/>
                </a:moveTo>
                <a:lnTo>
                  <a:pt x="26765" y="41"/>
                </a:lnTo>
                <a:lnTo>
                  <a:pt x="25626" y="123"/>
                </a:lnTo>
                <a:lnTo>
                  <a:pt x="24487" y="326"/>
                </a:lnTo>
                <a:lnTo>
                  <a:pt x="23348" y="529"/>
                </a:lnTo>
                <a:lnTo>
                  <a:pt x="22210" y="814"/>
                </a:lnTo>
                <a:lnTo>
                  <a:pt x="17044" y="1953"/>
                </a:lnTo>
                <a:lnTo>
                  <a:pt x="11878" y="3133"/>
                </a:lnTo>
                <a:lnTo>
                  <a:pt x="10698" y="3377"/>
                </a:lnTo>
                <a:lnTo>
                  <a:pt x="9559" y="3662"/>
                </a:lnTo>
                <a:lnTo>
                  <a:pt x="8380" y="3987"/>
                </a:lnTo>
                <a:lnTo>
                  <a:pt x="7281" y="4394"/>
                </a:lnTo>
                <a:lnTo>
                  <a:pt x="6264" y="4760"/>
                </a:lnTo>
                <a:lnTo>
                  <a:pt x="5288" y="5248"/>
                </a:lnTo>
                <a:lnTo>
                  <a:pt x="4353" y="5777"/>
                </a:lnTo>
                <a:lnTo>
                  <a:pt x="3905" y="6061"/>
                </a:lnTo>
                <a:lnTo>
                  <a:pt x="3458" y="6387"/>
                </a:lnTo>
                <a:lnTo>
                  <a:pt x="2766" y="6997"/>
                </a:lnTo>
                <a:lnTo>
                  <a:pt x="2156" y="7648"/>
                </a:lnTo>
                <a:lnTo>
                  <a:pt x="1587" y="8339"/>
                </a:lnTo>
                <a:lnTo>
                  <a:pt x="1099" y="9112"/>
                </a:lnTo>
                <a:lnTo>
                  <a:pt x="692" y="9885"/>
                </a:lnTo>
                <a:lnTo>
                  <a:pt x="366" y="10699"/>
                </a:lnTo>
                <a:lnTo>
                  <a:pt x="244" y="11146"/>
                </a:lnTo>
                <a:lnTo>
                  <a:pt x="122" y="11553"/>
                </a:lnTo>
                <a:lnTo>
                  <a:pt x="82" y="11959"/>
                </a:lnTo>
                <a:lnTo>
                  <a:pt x="0" y="12407"/>
                </a:lnTo>
                <a:lnTo>
                  <a:pt x="0" y="12854"/>
                </a:lnTo>
                <a:lnTo>
                  <a:pt x="0" y="13261"/>
                </a:lnTo>
                <a:lnTo>
                  <a:pt x="41" y="13709"/>
                </a:lnTo>
                <a:lnTo>
                  <a:pt x="122" y="14115"/>
                </a:lnTo>
                <a:lnTo>
                  <a:pt x="244" y="14522"/>
                </a:lnTo>
                <a:lnTo>
                  <a:pt x="366" y="14929"/>
                </a:lnTo>
                <a:lnTo>
                  <a:pt x="529" y="15336"/>
                </a:lnTo>
                <a:lnTo>
                  <a:pt x="732" y="15742"/>
                </a:lnTo>
                <a:lnTo>
                  <a:pt x="1017" y="16190"/>
                </a:lnTo>
                <a:lnTo>
                  <a:pt x="1302" y="16597"/>
                </a:lnTo>
                <a:lnTo>
                  <a:pt x="1668" y="17003"/>
                </a:lnTo>
                <a:lnTo>
                  <a:pt x="1993" y="17369"/>
                </a:lnTo>
                <a:lnTo>
                  <a:pt x="2400" y="17695"/>
                </a:lnTo>
                <a:lnTo>
                  <a:pt x="2807" y="17980"/>
                </a:lnTo>
                <a:lnTo>
                  <a:pt x="3214" y="18264"/>
                </a:lnTo>
                <a:lnTo>
                  <a:pt x="3661" y="18549"/>
                </a:lnTo>
                <a:lnTo>
                  <a:pt x="4109" y="18793"/>
                </a:lnTo>
                <a:lnTo>
                  <a:pt x="4597" y="18996"/>
                </a:lnTo>
                <a:lnTo>
                  <a:pt x="5532" y="19363"/>
                </a:lnTo>
                <a:lnTo>
                  <a:pt x="6549" y="19607"/>
                </a:lnTo>
                <a:lnTo>
                  <a:pt x="7525" y="19810"/>
                </a:lnTo>
                <a:lnTo>
                  <a:pt x="8136" y="19891"/>
                </a:lnTo>
                <a:lnTo>
                  <a:pt x="8746" y="19932"/>
                </a:lnTo>
                <a:lnTo>
                  <a:pt x="10007" y="20013"/>
                </a:lnTo>
                <a:lnTo>
                  <a:pt x="11227" y="19973"/>
                </a:lnTo>
                <a:lnTo>
                  <a:pt x="12447" y="19891"/>
                </a:lnTo>
                <a:lnTo>
                  <a:pt x="14928" y="19688"/>
                </a:lnTo>
                <a:lnTo>
                  <a:pt x="16149" y="19566"/>
                </a:lnTo>
                <a:lnTo>
                  <a:pt x="17369" y="19485"/>
                </a:lnTo>
                <a:lnTo>
                  <a:pt x="18711" y="19444"/>
                </a:lnTo>
                <a:lnTo>
                  <a:pt x="20013" y="19485"/>
                </a:lnTo>
                <a:lnTo>
                  <a:pt x="22657" y="19566"/>
                </a:lnTo>
                <a:lnTo>
                  <a:pt x="23837" y="19647"/>
                </a:lnTo>
                <a:lnTo>
                  <a:pt x="25626" y="19647"/>
                </a:lnTo>
                <a:lnTo>
                  <a:pt x="26196" y="19607"/>
                </a:lnTo>
                <a:lnTo>
                  <a:pt x="26806" y="19525"/>
                </a:lnTo>
                <a:lnTo>
                  <a:pt x="27375" y="19403"/>
                </a:lnTo>
                <a:lnTo>
                  <a:pt x="27823" y="19281"/>
                </a:lnTo>
                <a:lnTo>
                  <a:pt x="28311" y="19118"/>
                </a:lnTo>
                <a:lnTo>
                  <a:pt x="28758" y="18915"/>
                </a:lnTo>
                <a:lnTo>
                  <a:pt x="29206" y="18712"/>
                </a:lnTo>
                <a:lnTo>
                  <a:pt x="29613" y="18508"/>
                </a:lnTo>
                <a:lnTo>
                  <a:pt x="30060" y="18264"/>
                </a:lnTo>
                <a:lnTo>
                  <a:pt x="30833" y="17695"/>
                </a:lnTo>
                <a:lnTo>
                  <a:pt x="31565" y="17044"/>
                </a:lnTo>
                <a:lnTo>
                  <a:pt x="32257" y="16352"/>
                </a:lnTo>
                <a:lnTo>
                  <a:pt x="32867" y="15580"/>
                </a:lnTo>
                <a:lnTo>
                  <a:pt x="33395" y="14766"/>
                </a:lnTo>
                <a:lnTo>
                  <a:pt x="33680" y="14278"/>
                </a:lnTo>
                <a:lnTo>
                  <a:pt x="33884" y="13749"/>
                </a:lnTo>
                <a:lnTo>
                  <a:pt x="34128" y="13261"/>
                </a:lnTo>
                <a:lnTo>
                  <a:pt x="34290" y="12732"/>
                </a:lnTo>
                <a:lnTo>
                  <a:pt x="34453" y="12204"/>
                </a:lnTo>
                <a:lnTo>
                  <a:pt x="34575" y="11634"/>
                </a:lnTo>
                <a:lnTo>
                  <a:pt x="34697" y="11105"/>
                </a:lnTo>
                <a:lnTo>
                  <a:pt x="34778" y="10536"/>
                </a:lnTo>
                <a:lnTo>
                  <a:pt x="34819" y="9966"/>
                </a:lnTo>
                <a:lnTo>
                  <a:pt x="34819" y="9438"/>
                </a:lnTo>
                <a:lnTo>
                  <a:pt x="34819" y="8868"/>
                </a:lnTo>
                <a:lnTo>
                  <a:pt x="34819" y="8299"/>
                </a:lnTo>
                <a:lnTo>
                  <a:pt x="34738" y="7729"/>
                </a:lnTo>
                <a:lnTo>
                  <a:pt x="34656" y="7200"/>
                </a:lnTo>
                <a:lnTo>
                  <a:pt x="34575" y="6631"/>
                </a:lnTo>
                <a:lnTo>
                  <a:pt x="34412" y="6102"/>
                </a:lnTo>
                <a:lnTo>
                  <a:pt x="34290" y="5533"/>
                </a:lnTo>
                <a:lnTo>
                  <a:pt x="34087" y="5004"/>
                </a:lnTo>
                <a:lnTo>
                  <a:pt x="33884" y="4475"/>
                </a:lnTo>
                <a:lnTo>
                  <a:pt x="33640" y="3946"/>
                </a:lnTo>
                <a:lnTo>
                  <a:pt x="33395" y="3499"/>
                </a:lnTo>
                <a:lnTo>
                  <a:pt x="33111" y="3051"/>
                </a:lnTo>
                <a:lnTo>
                  <a:pt x="32826" y="2604"/>
                </a:lnTo>
                <a:lnTo>
                  <a:pt x="32501" y="2238"/>
                </a:lnTo>
                <a:lnTo>
                  <a:pt x="32134" y="1831"/>
                </a:lnTo>
                <a:lnTo>
                  <a:pt x="31768" y="1465"/>
                </a:lnTo>
                <a:lnTo>
                  <a:pt x="31362" y="1180"/>
                </a:lnTo>
                <a:lnTo>
                  <a:pt x="30914" y="896"/>
                </a:lnTo>
                <a:lnTo>
                  <a:pt x="30426" y="611"/>
                </a:lnTo>
                <a:lnTo>
                  <a:pt x="29938" y="407"/>
                </a:lnTo>
                <a:lnTo>
                  <a:pt x="29450" y="285"/>
                </a:lnTo>
                <a:lnTo>
                  <a:pt x="28921" y="163"/>
                </a:lnTo>
                <a:lnTo>
                  <a:pt x="28392" y="82"/>
                </a:lnTo>
                <a:lnTo>
                  <a:pt x="27823" y="41"/>
                </a:lnTo>
                <a:lnTo>
                  <a:pt x="27294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77;p3"/>
          <p:cNvSpPr/>
          <p:nvPr/>
        </p:nvSpPr>
        <p:spPr>
          <a:xfrm>
            <a:off x="5109037" y="3845593"/>
            <a:ext cx="85658" cy="85658"/>
          </a:xfrm>
          <a:custGeom>
            <a:avLst/>
            <a:gdLst/>
            <a:ahLst/>
            <a:cxnLst/>
            <a:rect l="l" t="t" r="r" b="b"/>
            <a:pathLst>
              <a:path w="1872" h="1872" extrusionOk="0">
                <a:moveTo>
                  <a:pt x="733" y="1"/>
                </a:moveTo>
                <a:lnTo>
                  <a:pt x="489" y="82"/>
                </a:lnTo>
                <a:lnTo>
                  <a:pt x="286" y="245"/>
                </a:lnTo>
                <a:lnTo>
                  <a:pt x="123" y="448"/>
                </a:lnTo>
                <a:lnTo>
                  <a:pt x="1" y="692"/>
                </a:lnTo>
                <a:lnTo>
                  <a:pt x="1" y="936"/>
                </a:lnTo>
                <a:lnTo>
                  <a:pt x="41" y="1221"/>
                </a:lnTo>
                <a:lnTo>
                  <a:pt x="164" y="1424"/>
                </a:lnTo>
                <a:lnTo>
                  <a:pt x="245" y="1587"/>
                </a:lnTo>
                <a:lnTo>
                  <a:pt x="367" y="1668"/>
                </a:lnTo>
                <a:lnTo>
                  <a:pt x="489" y="1750"/>
                </a:lnTo>
                <a:lnTo>
                  <a:pt x="652" y="1831"/>
                </a:lnTo>
                <a:lnTo>
                  <a:pt x="774" y="1872"/>
                </a:lnTo>
                <a:lnTo>
                  <a:pt x="1099" y="1872"/>
                </a:lnTo>
                <a:lnTo>
                  <a:pt x="1262" y="1831"/>
                </a:lnTo>
                <a:lnTo>
                  <a:pt x="1384" y="1790"/>
                </a:lnTo>
                <a:lnTo>
                  <a:pt x="1546" y="1709"/>
                </a:lnTo>
                <a:lnTo>
                  <a:pt x="1628" y="1587"/>
                </a:lnTo>
                <a:lnTo>
                  <a:pt x="1750" y="1465"/>
                </a:lnTo>
                <a:lnTo>
                  <a:pt x="1831" y="1302"/>
                </a:lnTo>
                <a:lnTo>
                  <a:pt x="1872" y="1140"/>
                </a:lnTo>
                <a:lnTo>
                  <a:pt x="1872" y="977"/>
                </a:lnTo>
                <a:lnTo>
                  <a:pt x="1872" y="773"/>
                </a:lnTo>
                <a:lnTo>
                  <a:pt x="1831" y="651"/>
                </a:lnTo>
                <a:lnTo>
                  <a:pt x="1750" y="489"/>
                </a:lnTo>
                <a:lnTo>
                  <a:pt x="1669" y="367"/>
                </a:lnTo>
                <a:lnTo>
                  <a:pt x="1546" y="245"/>
                </a:lnTo>
                <a:lnTo>
                  <a:pt x="1302" y="82"/>
                </a:lnTo>
                <a:lnTo>
                  <a:pt x="977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78;p3"/>
          <p:cNvSpPr/>
          <p:nvPr/>
        </p:nvSpPr>
        <p:spPr>
          <a:xfrm>
            <a:off x="6649446" y="629988"/>
            <a:ext cx="152693" cy="154523"/>
          </a:xfrm>
          <a:custGeom>
            <a:avLst/>
            <a:gdLst/>
            <a:ahLst/>
            <a:cxnLst/>
            <a:rect l="l" t="t" r="r" b="b"/>
            <a:pathLst>
              <a:path w="3337" h="3377" extrusionOk="0">
                <a:moveTo>
                  <a:pt x="1506" y="0"/>
                </a:moveTo>
                <a:lnTo>
                  <a:pt x="1262" y="41"/>
                </a:lnTo>
                <a:lnTo>
                  <a:pt x="1018" y="122"/>
                </a:lnTo>
                <a:lnTo>
                  <a:pt x="774" y="204"/>
                </a:lnTo>
                <a:lnTo>
                  <a:pt x="570" y="366"/>
                </a:lnTo>
                <a:lnTo>
                  <a:pt x="408" y="529"/>
                </a:lnTo>
                <a:lnTo>
                  <a:pt x="245" y="692"/>
                </a:lnTo>
                <a:lnTo>
                  <a:pt x="164" y="895"/>
                </a:lnTo>
                <a:lnTo>
                  <a:pt x="82" y="1098"/>
                </a:lnTo>
                <a:lnTo>
                  <a:pt x="1" y="1342"/>
                </a:lnTo>
                <a:lnTo>
                  <a:pt x="1" y="1546"/>
                </a:lnTo>
                <a:lnTo>
                  <a:pt x="1" y="1790"/>
                </a:lnTo>
                <a:lnTo>
                  <a:pt x="1" y="1993"/>
                </a:lnTo>
                <a:lnTo>
                  <a:pt x="123" y="2319"/>
                </a:lnTo>
                <a:lnTo>
                  <a:pt x="245" y="2563"/>
                </a:lnTo>
                <a:lnTo>
                  <a:pt x="448" y="2807"/>
                </a:lnTo>
                <a:lnTo>
                  <a:pt x="692" y="3010"/>
                </a:lnTo>
                <a:lnTo>
                  <a:pt x="936" y="3173"/>
                </a:lnTo>
                <a:lnTo>
                  <a:pt x="1221" y="3295"/>
                </a:lnTo>
                <a:lnTo>
                  <a:pt x="1506" y="3376"/>
                </a:lnTo>
                <a:lnTo>
                  <a:pt x="1831" y="3376"/>
                </a:lnTo>
                <a:lnTo>
                  <a:pt x="2075" y="3336"/>
                </a:lnTo>
                <a:lnTo>
                  <a:pt x="2319" y="3254"/>
                </a:lnTo>
                <a:lnTo>
                  <a:pt x="2564" y="3173"/>
                </a:lnTo>
                <a:lnTo>
                  <a:pt x="2767" y="3010"/>
                </a:lnTo>
                <a:lnTo>
                  <a:pt x="2930" y="2847"/>
                </a:lnTo>
                <a:lnTo>
                  <a:pt x="3092" y="2685"/>
                </a:lnTo>
                <a:lnTo>
                  <a:pt x="3214" y="2441"/>
                </a:lnTo>
                <a:lnTo>
                  <a:pt x="3296" y="2197"/>
                </a:lnTo>
                <a:lnTo>
                  <a:pt x="3336" y="1912"/>
                </a:lnTo>
                <a:lnTo>
                  <a:pt x="3336" y="1627"/>
                </a:lnTo>
                <a:lnTo>
                  <a:pt x="3296" y="1342"/>
                </a:lnTo>
                <a:lnTo>
                  <a:pt x="3214" y="1098"/>
                </a:lnTo>
                <a:lnTo>
                  <a:pt x="3092" y="854"/>
                </a:lnTo>
                <a:lnTo>
                  <a:pt x="2930" y="610"/>
                </a:lnTo>
                <a:lnTo>
                  <a:pt x="2726" y="407"/>
                </a:lnTo>
                <a:lnTo>
                  <a:pt x="2482" y="244"/>
                </a:lnTo>
                <a:lnTo>
                  <a:pt x="2238" y="122"/>
                </a:lnTo>
                <a:lnTo>
                  <a:pt x="1994" y="41"/>
                </a:lnTo>
                <a:lnTo>
                  <a:pt x="175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9" name="Google Shape;79;p3"/>
          <p:cNvGrpSpPr/>
          <p:nvPr/>
        </p:nvGrpSpPr>
        <p:grpSpPr>
          <a:xfrm>
            <a:off x="4652169" y="1433409"/>
            <a:ext cx="474643" cy="301588"/>
            <a:chOff x="7593894" y="395296"/>
            <a:chExt cx="474643" cy="301588"/>
          </a:xfrm>
        </p:grpSpPr>
        <p:sp>
          <p:nvSpPr>
            <p:cNvPr id="80" name="Google Shape;80;p3"/>
            <p:cNvSpPr/>
            <p:nvPr/>
          </p:nvSpPr>
          <p:spPr>
            <a:xfrm>
              <a:off x="7603183" y="404585"/>
              <a:ext cx="456065" cy="282964"/>
            </a:xfrm>
            <a:custGeom>
              <a:avLst/>
              <a:gdLst/>
              <a:ahLst/>
              <a:cxnLst/>
              <a:rect l="l" t="t" r="r" b="b"/>
              <a:pathLst>
                <a:path w="9967" h="6184" extrusionOk="0">
                  <a:moveTo>
                    <a:pt x="4678" y="1"/>
                  </a:moveTo>
                  <a:lnTo>
                    <a:pt x="4394" y="42"/>
                  </a:lnTo>
                  <a:lnTo>
                    <a:pt x="4109" y="164"/>
                  </a:lnTo>
                  <a:lnTo>
                    <a:pt x="3824" y="286"/>
                  </a:lnTo>
                  <a:lnTo>
                    <a:pt x="3540" y="448"/>
                  </a:lnTo>
                  <a:lnTo>
                    <a:pt x="3336" y="692"/>
                  </a:lnTo>
                  <a:lnTo>
                    <a:pt x="3133" y="936"/>
                  </a:lnTo>
                  <a:lnTo>
                    <a:pt x="2970" y="1181"/>
                  </a:lnTo>
                  <a:lnTo>
                    <a:pt x="2848" y="1465"/>
                  </a:lnTo>
                  <a:lnTo>
                    <a:pt x="2767" y="1750"/>
                  </a:lnTo>
                  <a:lnTo>
                    <a:pt x="2685" y="2075"/>
                  </a:lnTo>
                  <a:lnTo>
                    <a:pt x="2645" y="2360"/>
                  </a:lnTo>
                  <a:lnTo>
                    <a:pt x="2645" y="2686"/>
                  </a:lnTo>
                  <a:lnTo>
                    <a:pt x="2685" y="3011"/>
                  </a:lnTo>
                  <a:lnTo>
                    <a:pt x="2441" y="2848"/>
                  </a:lnTo>
                  <a:lnTo>
                    <a:pt x="2197" y="2767"/>
                  </a:lnTo>
                  <a:lnTo>
                    <a:pt x="1953" y="2686"/>
                  </a:lnTo>
                  <a:lnTo>
                    <a:pt x="1424" y="2686"/>
                  </a:lnTo>
                  <a:lnTo>
                    <a:pt x="1180" y="2767"/>
                  </a:lnTo>
                  <a:lnTo>
                    <a:pt x="936" y="2848"/>
                  </a:lnTo>
                  <a:lnTo>
                    <a:pt x="692" y="2970"/>
                  </a:lnTo>
                  <a:lnTo>
                    <a:pt x="570" y="3092"/>
                  </a:lnTo>
                  <a:lnTo>
                    <a:pt x="407" y="3214"/>
                  </a:lnTo>
                  <a:lnTo>
                    <a:pt x="204" y="3540"/>
                  </a:lnTo>
                  <a:lnTo>
                    <a:pt x="41" y="3906"/>
                  </a:lnTo>
                  <a:lnTo>
                    <a:pt x="1" y="4272"/>
                  </a:lnTo>
                  <a:lnTo>
                    <a:pt x="1" y="4679"/>
                  </a:lnTo>
                  <a:lnTo>
                    <a:pt x="82" y="5045"/>
                  </a:lnTo>
                  <a:lnTo>
                    <a:pt x="285" y="5370"/>
                  </a:lnTo>
                  <a:lnTo>
                    <a:pt x="407" y="5533"/>
                  </a:lnTo>
                  <a:lnTo>
                    <a:pt x="529" y="5655"/>
                  </a:lnTo>
                  <a:lnTo>
                    <a:pt x="814" y="5858"/>
                  </a:lnTo>
                  <a:lnTo>
                    <a:pt x="1180" y="6021"/>
                  </a:lnTo>
                  <a:lnTo>
                    <a:pt x="1587" y="6102"/>
                  </a:lnTo>
                  <a:lnTo>
                    <a:pt x="1994" y="6143"/>
                  </a:lnTo>
                  <a:lnTo>
                    <a:pt x="2848" y="6184"/>
                  </a:lnTo>
                  <a:lnTo>
                    <a:pt x="3580" y="6143"/>
                  </a:lnTo>
                  <a:lnTo>
                    <a:pt x="4678" y="6143"/>
                  </a:lnTo>
                  <a:lnTo>
                    <a:pt x="5736" y="6102"/>
                  </a:lnTo>
                  <a:lnTo>
                    <a:pt x="6834" y="6021"/>
                  </a:lnTo>
                  <a:lnTo>
                    <a:pt x="7892" y="5899"/>
                  </a:lnTo>
                  <a:lnTo>
                    <a:pt x="8543" y="5818"/>
                  </a:lnTo>
                  <a:lnTo>
                    <a:pt x="8868" y="5736"/>
                  </a:lnTo>
                  <a:lnTo>
                    <a:pt x="9153" y="5614"/>
                  </a:lnTo>
                  <a:lnTo>
                    <a:pt x="9438" y="5452"/>
                  </a:lnTo>
                  <a:lnTo>
                    <a:pt x="9682" y="5248"/>
                  </a:lnTo>
                  <a:lnTo>
                    <a:pt x="9844" y="5045"/>
                  </a:lnTo>
                  <a:lnTo>
                    <a:pt x="9926" y="4760"/>
                  </a:lnTo>
                  <a:lnTo>
                    <a:pt x="9966" y="4557"/>
                  </a:lnTo>
                  <a:lnTo>
                    <a:pt x="9966" y="4353"/>
                  </a:lnTo>
                  <a:lnTo>
                    <a:pt x="9885" y="4150"/>
                  </a:lnTo>
                  <a:lnTo>
                    <a:pt x="9804" y="3946"/>
                  </a:lnTo>
                  <a:lnTo>
                    <a:pt x="9682" y="3784"/>
                  </a:lnTo>
                  <a:lnTo>
                    <a:pt x="9560" y="3662"/>
                  </a:lnTo>
                  <a:lnTo>
                    <a:pt x="9397" y="3499"/>
                  </a:lnTo>
                  <a:lnTo>
                    <a:pt x="9234" y="3418"/>
                  </a:lnTo>
                  <a:lnTo>
                    <a:pt x="9031" y="3336"/>
                  </a:lnTo>
                  <a:lnTo>
                    <a:pt x="8827" y="3296"/>
                  </a:lnTo>
                  <a:lnTo>
                    <a:pt x="8421" y="3296"/>
                  </a:lnTo>
                  <a:lnTo>
                    <a:pt x="8014" y="3418"/>
                  </a:lnTo>
                  <a:lnTo>
                    <a:pt x="7648" y="3580"/>
                  </a:lnTo>
                  <a:lnTo>
                    <a:pt x="7729" y="3458"/>
                  </a:lnTo>
                  <a:lnTo>
                    <a:pt x="7770" y="3296"/>
                  </a:lnTo>
                  <a:lnTo>
                    <a:pt x="7811" y="3011"/>
                  </a:lnTo>
                  <a:lnTo>
                    <a:pt x="7729" y="2726"/>
                  </a:lnTo>
                  <a:lnTo>
                    <a:pt x="7648" y="2564"/>
                  </a:lnTo>
                  <a:lnTo>
                    <a:pt x="7566" y="2441"/>
                  </a:lnTo>
                  <a:lnTo>
                    <a:pt x="7444" y="2360"/>
                  </a:lnTo>
                  <a:lnTo>
                    <a:pt x="7322" y="2279"/>
                  </a:lnTo>
                  <a:lnTo>
                    <a:pt x="7038" y="2157"/>
                  </a:lnTo>
                  <a:lnTo>
                    <a:pt x="6590" y="2157"/>
                  </a:lnTo>
                  <a:lnTo>
                    <a:pt x="6428" y="2197"/>
                  </a:lnTo>
                  <a:lnTo>
                    <a:pt x="6550" y="1913"/>
                  </a:lnTo>
                  <a:lnTo>
                    <a:pt x="6550" y="1628"/>
                  </a:lnTo>
                  <a:lnTo>
                    <a:pt x="6550" y="1303"/>
                  </a:lnTo>
                  <a:lnTo>
                    <a:pt x="6428" y="1018"/>
                  </a:lnTo>
                  <a:lnTo>
                    <a:pt x="6306" y="733"/>
                  </a:lnTo>
                  <a:lnTo>
                    <a:pt x="6102" y="489"/>
                  </a:lnTo>
                  <a:lnTo>
                    <a:pt x="5858" y="286"/>
                  </a:lnTo>
                  <a:lnTo>
                    <a:pt x="5614" y="164"/>
                  </a:lnTo>
                  <a:lnTo>
                    <a:pt x="5289" y="42"/>
                  </a:lnTo>
                  <a:lnTo>
                    <a:pt x="500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3"/>
            <p:cNvSpPr/>
            <p:nvPr/>
          </p:nvSpPr>
          <p:spPr>
            <a:xfrm>
              <a:off x="7593894" y="395296"/>
              <a:ext cx="474643" cy="301588"/>
            </a:xfrm>
            <a:custGeom>
              <a:avLst/>
              <a:gdLst/>
              <a:ahLst/>
              <a:cxnLst/>
              <a:rect l="l" t="t" r="r" b="b"/>
              <a:pathLst>
                <a:path w="10373" h="6591" extrusionOk="0">
                  <a:moveTo>
                    <a:pt x="5329" y="407"/>
                  </a:moveTo>
                  <a:lnTo>
                    <a:pt x="5532" y="448"/>
                  </a:lnTo>
                  <a:lnTo>
                    <a:pt x="5695" y="529"/>
                  </a:lnTo>
                  <a:lnTo>
                    <a:pt x="5858" y="611"/>
                  </a:lnTo>
                  <a:lnTo>
                    <a:pt x="6020" y="733"/>
                  </a:lnTo>
                  <a:lnTo>
                    <a:pt x="6183" y="855"/>
                  </a:lnTo>
                  <a:lnTo>
                    <a:pt x="6305" y="1017"/>
                  </a:lnTo>
                  <a:lnTo>
                    <a:pt x="6386" y="1180"/>
                  </a:lnTo>
                  <a:lnTo>
                    <a:pt x="6468" y="1384"/>
                  </a:lnTo>
                  <a:lnTo>
                    <a:pt x="6549" y="1546"/>
                  </a:lnTo>
                  <a:lnTo>
                    <a:pt x="6549" y="1750"/>
                  </a:lnTo>
                  <a:lnTo>
                    <a:pt x="6549" y="1953"/>
                  </a:lnTo>
                  <a:lnTo>
                    <a:pt x="6549" y="2116"/>
                  </a:lnTo>
                  <a:lnTo>
                    <a:pt x="6468" y="2319"/>
                  </a:lnTo>
                  <a:lnTo>
                    <a:pt x="6468" y="2441"/>
                  </a:lnTo>
                  <a:lnTo>
                    <a:pt x="6509" y="2522"/>
                  </a:lnTo>
                  <a:lnTo>
                    <a:pt x="6590" y="2604"/>
                  </a:lnTo>
                  <a:lnTo>
                    <a:pt x="6712" y="2604"/>
                  </a:lnTo>
                  <a:lnTo>
                    <a:pt x="6956" y="2563"/>
                  </a:lnTo>
                  <a:lnTo>
                    <a:pt x="7200" y="2563"/>
                  </a:lnTo>
                  <a:lnTo>
                    <a:pt x="7403" y="2644"/>
                  </a:lnTo>
                  <a:lnTo>
                    <a:pt x="7607" y="2807"/>
                  </a:lnTo>
                  <a:lnTo>
                    <a:pt x="7729" y="2970"/>
                  </a:lnTo>
                  <a:lnTo>
                    <a:pt x="7810" y="3214"/>
                  </a:lnTo>
                  <a:lnTo>
                    <a:pt x="7769" y="3458"/>
                  </a:lnTo>
                  <a:lnTo>
                    <a:pt x="7688" y="3702"/>
                  </a:lnTo>
                  <a:lnTo>
                    <a:pt x="7647" y="3783"/>
                  </a:lnTo>
                  <a:lnTo>
                    <a:pt x="7647" y="3824"/>
                  </a:lnTo>
                  <a:lnTo>
                    <a:pt x="7729" y="3946"/>
                  </a:lnTo>
                  <a:lnTo>
                    <a:pt x="7851" y="3987"/>
                  </a:lnTo>
                  <a:lnTo>
                    <a:pt x="7973" y="3987"/>
                  </a:lnTo>
                  <a:lnTo>
                    <a:pt x="8298" y="3824"/>
                  </a:lnTo>
                  <a:lnTo>
                    <a:pt x="8624" y="3702"/>
                  </a:lnTo>
                  <a:lnTo>
                    <a:pt x="8990" y="3702"/>
                  </a:lnTo>
                  <a:lnTo>
                    <a:pt x="9152" y="3743"/>
                  </a:lnTo>
                  <a:lnTo>
                    <a:pt x="9356" y="3824"/>
                  </a:lnTo>
                  <a:lnTo>
                    <a:pt x="9478" y="3865"/>
                  </a:lnTo>
                  <a:lnTo>
                    <a:pt x="9641" y="3987"/>
                  </a:lnTo>
                  <a:lnTo>
                    <a:pt x="9722" y="4109"/>
                  </a:lnTo>
                  <a:lnTo>
                    <a:pt x="9844" y="4231"/>
                  </a:lnTo>
                  <a:lnTo>
                    <a:pt x="9925" y="4394"/>
                  </a:lnTo>
                  <a:lnTo>
                    <a:pt x="9966" y="4556"/>
                  </a:lnTo>
                  <a:lnTo>
                    <a:pt x="9966" y="4719"/>
                  </a:lnTo>
                  <a:lnTo>
                    <a:pt x="9966" y="4882"/>
                  </a:lnTo>
                  <a:lnTo>
                    <a:pt x="9844" y="5166"/>
                  </a:lnTo>
                  <a:lnTo>
                    <a:pt x="9681" y="5370"/>
                  </a:lnTo>
                  <a:lnTo>
                    <a:pt x="9478" y="5532"/>
                  </a:lnTo>
                  <a:lnTo>
                    <a:pt x="9193" y="5655"/>
                  </a:lnTo>
                  <a:lnTo>
                    <a:pt x="8949" y="5777"/>
                  </a:lnTo>
                  <a:lnTo>
                    <a:pt x="8624" y="5858"/>
                  </a:lnTo>
                  <a:lnTo>
                    <a:pt x="8095" y="5939"/>
                  </a:lnTo>
                  <a:lnTo>
                    <a:pt x="8014" y="5939"/>
                  </a:lnTo>
                  <a:lnTo>
                    <a:pt x="8005" y="5947"/>
                  </a:lnTo>
                  <a:lnTo>
                    <a:pt x="8005" y="5947"/>
                  </a:lnTo>
                  <a:lnTo>
                    <a:pt x="6753" y="6061"/>
                  </a:lnTo>
                  <a:lnTo>
                    <a:pt x="5410" y="6143"/>
                  </a:lnTo>
                  <a:lnTo>
                    <a:pt x="4068" y="6183"/>
                  </a:lnTo>
                  <a:lnTo>
                    <a:pt x="2685" y="6183"/>
                  </a:lnTo>
                  <a:lnTo>
                    <a:pt x="2197" y="6143"/>
                  </a:lnTo>
                  <a:lnTo>
                    <a:pt x="1668" y="6102"/>
                  </a:lnTo>
                  <a:lnTo>
                    <a:pt x="1424" y="6021"/>
                  </a:lnTo>
                  <a:lnTo>
                    <a:pt x="1180" y="5939"/>
                  </a:lnTo>
                  <a:lnTo>
                    <a:pt x="977" y="5817"/>
                  </a:lnTo>
                  <a:lnTo>
                    <a:pt x="773" y="5655"/>
                  </a:lnTo>
                  <a:lnTo>
                    <a:pt x="610" y="5451"/>
                  </a:lnTo>
                  <a:lnTo>
                    <a:pt x="529" y="5248"/>
                  </a:lnTo>
                  <a:lnTo>
                    <a:pt x="448" y="5004"/>
                  </a:lnTo>
                  <a:lnTo>
                    <a:pt x="407" y="4800"/>
                  </a:lnTo>
                  <a:lnTo>
                    <a:pt x="407" y="4556"/>
                  </a:lnTo>
                  <a:lnTo>
                    <a:pt x="407" y="4312"/>
                  </a:lnTo>
                  <a:lnTo>
                    <a:pt x="488" y="4068"/>
                  </a:lnTo>
                  <a:lnTo>
                    <a:pt x="570" y="3865"/>
                  </a:lnTo>
                  <a:lnTo>
                    <a:pt x="773" y="3580"/>
                  </a:lnTo>
                  <a:lnTo>
                    <a:pt x="1017" y="3377"/>
                  </a:lnTo>
                  <a:lnTo>
                    <a:pt x="1261" y="3214"/>
                  </a:lnTo>
                  <a:lnTo>
                    <a:pt x="1587" y="3133"/>
                  </a:lnTo>
                  <a:lnTo>
                    <a:pt x="1871" y="3092"/>
                  </a:lnTo>
                  <a:lnTo>
                    <a:pt x="2197" y="3133"/>
                  </a:lnTo>
                  <a:lnTo>
                    <a:pt x="2482" y="3214"/>
                  </a:lnTo>
                  <a:lnTo>
                    <a:pt x="2766" y="3377"/>
                  </a:lnTo>
                  <a:lnTo>
                    <a:pt x="2970" y="3377"/>
                  </a:lnTo>
                  <a:lnTo>
                    <a:pt x="3051" y="3295"/>
                  </a:lnTo>
                  <a:lnTo>
                    <a:pt x="3092" y="3214"/>
                  </a:lnTo>
                  <a:lnTo>
                    <a:pt x="3051" y="2767"/>
                  </a:lnTo>
                  <a:lnTo>
                    <a:pt x="3092" y="2319"/>
                  </a:lnTo>
                  <a:lnTo>
                    <a:pt x="3214" y="1872"/>
                  </a:lnTo>
                  <a:lnTo>
                    <a:pt x="3376" y="1465"/>
                  </a:lnTo>
                  <a:lnTo>
                    <a:pt x="3621" y="1099"/>
                  </a:lnTo>
                  <a:lnTo>
                    <a:pt x="3905" y="814"/>
                  </a:lnTo>
                  <a:lnTo>
                    <a:pt x="4068" y="692"/>
                  </a:lnTo>
                  <a:lnTo>
                    <a:pt x="4271" y="570"/>
                  </a:lnTo>
                  <a:lnTo>
                    <a:pt x="4475" y="489"/>
                  </a:lnTo>
                  <a:lnTo>
                    <a:pt x="4719" y="448"/>
                  </a:lnTo>
                  <a:lnTo>
                    <a:pt x="5126" y="407"/>
                  </a:lnTo>
                  <a:close/>
                  <a:moveTo>
                    <a:pt x="4881" y="1"/>
                  </a:moveTo>
                  <a:lnTo>
                    <a:pt x="4597" y="41"/>
                  </a:lnTo>
                  <a:lnTo>
                    <a:pt x="4312" y="123"/>
                  </a:lnTo>
                  <a:lnTo>
                    <a:pt x="4068" y="245"/>
                  </a:lnTo>
                  <a:lnTo>
                    <a:pt x="3865" y="367"/>
                  </a:lnTo>
                  <a:lnTo>
                    <a:pt x="3621" y="529"/>
                  </a:lnTo>
                  <a:lnTo>
                    <a:pt x="3458" y="692"/>
                  </a:lnTo>
                  <a:lnTo>
                    <a:pt x="3254" y="895"/>
                  </a:lnTo>
                  <a:lnTo>
                    <a:pt x="3132" y="1099"/>
                  </a:lnTo>
                  <a:lnTo>
                    <a:pt x="3010" y="1343"/>
                  </a:lnTo>
                  <a:lnTo>
                    <a:pt x="2888" y="1587"/>
                  </a:lnTo>
                  <a:lnTo>
                    <a:pt x="2726" y="2116"/>
                  </a:lnTo>
                  <a:lnTo>
                    <a:pt x="2644" y="2644"/>
                  </a:lnTo>
                  <a:lnTo>
                    <a:pt x="2661" y="2878"/>
                  </a:lnTo>
                  <a:lnTo>
                    <a:pt x="2661" y="2878"/>
                  </a:lnTo>
                  <a:lnTo>
                    <a:pt x="2400" y="2767"/>
                  </a:lnTo>
                  <a:lnTo>
                    <a:pt x="2115" y="2685"/>
                  </a:lnTo>
                  <a:lnTo>
                    <a:pt x="1790" y="2685"/>
                  </a:lnTo>
                  <a:lnTo>
                    <a:pt x="1465" y="2726"/>
                  </a:lnTo>
                  <a:lnTo>
                    <a:pt x="1180" y="2807"/>
                  </a:lnTo>
                  <a:lnTo>
                    <a:pt x="895" y="2970"/>
                  </a:lnTo>
                  <a:lnTo>
                    <a:pt x="610" y="3133"/>
                  </a:lnTo>
                  <a:lnTo>
                    <a:pt x="448" y="3336"/>
                  </a:lnTo>
                  <a:lnTo>
                    <a:pt x="285" y="3580"/>
                  </a:lnTo>
                  <a:lnTo>
                    <a:pt x="163" y="3824"/>
                  </a:lnTo>
                  <a:lnTo>
                    <a:pt x="82" y="4068"/>
                  </a:lnTo>
                  <a:lnTo>
                    <a:pt x="0" y="4353"/>
                  </a:lnTo>
                  <a:lnTo>
                    <a:pt x="0" y="4597"/>
                  </a:lnTo>
                  <a:lnTo>
                    <a:pt x="0" y="4882"/>
                  </a:lnTo>
                  <a:lnTo>
                    <a:pt x="41" y="5166"/>
                  </a:lnTo>
                  <a:lnTo>
                    <a:pt x="163" y="5451"/>
                  </a:lnTo>
                  <a:lnTo>
                    <a:pt x="326" y="5695"/>
                  </a:lnTo>
                  <a:lnTo>
                    <a:pt x="488" y="5939"/>
                  </a:lnTo>
                  <a:lnTo>
                    <a:pt x="692" y="6102"/>
                  </a:lnTo>
                  <a:lnTo>
                    <a:pt x="936" y="6224"/>
                  </a:lnTo>
                  <a:lnTo>
                    <a:pt x="1180" y="6346"/>
                  </a:lnTo>
                  <a:lnTo>
                    <a:pt x="1465" y="6427"/>
                  </a:lnTo>
                  <a:lnTo>
                    <a:pt x="1749" y="6509"/>
                  </a:lnTo>
                  <a:lnTo>
                    <a:pt x="2360" y="6590"/>
                  </a:lnTo>
                  <a:lnTo>
                    <a:pt x="2970" y="6590"/>
                  </a:lnTo>
                  <a:lnTo>
                    <a:pt x="4149" y="6549"/>
                  </a:lnTo>
                  <a:lnTo>
                    <a:pt x="6102" y="6468"/>
                  </a:lnTo>
                  <a:lnTo>
                    <a:pt x="8095" y="6305"/>
                  </a:lnTo>
                  <a:lnTo>
                    <a:pt x="8176" y="6305"/>
                  </a:lnTo>
                  <a:lnTo>
                    <a:pt x="8186" y="6295"/>
                  </a:lnTo>
                  <a:lnTo>
                    <a:pt x="8186" y="6295"/>
                  </a:lnTo>
                  <a:lnTo>
                    <a:pt x="8461" y="6265"/>
                  </a:lnTo>
                  <a:lnTo>
                    <a:pt x="8827" y="6183"/>
                  </a:lnTo>
                  <a:lnTo>
                    <a:pt x="9234" y="6061"/>
                  </a:lnTo>
                  <a:lnTo>
                    <a:pt x="9559" y="5939"/>
                  </a:lnTo>
                  <a:lnTo>
                    <a:pt x="9885" y="5736"/>
                  </a:lnTo>
                  <a:lnTo>
                    <a:pt x="10007" y="5614"/>
                  </a:lnTo>
                  <a:lnTo>
                    <a:pt x="10129" y="5451"/>
                  </a:lnTo>
                  <a:lnTo>
                    <a:pt x="10251" y="5288"/>
                  </a:lnTo>
                  <a:lnTo>
                    <a:pt x="10291" y="5126"/>
                  </a:lnTo>
                  <a:lnTo>
                    <a:pt x="10373" y="4922"/>
                  </a:lnTo>
                  <a:lnTo>
                    <a:pt x="10373" y="4719"/>
                  </a:lnTo>
                  <a:lnTo>
                    <a:pt x="10373" y="4516"/>
                  </a:lnTo>
                  <a:lnTo>
                    <a:pt x="10291" y="4353"/>
                  </a:lnTo>
                  <a:lnTo>
                    <a:pt x="10251" y="4149"/>
                  </a:lnTo>
                  <a:lnTo>
                    <a:pt x="10129" y="3987"/>
                  </a:lnTo>
                  <a:lnTo>
                    <a:pt x="10007" y="3824"/>
                  </a:lnTo>
                  <a:lnTo>
                    <a:pt x="9844" y="3661"/>
                  </a:lnTo>
                  <a:lnTo>
                    <a:pt x="9681" y="3539"/>
                  </a:lnTo>
                  <a:lnTo>
                    <a:pt x="9519" y="3458"/>
                  </a:lnTo>
                  <a:lnTo>
                    <a:pt x="9315" y="3377"/>
                  </a:lnTo>
                  <a:lnTo>
                    <a:pt x="9071" y="3336"/>
                  </a:lnTo>
                  <a:lnTo>
                    <a:pt x="8868" y="3295"/>
                  </a:lnTo>
                  <a:lnTo>
                    <a:pt x="8624" y="3336"/>
                  </a:lnTo>
                  <a:lnTo>
                    <a:pt x="8380" y="3377"/>
                  </a:lnTo>
                  <a:lnTo>
                    <a:pt x="8176" y="3417"/>
                  </a:lnTo>
                  <a:lnTo>
                    <a:pt x="8176" y="3377"/>
                  </a:lnTo>
                  <a:lnTo>
                    <a:pt x="8176" y="3173"/>
                  </a:lnTo>
                  <a:lnTo>
                    <a:pt x="8176" y="3011"/>
                  </a:lnTo>
                  <a:lnTo>
                    <a:pt x="8095" y="2848"/>
                  </a:lnTo>
                  <a:lnTo>
                    <a:pt x="8014" y="2685"/>
                  </a:lnTo>
                  <a:lnTo>
                    <a:pt x="7891" y="2522"/>
                  </a:lnTo>
                  <a:lnTo>
                    <a:pt x="7769" y="2400"/>
                  </a:lnTo>
                  <a:lnTo>
                    <a:pt x="7647" y="2278"/>
                  </a:lnTo>
                  <a:lnTo>
                    <a:pt x="7485" y="2238"/>
                  </a:lnTo>
                  <a:lnTo>
                    <a:pt x="7281" y="2156"/>
                  </a:lnTo>
                  <a:lnTo>
                    <a:pt x="6940" y="2156"/>
                  </a:lnTo>
                  <a:lnTo>
                    <a:pt x="6956" y="2075"/>
                  </a:lnTo>
                  <a:lnTo>
                    <a:pt x="6956" y="1831"/>
                  </a:lnTo>
                  <a:lnTo>
                    <a:pt x="6956" y="1587"/>
                  </a:lnTo>
                  <a:lnTo>
                    <a:pt x="6915" y="1384"/>
                  </a:lnTo>
                  <a:lnTo>
                    <a:pt x="6834" y="1139"/>
                  </a:lnTo>
                  <a:lnTo>
                    <a:pt x="6712" y="936"/>
                  </a:lnTo>
                  <a:lnTo>
                    <a:pt x="6590" y="733"/>
                  </a:lnTo>
                  <a:lnTo>
                    <a:pt x="6427" y="529"/>
                  </a:lnTo>
                  <a:lnTo>
                    <a:pt x="6224" y="367"/>
                  </a:lnTo>
                  <a:lnTo>
                    <a:pt x="6061" y="245"/>
                  </a:lnTo>
                  <a:lnTo>
                    <a:pt x="5817" y="163"/>
                  </a:lnTo>
                  <a:lnTo>
                    <a:pt x="5614" y="82"/>
                  </a:lnTo>
                  <a:lnTo>
                    <a:pt x="5370" y="41"/>
                  </a:lnTo>
                  <a:lnTo>
                    <a:pt x="5126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2" name="Google Shape;82;p3"/>
          <p:cNvGrpSpPr/>
          <p:nvPr/>
        </p:nvGrpSpPr>
        <p:grpSpPr>
          <a:xfrm>
            <a:off x="3810806" y="4287417"/>
            <a:ext cx="474643" cy="299712"/>
            <a:chOff x="7729218" y="1694205"/>
            <a:chExt cx="474643" cy="299712"/>
          </a:xfrm>
        </p:grpSpPr>
        <p:sp>
          <p:nvSpPr>
            <p:cNvPr id="83" name="Google Shape;83;p3"/>
            <p:cNvSpPr/>
            <p:nvPr/>
          </p:nvSpPr>
          <p:spPr>
            <a:xfrm>
              <a:off x="7738507" y="1703494"/>
              <a:ext cx="456065" cy="281088"/>
            </a:xfrm>
            <a:custGeom>
              <a:avLst/>
              <a:gdLst/>
              <a:ahLst/>
              <a:cxnLst/>
              <a:rect l="l" t="t" r="r" b="b"/>
              <a:pathLst>
                <a:path w="9967" h="6143" extrusionOk="0">
                  <a:moveTo>
                    <a:pt x="4963" y="1"/>
                  </a:moveTo>
                  <a:lnTo>
                    <a:pt x="4638" y="41"/>
                  </a:lnTo>
                  <a:lnTo>
                    <a:pt x="4353" y="123"/>
                  </a:lnTo>
                  <a:lnTo>
                    <a:pt x="4068" y="286"/>
                  </a:lnTo>
                  <a:lnTo>
                    <a:pt x="3865" y="489"/>
                  </a:lnTo>
                  <a:lnTo>
                    <a:pt x="3661" y="733"/>
                  </a:lnTo>
                  <a:lnTo>
                    <a:pt x="3499" y="1018"/>
                  </a:lnTo>
                  <a:lnTo>
                    <a:pt x="3417" y="1302"/>
                  </a:lnTo>
                  <a:lnTo>
                    <a:pt x="3377" y="1587"/>
                  </a:lnTo>
                  <a:lnTo>
                    <a:pt x="3417" y="1913"/>
                  </a:lnTo>
                  <a:lnTo>
                    <a:pt x="3499" y="2197"/>
                  </a:lnTo>
                  <a:lnTo>
                    <a:pt x="3377" y="2157"/>
                  </a:lnTo>
                  <a:lnTo>
                    <a:pt x="3214" y="2116"/>
                  </a:lnTo>
                  <a:lnTo>
                    <a:pt x="2929" y="2157"/>
                  </a:lnTo>
                  <a:lnTo>
                    <a:pt x="2645" y="2238"/>
                  </a:lnTo>
                  <a:lnTo>
                    <a:pt x="2482" y="2319"/>
                  </a:lnTo>
                  <a:lnTo>
                    <a:pt x="2400" y="2441"/>
                  </a:lnTo>
                  <a:lnTo>
                    <a:pt x="2319" y="2563"/>
                  </a:lnTo>
                  <a:lnTo>
                    <a:pt x="2238" y="2685"/>
                  </a:lnTo>
                  <a:lnTo>
                    <a:pt x="2156" y="3011"/>
                  </a:lnTo>
                  <a:lnTo>
                    <a:pt x="2197" y="3296"/>
                  </a:lnTo>
                  <a:lnTo>
                    <a:pt x="2238" y="3458"/>
                  </a:lnTo>
                  <a:lnTo>
                    <a:pt x="2278" y="3580"/>
                  </a:lnTo>
                  <a:lnTo>
                    <a:pt x="1912" y="3377"/>
                  </a:lnTo>
                  <a:lnTo>
                    <a:pt x="1546" y="3296"/>
                  </a:lnTo>
                  <a:lnTo>
                    <a:pt x="1140" y="3296"/>
                  </a:lnTo>
                  <a:lnTo>
                    <a:pt x="936" y="3336"/>
                  </a:lnTo>
                  <a:lnTo>
                    <a:pt x="733" y="3418"/>
                  </a:lnTo>
                  <a:lnTo>
                    <a:pt x="570" y="3499"/>
                  </a:lnTo>
                  <a:lnTo>
                    <a:pt x="407" y="3621"/>
                  </a:lnTo>
                  <a:lnTo>
                    <a:pt x="245" y="3784"/>
                  </a:lnTo>
                  <a:lnTo>
                    <a:pt x="123" y="3946"/>
                  </a:lnTo>
                  <a:lnTo>
                    <a:pt x="41" y="4109"/>
                  </a:lnTo>
                  <a:lnTo>
                    <a:pt x="1" y="4312"/>
                  </a:lnTo>
                  <a:lnTo>
                    <a:pt x="1" y="4516"/>
                  </a:lnTo>
                  <a:lnTo>
                    <a:pt x="1" y="4719"/>
                  </a:lnTo>
                  <a:lnTo>
                    <a:pt x="123" y="5004"/>
                  </a:lnTo>
                  <a:lnTo>
                    <a:pt x="285" y="5248"/>
                  </a:lnTo>
                  <a:lnTo>
                    <a:pt x="529" y="5451"/>
                  </a:lnTo>
                  <a:lnTo>
                    <a:pt x="773" y="5573"/>
                  </a:lnTo>
                  <a:lnTo>
                    <a:pt x="1099" y="5695"/>
                  </a:lnTo>
                  <a:lnTo>
                    <a:pt x="1424" y="5777"/>
                  </a:lnTo>
                  <a:lnTo>
                    <a:pt x="2075" y="5899"/>
                  </a:lnTo>
                  <a:lnTo>
                    <a:pt x="3133" y="5980"/>
                  </a:lnTo>
                  <a:lnTo>
                    <a:pt x="4231" y="6062"/>
                  </a:lnTo>
                  <a:lnTo>
                    <a:pt x="5288" y="6102"/>
                  </a:lnTo>
                  <a:lnTo>
                    <a:pt x="6387" y="6143"/>
                  </a:lnTo>
                  <a:lnTo>
                    <a:pt x="7973" y="6143"/>
                  </a:lnTo>
                  <a:lnTo>
                    <a:pt x="8380" y="6062"/>
                  </a:lnTo>
                  <a:lnTo>
                    <a:pt x="8787" y="5980"/>
                  </a:lnTo>
                  <a:lnTo>
                    <a:pt x="9112" y="5858"/>
                  </a:lnTo>
                  <a:lnTo>
                    <a:pt x="9437" y="5655"/>
                  </a:lnTo>
                  <a:lnTo>
                    <a:pt x="9559" y="5533"/>
                  </a:lnTo>
                  <a:lnTo>
                    <a:pt x="9682" y="5370"/>
                  </a:lnTo>
                  <a:lnTo>
                    <a:pt x="9844" y="5004"/>
                  </a:lnTo>
                  <a:lnTo>
                    <a:pt x="9966" y="4638"/>
                  </a:lnTo>
                  <a:lnTo>
                    <a:pt x="9966" y="4272"/>
                  </a:lnTo>
                  <a:lnTo>
                    <a:pt x="9885" y="3865"/>
                  </a:lnTo>
                  <a:lnTo>
                    <a:pt x="9763" y="3540"/>
                  </a:lnTo>
                  <a:lnTo>
                    <a:pt x="9519" y="3214"/>
                  </a:lnTo>
                  <a:lnTo>
                    <a:pt x="9397" y="3092"/>
                  </a:lnTo>
                  <a:lnTo>
                    <a:pt x="9234" y="2970"/>
                  </a:lnTo>
                  <a:lnTo>
                    <a:pt x="9031" y="2807"/>
                  </a:lnTo>
                  <a:lnTo>
                    <a:pt x="8787" y="2726"/>
                  </a:lnTo>
                  <a:lnTo>
                    <a:pt x="8502" y="2685"/>
                  </a:lnTo>
                  <a:lnTo>
                    <a:pt x="8014" y="2685"/>
                  </a:lnTo>
                  <a:lnTo>
                    <a:pt x="7729" y="2726"/>
                  </a:lnTo>
                  <a:lnTo>
                    <a:pt x="7485" y="2848"/>
                  </a:lnTo>
                  <a:lnTo>
                    <a:pt x="7282" y="2970"/>
                  </a:lnTo>
                  <a:lnTo>
                    <a:pt x="7322" y="2685"/>
                  </a:lnTo>
                  <a:lnTo>
                    <a:pt x="7322" y="2360"/>
                  </a:lnTo>
                  <a:lnTo>
                    <a:pt x="7282" y="2035"/>
                  </a:lnTo>
                  <a:lnTo>
                    <a:pt x="7200" y="1750"/>
                  </a:lnTo>
                  <a:lnTo>
                    <a:pt x="7119" y="1424"/>
                  </a:lnTo>
                  <a:lnTo>
                    <a:pt x="6997" y="1180"/>
                  </a:lnTo>
                  <a:lnTo>
                    <a:pt x="6834" y="896"/>
                  </a:lnTo>
                  <a:lnTo>
                    <a:pt x="6631" y="652"/>
                  </a:lnTo>
                  <a:lnTo>
                    <a:pt x="6387" y="448"/>
                  </a:lnTo>
                  <a:lnTo>
                    <a:pt x="6143" y="286"/>
                  </a:lnTo>
                  <a:lnTo>
                    <a:pt x="5858" y="123"/>
                  </a:lnTo>
                  <a:lnTo>
                    <a:pt x="5573" y="41"/>
                  </a:lnTo>
                  <a:lnTo>
                    <a:pt x="524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4;p3"/>
            <p:cNvSpPr/>
            <p:nvPr/>
          </p:nvSpPr>
          <p:spPr>
            <a:xfrm>
              <a:off x="7729218" y="1694205"/>
              <a:ext cx="474643" cy="299712"/>
            </a:xfrm>
            <a:custGeom>
              <a:avLst/>
              <a:gdLst/>
              <a:ahLst/>
              <a:cxnLst/>
              <a:rect l="l" t="t" r="r" b="b"/>
              <a:pathLst>
                <a:path w="10373" h="6550" extrusionOk="0">
                  <a:moveTo>
                    <a:pt x="5451" y="366"/>
                  </a:moveTo>
                  <a:lnTo>
                    <a:pt x="5654" y="407"/>
                  </a:lnTo>
                  <a:lnTo>
                    <a:pt x="5858" y="489"/>
                  </a:lnTo>
                  <a:lnTo>
                    <a:pt x="6102" y="570"/>
                  </a:lnTo>
                  <a:lnTo>
                    <a:pt x="6264" y="651"/>
                  </a:lnTo>
                  <a:lnTo>
                    <a:pt x="6468" y="814"/>
                  </a:lnTo>
                  <a:lnTo>
                    <a:pt x="6752" y="1099"/>
                  </a:lnTo>
                  <a:lnTo>
                    <a:pt x="6996" y="1465"/>
                  </a:lnTo>
                  <a:lnTo>
                    <a:pt x="7159" y="1871"/>
                  </a:lnTo>
                  <a:lnTo>
                    <a:pt x="7281" y="2278"/>
                  </a:lnTo>
                  <a:lnTo>
                    <a:pt x="7322" y="2726"/>
                  </a:lnTo>
                  <a:lnTo>
                    <a:pt x="7281" y="3173"/>
                  </a:lnTo>
                  <a:lnTo>
                    <a:pt x="7322" y="3295"/>
                  </a:lnTo>
                  <a:lnTo>
                    <a:pt x="7363" y="3336"/>
                  </a:lnTo>
                  <a:lnTo>
                    <a:pt x="7485" y="3377"/>
                  </a:lnTo>
                  <a:lnTo>
                    <a:pt x="7566" y="3336"/>
                  </a:lnTo>
                  <a:lnTo>
                    <a:pt x="7851" y="3214"/>
                  </a:lnTo>
                  <a:lnTo>
                    <a:pt x="8095" y="3132"/>
                  </a:lnTo>
                  <a:lnTo>
                    <a:pt x="8379" y="3092"/>
                  </a:lnTo>
                  <a:lnTo>
                    <a:pt x="8664" y="3092"/>
                  </a:lnTo>
                  <a:lnTo>
                    <a:pt x="8949" y="3132"/>
                  </a:lnTo>
                  <a:lnTo>
                    <a:pt x="9193" y="3254"/>
                  </a:lnTo>
                  <a:lnTo>
                    <a:pt x="9437" y="3417"/>
                  </a:lnTo>
                  <a:lnTo>
                    <a:pt x="9640" y="3621"/>
                  </a:lnTo>
                  <a:lnTo>
                    <a:pt x="9762" y="3824"/>
                  </a:lnTo>
                  <a:lnTo>
                    <a:pt x="9885" y="4027"/>
                  </a:lnTo>
                  <a:lnTo>
                    <a:pt x="9925" y="4271"/>
                  </a:lnTo>
                  <a:lnTo>
                    <a:pt x="9966" y="4515"/>
                  </a:lnTo>
                  <a:lnTo>
                    <a:pt x="9966" y="4759"/>
                  </a:lnTo>
                  <a:lnTo>
                    <a:pt x="9925" y="5004"/>
                  </a:lnTo>
                  <a:lnTo>
                    <a:pt x="9844" y="5207"/>
                  </a:lnTo>
                  <a:lnTo>
                    <a:pt x="9762" y="5410"/>
                  </a:lnTo>
                  <a:lnTo>
                    <a:pt x="9600" y="5614"/>
                  </a:lnTo>
                  <a:lnTo>
                    <a:pt x="9396" y="5776"/>
                  </a:lnTo>
                  <a:lnTo>
                    <a:pt x="9193" y="5898"/>
                  </a:lnTo>
                  <a:lnTo>
                    <a:pt x="8949" y="5980"/>
                  </a:lnTo>
                  <a:lnTo>
                    <a:pt x="8461" y="6102"/>
                  </a:lnTo>
                  <a:lnTo>
                    <a:pt x="7932" y="6142"/>
                  </a:lnTo>
                  <a:lnTo>
                    <a:pt x="5654" y="6142"/>
                  </a:lnTo>
                  <a:lnTo>
                    <a:pt x="3946" y="6061"/>
                  </a:lnTo>
                  <a:lnTo>
                    <a:pt x="2278" y="5898"/>
                  </a:lnTo>
                  <a:lnTo>
                    <a:pt x="1709" y="5817"/>
                  </a:lnTo>
                  <a:lnTo>
                    <a:pt x="1424" y="5736"/>
                  </a:lnTo>
                  <a:lnTo>
                    <a:pt x="1139" y="5654"/>
                  </a:lnTo>
                  <a:lnTo>
                    <a:pt x="895" y="5532"/>
                  </a:lnTo>
                  <a:lnTo>
                    <a:pt x="651" y="5370"/>
                  </a:lnTo>
                  <a:lnTo>
                    <a:pt x="488" y="5126"/>
                  </a:lnTo>
                  <a:lnTo>
                    <a:pt x="407" y="4882"/>
                  </a:lnTo>
                  <a:lnTo>
                    <a:pt x="407" y="4719"/>
                  </a:lnTo>
                  <a:lnTo>
                    <a:pt x="407" y="4556"/>
                  </a:lnTo>
                  <a:lnTo>
                    <a:pt x="448" y="4393"/>
                  </a:lnTo>
                  <a:lnTo>
                    <a:pt x="529" y="4231"/>
                  </a:lnTo>
                  <a:lnTo>
                    <a:pt x="732" y="3987"/>
                  </a:lnTo>
                  <a:lnTo>
                    <a:pt x="976" y="3824"/>
                  </a:lnTo>
                  <a:lnTo>
                    <a:pt x="1139" y="3743"/>
                  </a:lnTo>
                  <a:lnTo>
                    <a:pt x="1343" y="3702"/>
                  </a:lnTo>
                  <a:lnTo>
                    <a:pt x="1709" y="3702"/>
                  </a:lnTo>
                  <a:lnTo>
                    <a:pt x="2075" y="3783"/>
                  </a:lnTo>
                  <a:lnTo>
                    <a:pt x="2400" y="3946"/>
                  </a:lnTo>
                  <a:lnTo>
                    <a:pt x="2481" y="3987"/>
                  </a:lnTo>
                  <a:lnTo>
                    <a:pt x="2522" y="3987"/>
                  </a:lnTo>
                  <a:lnTo>
                    <a:pt x="2644" y="3905"/>
                  </a:lnTo>
                  <a:lnTo>
                    <a:pt x="2685" y="3824"/>
                  </a:lnTo>
                  <a:lnTo>
                    <a:pt x="2685" y="3743"/>
                  </a:lnTo>
                  <a:lnTo>
                    <a:pt x="2685" y="3661"/>
                  </a:lnTo>
                  <a:lnTo>
                    <a:pt x="2563" y="3417"/>
                  </a:lnTo>
                  <a:lnTo>
                    <a:pt x="2563" y="3173"/>
                  </a:lnTo>
                  <a:lnTo>
                    <a:pt x="2644" y="2970"/>
                  </a:lnTo>
                  <a:lnTo>
                    <a:pt x="2766" y="2766"/>
                  </a:lnTo>
                  <a:lnTo>
                    <a:pt x="2929" y="2644"/>
                  </a:lnTo>
                  <a:lnTo>
                    <a:pt x="3173" y="2563"/>
                  </a:lnTo>
                  <a:lnTo>
                    <a:pt x="3417" y="2522"/>
                  </a:lnTo>
                  <a:lnTo>
                    <a:pt x="3661" y="2604"/>
                  </a:lnTo>
                  <a:lnTo>
                    <a:pt x="3783" y="2604"/>
                  </a:lnTo>
                  <a:lnTo>
                    <a:pt x="3864" y="2522"/>
                  </a:lnTo>
                  <a:lnTo>
                    <a:pt x="3905" y="2400"/>
                  </a:lnTo>
                  <a:lnTo>
                    <a:pt x="3864" y="2278"/>
                  </a:lnTo>
                  <a:lnTo>
                    <a:pt x="3824" y="2116"/>
                  </a:lnTo>
                  <a:lnTo>
                    <a:pt x="3783" y="1912"/>
                  </a:lnTo>
                  <a:lnTo>
                    <a:pt x="3783" y="1749"/>
                  </a:lnTo>
                  <a:lnTo>
                    <a:pt x="3824" y="1546"/>
                  </a:lnTo>
                  <a:lnTo>
                    <a:pt x="3864" y="1383"/>
                  </a:lnTo>
                  <a:lnTo>
                    <a:pt x="3946" y="1180"/>
                  </a:lnTo>
                  <a:lnTo>
                    <a:pt x="4149" y="895"/>
                  </a:lnTo>
                  <a:lnTo>
                    <a:pt x="4312" y="733"/>
                  </a:lnTo>
                  <a:lnTo>
                    <a:pt x="4475" y="611"/>
                  </a:lnTo>
                  <a:lnTo>
                    <a:pt x="4637" y="529"/>
                  </a:lnTo>
                  <a:lnTo>
                    <a:pt x="4841" y="448"/>
                  </a:lnTo>
                  <a:lnTo>
                    <a:pt x="5044" y="407"/>
                  </a:lnTo>
                  <a:lnTo>
                    <a:pt x="5247" y="366"/>
                  </a:lnTo>
                  <a:close/>
                  <a:moveTo>
                    <a:pt x="5003" y="0"/>
                  </a:moveTo>
                  <a:lnTo>
                    <a:pt x="4759" y="41"/>
                  </a:lnTo>
                  <a:lnTo>
                    <a:pt x="4515" y="122"/>
                  </a:lnTo>
                  <a:lnTo>
                    <a:pt x="4312" y="244"/>
                  </a:lnTo>
                  <a:lnTo>
                    <a:pt x="4108" y="366"/>
                  </a:lnTo>
                  <a:lnTo>
                    <a:pt x="3946" y="529"/>
                  </a:lnTo>
                  <a:lnTo>
                    <a:pt x="3783" y="692"/>
                  </a:lnTo>
                  <a:lnTo>
                    <a:pt x="3661" y="895"/>
                  </a:lnTo>
                  <a:lnTo>
                    <a:pt x="3539" y="1139"/>
                  </a:lnTo>
                  <a:lnTo>
                    <a:pt x="3458" y="1343"/>
                  </a:lnTo>
                  <a:lnTo>
                    <a:pt x="3417" y="1587"/>
                  </a:lnTo>
                  <a:lnTo>
                    <a:pt x="3417" y="1790"/>
                  </a:lnTo>
                  <a:lnTo>
                    <a:pt x="3417" y="2034"/>
                  </a:lnTo>
                  <a:lnTo>
                    <a:pt x="3431" y="2119"/>
                  </a:lnTo>
                  <a:lnTo>
                    <a:pt x="3431" y="2119"/>
                  </a:lnTo>
                  <a:lnTo>
                    <a:pt x="3417" y="2116"/>
                  </a:lnTo>
                  <a:lnTo>
                    <a:pt x="3254" y="2116"/>
                  </a:lnTo>
                  <a:lnTo>
                    <a:pt x="3051" y="2156"/>
                  </a:lnTo>
                  <a:lnTo>
                    <a:pt x="2888" y="2197"/>
                  </a:lnTo>
                  <a:lnTo>
                    <a:pt x="2725" y="2278"/>
                  </a:lnTo>
                  <a:lnTo>
                    <a:pt x="2603" y="2360"/>
                  </a:lnTo>
                  <a:lnTo>
                    <a:pt x="2441" y="2482"/>
                  </a:lnTo>
                  <a:lnTo>
                    <a:pt x="2359" y="2644"/>
                  </a:lnTo>
                  <a:lnTo>
                    <a:pt x="2237" y="2807"/>
                  </a:lnTo>
                  <a:lnTo>
                    <a:pt x="2197" y="2970"/>
                  </a:lnTo>
                  <a:lnTo>
                    <a:pt x="2156" y="3173"/>
                  </a:lnTo>
                  <a:lnTo>
                    <a:pt x="2156" y="3336"/>
                  </a:lnTo>
                  <a:lnTo>
                    <a:pt x="2170" y="3407"/>
                  </a:lnTo>
                  <a:lnTo>
                    <a:pt x="1993" y="3336"/>
                  </a:lnTo>
                  <a:lnTo>
                    <a:pt x="1749" y="3295"/>
                  </a:lnTo>
                  <a:lnTo>
                    <a:pt x="1302" y="3295"/>
                  </a:lnTo>
                  <a:lnTo>
                    <a:pt x="1098" y="3336"/>
                  </a:lnTo>
                  <a:lnTo>
                    <a:pt x="854" y="3417"/>
                  </a:lnTo>
                  <a:lnTo>
                    <a:pt x="692" y="3499"/>
                  </a:lnTo>
                  <a:lnTo>
                    <a:pt x="529" y="3621"/>
                  </a:lnTo>
                  <a:lnTo>
                    <a:pt x="366" y="3783"/>
                  </a:lnTo>
                  <a:lnTo>
                    <a:pt x="244" y="3946"/>
                  </a:lnTo>
                  <a:lnTo>
                    <a:pt x="122" y="4109"/>
                  </a:lnTo>
                  <a:lnTo>
                    <a:pt x="41" y="4312"/>
                  </a:lnTo>
                  <a:lnTo>
                    <a:pt x="0" y="4515"/>
                  </a:lnTo>
                  <a:lnTo>
                    <a:pt x="0" y="4719"/>
                  </a:lnTo>
                  <a:lnTo>
                    <a:pt x="0" y="4922"/>
                  </a:lnTo>
                  <a:lnTo>
                    <a:pt x="41" y="5126"/>
                  </a:lnTo>
                  <a:lnTo>
                    <a:pt x="122" y="5288"/>
                  </a:lnTo>
                  <a:lnTo>
                    <a:pt x="204" y="5451"/>
                  </a:lnTo>
                  <a:lnTo>
                    <a:pt x="488" y="5695"/>
                  </a:lnTo>
                  <a:lnTo>
                    <a:pt x="773" y="5898"/>
                  </a:lnTo>
                  <a:lnTo>
                    <a:pt x="1139" y="6061"/>
                  </a:lnTo>
                  <a:lnTo>
                    <a:pt x="1505" y="6183"/>
                  </a:lnTo>
                  <a:lnTo>
                    <a:pt x="1912" y="6265"/>
                  </a:lnTo>
                  <a:lnTo>
                    <a:pt x="2278" y="6305"/>
                  </a:lnTo>
                  <a:lnTo>
                    <a:pt x="4027" y="6427"/>
                  </a:lnTo>
                  <a:lnTo>
                    <a:pt x="5776" y="6509"/>
                  </a:lnTo>
                  <a:lnTo>
                    <a:pt x="7119" y="6549"/>
                  </a:lnTo>
                  <a:lnTo>
                    <a:pt x="7769" y="6549"/>
                  </a:lnTo>
                  <a:lnTo>
                    <a:pt x="8420" y="6509"/>
                  </a:lnTo>
                  <a:lnTo>
                    <a:pt x="8990" y="6387"/>
                  </a:lnTo>
                  <a:lnTo>
                    <a:pt x="9234" y="6305"/>
                  </a:lnTo>
                  <a:lnTo>
                    <a:pt x="9478" y="6183"/>
                  </a:lnTo>
                  <a:lnTo>
                    <a:pt x="9722" y="6020"/>
                  </a:lnTo>
                  <a:lnTo>
                    <a:pt x="9925" y="5858"/>
                  </a:lnTo>
                  <a:lnTo>
                    <a:pt x="10088" y="5654"/>
                  </a:lnTo>
                  <a:lnTo>
                    <a:pt x="10210" y="5370"/>
                  </a:lnTo>
                  <a:lnTo>
                    <a:pt x="10291" y="5126"/>
                  </a:lnTo>
                  <a:lnTo>
                    <a:pt x="10373" y="4882"/>
                  </a:lnTo>
                  <a:lnTo>
                    <a:pt x="10373" y="4597"/>
                  </a:lnTo>
                  <a:lnTo>
                    <a:pt x="10332" y="4312"/>
                  </a:lnTo>
                  <a:lnTo>
                    <a:pt x="10291" y="4068"/>
                  </a:lnTo>
                  <a:lnTo>
                    <a:pt x="10210" y="3783"/>
                  </a:lnTo>
                  <a:lnTo>
                    <a:pt x="10088" y="3539"/>
                  </a:lnTo>
                  <a:lnTo>
                    <a:pt x="9925" y="3336"/>
                  </a:lnTo>
                  <a:lnTo>
                    <a:pt x="9681" y="3092"/>
                  </a:lnTo>
                  <a:lnTo>
                    <a:pt x="9396" y="2888"/>
                  </a:lnTo>
                  <a:lnTo>
                    <a:pt x="9071" y="2766"/>
                  </a:lnTo>
                  <a:lnTo>
                    <a:pt x="8705" y="2685"/>
                  </a:lnTo>
                  <a:lnTo>
                    <a:pt x="8379" y="2685"/>
                  </a:lnTo>
                  <a:lnTo>
                    <a:pt x="8013" y="2726"/>
                  </a:lnTo>
                  <a:lnTo>
                    <a:pt x="7688" y="2848"/>
                  </a:lnTo>
                  <a:lnTo>
                    <a:pt x="7688" y="2644"/>
                  </a:lnTo>
                  <a:lnTo>
                    <a:pt x="7647" y="2075"/>
                  </a:lnTo>
                  <a:lnTo>
                    <a:pt x="7485" y="1587"/>
                  </a:lnTo>
                  <a:lnTo>
                    <a:pt x="7363" y="1343"/>
                  </a:lnTo>
                  <a:lnTo>
                    <a:pt x="7241" y="1099"/>
                  </a:lnTo>
                  <a:lnTo>
                    <a:pt x="7078" y="895"/>
                  </a:lnTo>
                  <a:lnTo>
                    <a:pt x="6915" y="692"/>
                  </a:lnTo>
                  <a:lnTo>
                    <a:pt x="6712" y="489"/>
                  </a:lnTo>
                  <a:lnTo>
                    <a:pt x="6508" y="366"/>
                  </a:lnTo>
                  <a:lnTo>
                    <a:pt x="6264" y="204"/>
                  </a:lnTo>
                  <a:lnTo>
                    <a:pt x="6020" y="122"/>
                  </a:lnTo>
                  <a:lnTo>
                    <a:pt x="5776" y="41"/>
                  </a:lnTo>
                  <a:lnTo>
                    <a:pt x="5491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5" name="Google Shape;85;p3"/>
          <p:cNvSpPr/>
          <p:nvPr/>
        </p:nvSpPr>
        <p:spPr>
          <a:xfrm>
            <a:off x="8071696" y="3473488"/>
            <a:ext cx="152693" cy="154523"/>
          </a:xfrm>
          <a:custGeom>
            <a:avLst/>
            <a:gdLst/>
            <a:ahLst/>
            <a:cxnLst/>
            <a:rect l="l" t="t" r="r" b="b"/>
            <a:pathLst>
              <a:path w="3337" h="3377" extrusionOk="0">
                <a:moveTo>
                  <a:pt x="1506" y="0"/>
                </a:moveTo>
                <a:lnTo>
                  <a:pt x="1262" y="41"/>
                </a:lnTo>
                <a:lnTo>
                  <a:pt x="1018" y="122"/>
                </a:lnTo>
                <a:lnTo>
                  <a:pt x="774" y="204"/>
                </a:lnTo>
                <a:lnTo>
                  <a:pt x="570" y="366"/>
                </a:lnTo>
                <a:lnTo>
                  <a:pt x="408" y="529"/>
                </a:lnTo>
                <a:lnTo>
                  <a:pt x="245" y="692"/>
                </a:lnTo>
                <a:lnTo>
                  <a:pt x="164" y="895"/>
                </a:lnTo>
                <a:lnTo>
                  <a:pt x="82" y="1098"/>
                </a:lnTo>
                <a:lnTo>
                  <a:pt x="1" y="1342"/>
                </a:lnTo>
                <a:lnTo>
                  <a:pt x="1" y="1546"/>
                </a:lnTo>
                <a:lnTo>
                  <a:pt x="1" y="1790"/>
                </a:lnTo>
                <a:lnTo>
                  <a:pt x="1" y="1993"/>
                </a:lnTo>
                <a:lnTo>
                  <a:pt x="123" y="2319"/>
                </a:lnTo>
                <a:lnTo>
                  <a:pt x="245" y="2563"/>
                </a:lnTo>
                <a:lnTo>
                  <a:pt x="448" y="2807"/>
                </a:lnTo>
                <a:lnTo>
                  <a:pt x="692" y="3010"/>
                </a:lnTo>
                <a:lnTo>
                  <a:pt x="936" y="3173"/>
                </a:lnTo>
                <a:lnTo>
                  <a:pt x="1221" y="3295"/>
                </a:lnTo>
                <a:lnTo>
                  <a:pt x="1506" y="3376"/>
                </a:lnTo>
                <a:lnTo>
                  <a:pt x="1831" y="3376"/>
                </a:lnTo>
                <a:lnTo>
                  <a:pt x="2075" y="3336"/>
                </a:lnTo>
                <a:lnTo>
                  <a:pt x="2319" y="3254"/>
                </a:lnTo>
                <a:lnTo>
                  <a:pt x="2564" y="3173"/>
                </a:lnTo>
                <a:lnTo>
                  <a:pt x="2767" y="3010"/>
                </a:lnTo>
                <a:lnTo>
                  <a:pt x="2930" y="2847"/>
                </a:lnTo>
                <a:lnTo>
                  <a:pt x="3092" y="2685"/>
                </a:lnTo>
                <a:lnTo>
                  <a:pt x="3214" y="2441"/>
                </a:lnTo>
                <a:lnTo>
                  <a:pt x="3296" y="2197"/>
                </a:lnTo>
                <a:lnTo>
                  <a:pt x="3336" y="1912"/>
                </a:lnTo>
                <a:lnTo>
                  <a:pt x="3336" y="1627"/>
                </a:lnTo>
                <a:lnTo>
                  <a:pt x="3296" y="1342"/>
                </a:lnTo>
                <a:lnTo>
                  <a:pt x="3214" y="1098"/>
                </a:lnTo>
                <a:lnTo>
                  <a:pt x="3092" y="854"/>
                </a:lnTo>
                <a:lnTo>
                  <a:pt x="2930" y="610"/>
                </a:lnTo>
                <a:lnTo>
                  <a:pt x="2726" y="407"/>
                </a:lnTo>
                <a:lnTo>
                  <a:pt x="2482" y="244"/>
                </a:lnTo>
                <a:lnTo>
                  <a:pt x="2238" y="122"/>
                </a:lnTo>
                <a:lnTo>
                  <a:pt x="1994" y="41"/>
                </a:lnTo>
                <a:lnTo>
                  <a:pt x="175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6" name="Google Shape;86;p3"/>
          <p:cNvGrpSpPr/>
          <p:nvPr/>
        </p:nvGrpSpPr>
        <p:grpSpPr>
          <a:xfrm rot="-5400000">
            <a:off x="2853946" y="-1110167"/>
            <a:ext cx="1915490" cy="2459786"/>
            <a:chOff x="2659350" y="1746500"/>
            <a:chExt cx="379350" cy="487125"/>
          </a:xfrm>
        </p:grpSpPr>
        <p:sp>
          <p:nvSpPr>
            <p:cNvPr id="87" name="Google Shape;87;p3"/>
            <p:cNvSpPr/>
            <p:nvPr/>
          </p:nvSpPr>
          <p:spPr>
            <a:xfrm>
              <a:off x="2659350" y="1746500"/>
              <a:ext cx="379350" cy="487125"/>
            </a:xfrm>
            <a:custGeom>
              <a:avLst/>
              <a:gdLst/>
              <a:ahLst/>
              <a:cxnLst/>
              <a:rect l="l" t="t" r="r" b="b"/>
              <a:pathLst>
                <a:path w="15174" h="19485" extrusionOk="0">
                  <a:moveTo>
                    <a:pt x="14116" y="1"/>
                  </a:moveTo>
                  <a:lnTo>
                    <a:pt x="14034" y="42"/>
                  </a:lnTo>
                  <a:lnTo>
                    <a:pt x="13261" y="774"/>
                  </a:lnTo>
                  <a:lnTo>
                    <a:pt x="12448" y="1465"/>
                  </a:lnTo>
                  <a:lnTo>
                    <a:pt x="11634" y="2116"/>
                  </a:lnTo>
                  <a:lnTo>
                    <a:pt x="10821" y="2767"/>
                  </a:lnTo>
                  <a:lnTo>
                    <a:pt x="9112" y="4028"/>
                  </a:lnTo>
                  <a:lnTo>
                    <a:pt x="7404" y="5248"/>
                  </a:lnTo>
                  <a:lnTo>
                    <a:pt x="5899" y="6428"/>
                  </a:lnTo>
                  <a:lnTo>
                    <a:pt x="5167" y="7079"/>
                  </a:lnTo>
                  <a:lnTo>
                    <a:pt x="4435" y="7729"/>
                  </a:lnTo>
                  <a:lnTo>
                    <a:pt x="3743" y="8380"/>
                  </a:lnTo>
                  <a:lnTo>
                    <a:pt x="3133" y="9072"/>
                  </a:lnTo>
                  <a:lnTo>
                    <a:pt x="2482" y="9844"/>
                  </a:lnTo>
                  <a:lnTo>
                    <a:pt x="1953" y="10617"/>
                  </a:lnTo>
                  <a:lnTo>
                    <a:pt x="1425" y="11390"/>
                  </a:lnTo>
                  <a:lnTo>
                    <a:pt x="1018" y="12204"/>
                  </a:lnTo>
                  <a:lnTo>
                    <a:pt x="652" y="13058"/>
                  </a:lnTo>
                  <a:lnTo>
                    <a:pt x="326" y="13912"/>
                  </a:lnTo>
                  <a:lnTo>
                    <a:pt x="123" y="14766"/>
                  </a:lnTo>
                  <a:lnTo>
                    <a:pt x="82" y="15173"/>
                  </a:lnTo>
                  <a:lnTo>
                    <a:pt x="42" y="15620"/>
                  </a:lnTo>
                  <a:lnTo>
                    <a:pt x="1" y="16068"/>
                  </a:lnTo>
                  <a:lnTo>
                    <a:pt x="42" y="16475"/>
                  </a:lnTo>
                  <a:lnTo>
                    <a:pt x="82" y="16922"/>
                  </a:lnTo>
                  <a:lnTo>
                    <a:pt x="164" y="17329"/>
                  </a:lnTo>
                  <a:lnTo>
                    <a:pt x="326" y="17736"/>
                  </a:lnTo>
                  <a:lnTo>
                    <a:pt x="489" y="18102"/>
                  </a:lnTo>
                  <a:lnTo>
                    <a:pt x="733" y="18468"/>
                  </a:lnTo>
                  <a:lnTo>
                    <a:pt x="977" y="18753"/>
                  </a:lnTo>
                  <a:lnTo>
                    <a:pt x="1303" y="18997"/>
                  </a:lnTo>
                  <a:lnTo>
                    <a:pt x="1669" y="19200"/>
                  </a:lnTo>
                  <a:lnTo>
                    <a:pt x="2035" y="19363"/>
                  </a:lnTo>
                  <a:lnTo>
                    <a:pt x="2442" y="19444"/>
                  </a:lnTo>
                  <a:lnTo>
                    <a:pt x="2930" y="19485"/>
                  </a:lnTo>
                  <a:lnTo>
                    <a:pt x="3418" y="19485"/>
                  </a:lnTo>
                  <a:lnTo>
                    <a:pt x="3906" y="19444"/>
                  </a:lnTo>
                  <a:lnTo>
                    <a:pt x="4394" y="19363"/>
                  </a:lnTo>
                  <a:lnTo>
                    <a:pt x="5370" y="19159"/>
                  </a:lnTo>
                  <a:lnTo>
                    <a:pt x="6306" y="18915"/>
                  </a:lnTo>
                  <a:lnTo>
                    <a:pt x="7323" y="18631"/>
                  </a:lnTo>
                  <a:lnTo>
                    <a:pt x="8340" y="18305"/>
                  </a:lnTo>
                  <a:lnTo>
                    <a:pt x="9356" y="17980"/>
                  </a:lnTo>
                  <a:lnTo>
                    <a:pt x="10333" y="17614"/>
                  </a:lnTo>
                  <a:lnTo>
                    <a:pt x="11309" y="17166"/>
                  </a:lnTo>
                  <a:lnTo>
                    <a:pt x="12285" y="16719"/>
                  </a:lnTo>
                  <a:lnTo>
                    <a:pt x="13221" y="16271"/>
                  </a:lnTo>
                  <a:lnTo>
                    <a:pt x="14156" y="15743"/>
                  </a:lnTo>
                  <a:lnTo>
                    <a:pt x="15051" y="15214"/>
                  </a:lnTo>
                  <a:lnTo>
                    <a:pt x="15132" y="15173"/>
                  </a:lnTo>
                  <a:lnTo>
                    <a:pt x="15173" y="15092"/>
                  </a:lnTo>
                  <a:lnTo>
                    <a:pt x="15173" y="15051"/>
                  </a:lnTo>
                  <a:lnTo>
                    <a:pt x="15132" y="14970"/>
                  </a:lnTo>
                  <a:lnTo>
                    <a:pt x="15092" y="14929"/>
                  </a:lnTo>
                  <a:lnTo>
                    <a:pt x="15010" y="14888"/>
                  </a:lnTo>
                  <a:lnTo>
                    <a:pt x="14888" y="14888"/>
                  </a:lnTo>
                  <a:lnTo>
                    <a:pt x="13994" y="15417"/>
                  </a:lnTo>
                  <a:lnTo>
                    <a:pt x="13099" y="15905"/>
                  </a:lnTo>
                  <a:lnTo>
                    <a:pt x="12163" y="16393"/>
                  </a:lnTo>
                  <a:lnTo>
                    <a:pt x="11228" y="16800"/>
                  </a:lnTo>
                  <a:lnTo>
                    <a:pt x="10292" y="17207"/>
                  </a:lnTo>
                  <a:lnTo>
                    <a:pt x="9316" y="17573"/>
                  </a:lnTo>
                  <a:lnTo>
                    <a:pt x="8340" y="17939"/>
                  </a:lnTo>
                  <a:lnTo>
                    <a:pt x="7363" y="18224"/>
                  </a:lnTo>
                  <a:lnTo>
                    <a:pt x="6387" y="18508"/>
                  </a:lnTo>
                  <a:lnTo>
                    <a:pt x="5452" y="18753"/>
                  </a:lnTo>
                  <a:lnTo>
                    <a:pt x="4475" y="18956"/>
                  </a:lnTo>
                  <a:lnTo>
                    <a:pt x="3987" y="19037"/>
                  </a:lnTo>
                  <a:lnTo>
                    <a:pt x="3499" y="19119"/>
                  </a:lnTo>
                  <a:lnTo>
                    <a:pt x="3052" y="19119"/>
                  </a:lnTo>
                  <a:lnTo>
                    <a:pt x="2604" y="19078"/>
                  </a:lnTo>
                  <a:lnTo>
                    <a:pt x="2157" y="18997"/>
                  </a:lnTo>
                  <a:lnTo>
                    <a:pt x="1750" y="18834"/>
                  </a:lnTo>
                  <a:lnTo>
                    <a:pt x="1425" y="18631"/>
                  </a:lnTo>
                  <a:lnTo>
                    <a:pt x="1140" y="18386"/>
                  </a:lnTo>
                  <a:lnTo>
                    <a:pt x="896" y="18061"/>
                  </a:lnTo>
                  <a:lnTo>
                    <a:pt x="692" y="17695"/>
                  </a:lnTo>
                  <a:lnTo>
                    <a:pt x="530" y="17329"/>
                  </a:lnTo>
                  <a:lnTo>
                    <a:pt x="448" y="16922"/>
                  </a:lnTo>
                  <a:lnTo>
                    <a:pt x="408" y="16475"/>
                  </a:lnTo>
                  <a:lnTo>
                    <a:pt x="367" y="16068"/>
                  </a:lnTo>
                  <a:lnTo>
                    <a:pt x="408" y="15661"/>
                  </a:lnTo>
                  <a:lnTo>
                    <a:pt x="448" y="15214"/>
                  </a:lnTo>
                  <a:lnTo>
                    <a:pt x="611" y="14400"/>
                  </a:lnTo>
                  <a:lnTo>
                    <a:pt x="855" y="13546"/>
                  </a:lnTo>
                  <a:lnTo>
                    <a:pt x="1181" y="12732"/>
                  </a:lnTo>
                  <a:lnTo>
                    <a:pt x="1587" y="11919"/>
                  </a:lnTo>
                  <a:lnTo>
                    <a:pt x="2035" y="11146"/>
                  </a:lnTo>
                  <a:lnTo>
                    <a:pt x="2564" y="10373"/>
                  </a:lnTo>
                  <a:lnTo>
                    <a:pt x="3133" y="9641"/>
                  </a:lnTo>
                  <a:lnTo>
                    <a:pt x="3743" y="8950"/>
                  </a:lnTo>
                  <a:lnTo>
                    <a:pt x="4394" y="8299"/>
                  </a:lnTo>
                  <a:lnTo>
                    <a:pt x="5045" y="7648"/>
                  </a:lnTo>
                  <a:lnTo>
                    <a:pt x="5736" y="7038"/>
                  </a:lnTo>
                  <a:lnTo>
                    <a:pt x="6468" y="6428"/>
                  </a:lnTo>
                  <a:lnTo>
                    <a:pt x="7201" y="5858"/>
                  </a:lnTo>
                  <a:lnTo>
                    <a:pt x="9031" y="4557"/>
                  </a:lnTo>
                  <a:lnTo>
                    <a:pt x="10821" y="3214"/>
                  </a:lnTo>
                  <a:lnTo>
                    <a:pt x="11756" y="2523"/>
                  </a:lnTo>
                  <a:lnTo>
                    <a:pt x="12611" y="1831"/>
                  </a:lnTo>
                  <a:lnTo>
                    <a:pt x="13465" y="1058"/>
                  </a:lnTo>
                  <a:lnTo>
                    <a:pt x="14278" y="286"/>
                  </a:lnTo>
                  <a:lnTo>
                    <a:pt x="14319" y="245"/>
                  </a:lnTo>
                  <a:lnTo>
                    <a:pt x="14360" y="164"/>
                  </a:lnTo>
                  <a:lnTo>
                    <a:pt x="14319" y="82"/>
                  </a:lnTo>
                  <a:lnTo>
                    <a:pt x="14278" y="42"/>
                  </a:lnTo>
                  <a:lnTo>
                    <a:pt x="1423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3"/>
            <p:cNvSpPr/>
            <p:nvPr/>
          </p:nvSpPr>
          <p:spPr>
            <a:xfrm>
              <a:off x="2701050" y="1843125"/>
              <a:ext cx="309175" cy="322375"/>
            </a:xfrm>
            <a:custGeom>
              <a:avLst/>
              <a:gdLst/>
              <a:ahLst/>
              <a:cxnLst/>
              <a:rect l="l" t="t" r="r" b="b"/>
              <a:pathLst>
                <a:path w="12367" h="12895" extrusionOk="0">
                  <a:moveTo>
                    <a:pt x="12163" y="0"/>
                  </a:moveTo>
                  <a:lnTo>
                    <a:pt x="12081" y="41"/>
                  </a:lnTo>
                  <a:lnTo>
                    <a:pt x="9600" y="1831"/>
                  </a:lnTo>
                  <a:lnTo>
                    <a:pt x="7160" y="3702"/>
                  </a:lnTo>
                  <a:lnTo>
                    <a:pt x="5939" y="4637"/>
                  </a:lnTo>
                  <a:lnTo>
                    <a:pt x="4760" y="5613"/>
                  </a:lnTo>
                  <a:lnTo>
                    <a:pt x="3580" y="6630"/>
                  </a:lnTo>
                  <a:lnTo>
                    <a:pt x="2441" y="7647"/>
                  </a:lnTo>
                  <a:lnTo>
                    <a:pt x="1872" y="8135"/>
                  </a:lnTo>
                  <a:lnTo>
                    <a:pt x="1343" y="8664"/>
                  </a:lnTo>
                  <a:lnTo>
                    <a:pt x="855" y="9193"/>
                  </a:lnTo>
                  <a:lnTo>
                    <a:pt x="611" y="9478"/>
                  </a:lnTo>
                  <a:lnTo>
                    <a:pt x="407" y="9762"/>
                  </a:lnTo>
                  <a:lnTo>
                    <a:pt x="285" y="10047"/>
                  </a:lnTo>
                  <a:lnTo>
                    <a:pt x="163" y="10332"/>
                  </a:lnTo>
                  <a:lnTo>
                    <a:pt x="82" y="10617"/>
                  </a:lnTo>
                  <a:lnTo>
                    <a:pt x="1" y="10901"/>
                  </a:lnTo>
                  <a:lnTo>
                    <a:pt x="1" y="11227"/>
                  </a:lnTo>
                  <a:lnTo>
                    <a:pt x="41" y="11511"/>
                  </a:lnTo>
                  <a:lnTo>
                    <a:pt x="123" y="11796"/>
                  </a:lnTo>
                  <a:lnTo>
                    <a:pt x="285" y="12081"/>
                  </a:lnTo>
                  <a:lnTo>
                    <a:pt x="448" y="12284"/>
                  </a:lnTo>
                  <a:lnTo>
                    <a:pt x="651" y="12488"/>
                  </a:lnTo>
                  <a:lnTo>
                    <a:pt x="896" y="12610"/>
                  </a:lnTo>
                  <a:lnTo>
                    <a:pt x="1140" y="12732"/>
                  </a:lnTo>
                  <a:lnTo>
                    <a:pt x="1384" y="12813"/>
                  </a:lnTo>
                  <a:lnTo>
                    <a:pt x="1668" y="12854"/>
                  </a:lnTo>
                  <a:lnTo>
                    <a:pt x="2238" y="12894"/>
                  </a:lnTo>
                  <a:lnTo>
                    <a:pt x="2929" y="12813"/>
                  </a:lnTo>
                  <a:lnTo>
                    <a:pt x="3621" y="12691"/>
                  </a:lnTo>
                  <a:lnTo>
                    <a:pt x="5004" y="12366"/>
                  </a:lnTo>
                  <a:lnTo>
                    <a:pt x="6712" y="11918"/>
                  </a:lnTo>
                  <a:lnTo>
                    <a:pt x="8380" y="11389"/>
                  </a:lnTo>
                  <a:lnTo>
                    <a:pt x="10048" y="10820"/>
                  </a:lnTo>
                  <a:lnTo>
                    <a:pt x="11715" y="10210"/>
                  </a:lnTo>
                  <a:lnTo>
                    <a:pt x="11756" y="10128"/>
                  </a:lnTo>
                  <a:lnTo>
                    <a:pt x="11797" y="10088"/>
                  </a:lnTo>
                  <a:lnTo>
                    <a:pt x="11837" y="9966"/>
                  </a:lnTo>
                  <a:lnTo>
                    <a:pt x="11797" y="9884"/>
                  </a:lnTo>
                  <a:lnTo>
                    <a:pt x="11756" y="9844"/>
                  </a:lnTo>
                  <a:lnTo>
                    <a:pt x="11675" y="9803"/>
                  </a:lnTo>
                  <a:lnTo>
                    <a:pt x="11593" y="9844"/>
                  </a:lnTo>
                  <a:lnTo>
                    <a:pt x="10210" y="10373"/>
                  </a:lnTo>
                  <a:lnTo>
                    <a:pt x="8827" y="10861"/>
                  </a:lnTo>
                  <a:lnTo>
                    <a:pt x="7444" y="11308"/>
                  </a:lnTo>
                  <a:lnTo>
                    <a:pt x="6021" y="11715"/>
                  </a:lnTo>
                  <a:lnTo>
                    <a:pt x="4597" y="12081"/>
                  </a:lnTo>
                  <a:lnTo>
                    <a:pt x="3173" y="12366"/>
                  </a:lnTo>
                  <a:lnTo>
                    <a:pt x="2604" y="12488"/>
                  </a:lnTo>
                  <a:lnTo>
                    <a:pt x="2034" y="12528"/>
                  </a:lnTo>
                  <a:lnTo>
                    <a:pt x="1709" y="12488"/>
                  </a:lnTo>
                  <a:lnTo>
                    <a:pt x="1424" y="12447"/>
                  </a:lnTo>
                  <a:lnTo>
                    <a:pt x="1180" y="12366"/>
                  </a:lnTo>
                  <a:lnTo>
                    <a:pt x="936" y="12244"/>
                  </a:lnTo>
                  <a:lnTo>
                    <a:pt x="692" y="12040"/>
                  </a:lnTo>
                  <a:lnTo>
                    <a:pt x="529" y="11796"/>
                  </a:lnTo>
                  <a:lnTo>
                    <a:pt x="448" y="11511"/>
                  </a:lnTo>
                  <a:lnTo>
                    <a:pt x="407" y="11227"/>
                  </a:lnTo>
                  <a:lnTo>
                    <a:pt x="407" y="10942"/>
                  </a:lnTo>
                  <a:lnTo>
                    <a:pt x="448" y="10657"/>
                  </a:lnTo>
                  <a:lnTo>
                    <a:pt x="529" y="10373"/>
                  </a:lnTo>
                  <a:lnTo>
                    <a:pt x="651" y="10088"/>
                  </a:lnTo>
                  <a:lnTo>
                    <a:pt x="855" y="9803"/>
                  </a:lnTo>
                  <a:lnTo>
                    <a:pt x="1058" y="9518"/>
                  </a:lnTo>
                  <a:lnTo>
                    <a:pt x="1546" y="8990"/>
                  </a:lnTo>
                  <a:lnTo>
                    <a:pt x="2034" y="8501"/>
                  </a:lnTo>
                  <a:lnTo>
                    <a:pt x="2563" y="8013"/>
                  </a:lnTo>
                  <a:lnTo>
                    <a:pt x="3621" y="7037"/>
                  </a:lnTo>
                  <a:lnTo>
                    <a:pt x="4719" y="6102"/>
                  </a:lnTo>
                  <a:lnTo>
                    <a:pt x="5858" y="5207"/>
                  </a:lnTo>
                  <a:lnTo>
                    <a:pt x="6956" y="4271"/>
                  </a:lnTo>
                  <a:lnTo>
                    <a:pt x="8299" y="3295"/>
                  </a:lnTo>
                  <a:lnTo>
                    <a:pt x="9600" y="2278"/>
                  </a:lnTo>
                  <a:lnTo>
                    <a:pt x="12285" y="366"/>
                  </a:lnTo>
                  <a:lnTo>
                    <a:pt x="12326" y="285"/>
                  </a:lnTo>
                  <a:lnTo>
                    <a:pt x="12366" y="203"/>
                  </a:lnTo>
                  <a:lnTo>
                    <a:pt x="12326" y="81"/>
                  </a:lnTo>
                  <a:lnTo>
                    <a:pt x="12285" y="41"/>
                  </a:lnTo>
                  <a:lnTo>
                    <a:pt x="1224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89;p3"/>
            <p:cNvSpPr/>
            <p:nvPr/>
          </p:nvSpPr>
          <p:spPr>
            <a:xfrm>
              <a:off x="2756975" y="1978375"/>
              <a:ext cx="183075" cy="133225"/>
            </a:xfrm>
            <a:custGeom>
              <a:avLst/>
              <a:gdLst/>
              <a:ahLst/>
              <a:cxnLst/>
              <a:rect l="l" t="t" r="r" b="b"/>
              <a:pathLst>
                <a:path w="7323" h="5329" extrusionOk="0">
                  <a:moveTo>
                    <a:pt x="5980" y="366"/>
                  </a:moveTo>
                  <a:lnTo>
                    <a:pt x="6306" y="407"/>
                  </a:lnTo>
                  <a:lnTo>
                    <a:pt x="6428" y="407"/>
                  </a:lnTo>
                  <a:lnTo>
                    <a:pt x="6550" y="488"/>
                  </a:lnTo>
                  <a:lnTo>
                    <a:pt x="6672" y="569"/>
                  </a:lnTo>
                  <a:lnTo>
                    <a:pt x="6753" y="651"/>
                  </a:lnTo>
                  <a:lnTo>
                    <a:pt x="6834" y="814"/>
                  </a:lnTo>
                  <a:lnTo>
                    <a:pt x="6875" y="936"/>
                  </a:lnTo>
                  <a:lnTo>
                    <a:pt x="6956" y="1302"/>
                  </a:lnTo>
                  <a:lnTo>
                    <a:pt x="6916" y="1586"/>
                  </a:lnTo>
                  <a:lnTo>
                    <a:pt x="6834" y="1912"/>
                  </a:lnTo>
                  <a:lnTo>
                    <a:pt x="6672" y="2197"/>
                  </a:lnTo>
                  <a:lnTo>
                    <a:pt x="6468" y="2522"/>
                  </a:lnTo>
                  <a:lnTo>
                    <a:pt x="6184" y="2766"/>
                  </a:lnTo>
                  <a:lnTo>
                    <a:pt x="5858" y="3010"/>
                  </a:lnTo>
                  <a:lnTo>
                    <a:pt x="5533" y="3213"/>
                  </a:lnTo>
                  <a:lnTo>
                    <a:pt x="4841" y="3580"/>
                  </a:lnTo>
                  <a:lnTo>
                    <a:pt x="4109" y="3864"/>
                  </a:lnTo>
                  <a:lnTo>
                    <a:pt x="3092" y="4271"/>
                  </a:lnTo>
                  <a:lnTo>
                    <a:pt x="2075" y="4637"/>
                  </a:lnTo>
                  <a:lnTo>
                    <a:pt x="1709" y="4800"/>
                  </a:lnTo>
                  <a:lnTo>
                    <a:pt x="1180" y="4963"/>
                  </a:lnTo>
                  <a:lnTo>
                    <a:pt x="692" y="4963"/>
                  </a:lnTo>
                  <a:lnTo>
                    <a:pt x="530" y="4881"/>
                  </a:lnTo>
                  <a:lnTo>
                    <a:pt x="448" y="4840"/>
                  </a:lnTo>
                  <a:lnTo>
                    <a:pt x="408" y="4759"/>
                  </a:lnTo>
                  <a:lnTo>
                    <a:pt x="367" y="4637"/>
                  </a:lnTo>
                  <a:lnTo>
                    <a:pt x="367" y="4515"/>
                  </a:lnTo>
                  <a:lnTo>
                    <a:pt x="448" y="4312"/>
                  </a:lnTo>
                  <a:lnTo>
                    <a:pt x="570" y="4108"/>
                  </a:lnTo>
                  <a:lnTo>
                    <a:pt x="733" y="3946"/>
                  </a:lnTo>
                  <a:lnTo>
                    <a:pt x="1384" y="3335"/>
                  </a:lnTo>
                  <a:lnTo>
                    <a:pt x="2075" y="2685"/>
                  </a:lnTo>
                  <a:lnTo>
                    <a:pt x="2848" y="2034"/>
                  </a:lnTo>
                  <a:lnTo>
                    <a:pt x="3621" y="1424"/>
                  </a:lnTo>
                  <a:lnTo>
                    <a:pt x="4068" y="1180"/>
                  </a:lnTo>
                  <a:lnTo>
                    <a:pt x="4475" y="936"/>
                  </a:lnTo>
                  <a:lnTo>
                    <a:pt x="4841" y="732"/>
                  </a:lnTo>
                  <a:lnTo>
                    <a:pt x="5207" y="569"/>
                  </a:lnTo>
                  <a:lnTo>
                    <a:pt x="5614" y="447"/>
                  </a:lnTo>
                  <a:lnTo>
                    <a:pt x="5980" y="366"/>
                  </a:lnTo>
                  <a:close/>
                  <a:moveTo>
                    <a:pt x="6021" y="0"/>
                  </a:moveTo>
                  <a:lnTo>
                    <a:pt x="5614" y="81"/>
                  </a:lnTo>
                  <a:lnTo>
                    <a:pt x="5207" y="203"/>
                  </a:lnTo>
                  <a:lnTo>
                    <a:pt x="4841" y="366"/>
                  </a:lnTo>
                  <a:lnTo>
                    <a:pt x="4353" y="569"/>
                  </a:lnTo>
                  <a:lnTo>
                    <a:pt x="3865" y="854"/>
                  </a:lnTo>
                  <a:lnTo>
                    <a:pt x="3377" y="1180"/>
                  </a:lnTo>
                  <a:lnTo>
                    <a:pt x="2930" y="1505"/>
                  </a:lnTo>
                  <a:lnTo>
                    <a:pt x="2035" y="2237"/>
                  </a:lnTo>
                  <a:lnTo>
                    <a:pt x="1180" y="2969"/>
                  </a:lnTo>
                  <a:lnTo>
                    <a:pt x="814" y="3295"/>
                  </a:lnTo>
                  <a:lnTo>
                    <a:pt x="448" y="3702"/>
                  </a:lnTo>
                  <a:lnTo>
                    <a:pt x="245" y="3905"/>
                  </a:lnTo>
                  <a:lnTo>
                    <a:pt x="123" y="4108"/>
                  </a:lnTo>
                  <a:lnTo>
                    <a:pt x="42" y="4352"/>
                  </a:lnTo>
                  <a:lnTo>
                    <a:pt x="1" y="4596"/>
                  </a:lnTo>
                  <a:lnTo>
                    <a:pt x="42" y="4840"/>
                  </a:lnTo>
                  <a:lnTo>
                    <a:pt x="164" y="5044"/>
                  </a:lnTo>
                  <a:lnTo>
                    <a:pt x="326" y="5207"/>
                  </a:lnTo>
                  <a:lnTo>
                    <a:pt x="530" y="5288"/>
                  </a:lnTo>
                  <a:lnTo>
                    <a:pt x="774" y="5329"/>
                  </a:lnTo>
                  <a:lnTo>
                    <a:pt x="1018" y="5329"/>
                  </a:lnTo>
                  <a:lnTo>
                    <a:pt x="1262" y="5288"/>
                  </a:lnTo>
                  <a:lnTo>
                    <a:pt x="1465" y="5247"/>
                  </a:lnTo>
                  <a:lnTo>
                    <a:pt x="2157" y="5003"/>
                  </a:lnTo>
                  <a:lnTo>
                    <a:pt x="2848" y="4759"/>
                  </a:lnTo>
                  <a:lnTo>
                    <a:pt x="4139" y="4266"/>
                  </a:lnTo>
                  <a:lnTo>
                    <a:pt x="4139" y="4266"/>
                  </a:lnTo>
                  <a:lnTo>
                    <a:pt x="4150" y="4271"/>
                  </a:lnTo>
                  <a:lnTo>
                    <a:pt x="4231" y="4230"/>
                  </a:lnTo>
                  <a:lnTo>
                    <a:pt x="4963" y="3905"/>
                  </a:lnTo>
                  <a:lnTo>
                    <a:pt x="5696" y="3539"/>
                  </a:lnTo>
                  <a:lnTo>
                    <a:pt x="6021" y="3335"/>
                  </a:lnTo>
                  <a:lnTo>
                    <a:pt x="6346" y="3091"/>
                  </a:lnTo>
                  <a:lnTo>
                    <a:pt x="6672" y="2847"/>
                  </a:lnTo>
                  <a:lnTo>
                    <a:pt x="6916" y="2522"/>
                  </a:lnTo>
                  <a:lnTo>
                    <a:pt x="7119" y="2197"/>
                  </a:lnTo>
                  <a:lnTo>
                    <a:pt x="7241" y="1871"/>
                  </a:lnTo>
                  <a:lnTo>
                    <a:pt x="7323" y="1505"/>
                  </a:lnTo>
                  <a:lnTo>
                    <a:pt x="7323" y="1098"/>
                  </a:lnTo>
                  <a:lnTo>
                    <a:pt x="7201" y="732"/>
                  </a:lnTo>
                  <a:lnTo>
                    <a:pt x="7119" y="569"/>
                  </a:lnTo>
                  <a:lnTo>
                    <a:pt x="7038" y="407"/>
                  </a:lnTo>
                  <a:lnTo>
                    <a:pt x="6916" y="285"/>
                  </a:lnTo>
                  <a:lnTo>
                    <a:pt x="6794" y="163"/>
                  </a:lnTo>
                  <a:lnTo>
                    <a:pt x="6631" y="81"/>
                  </a:lnTo>
                  <a:lnTo>
                    <a:pt x="6428" y="41"/>
                  </a:lnTo>
                  <a:lnTo>
                    <a:pt x="622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0" name="Google Shape;90;p3"/>
          <p:cNvSpPr/>
          <p:nvPr/>
        </p:nvSpPr>
        <p:spPr>
          <a:xfrm>
            <a:off x="1727996" y="401938"/>
            <a:ext cx="152693" cy="154523"/>
          </a:xfrm>
          <a:custGeom>
            <a:avLst/>
            <a:gdLst/>
            <a:ahLst/>
            <a:cxnLst/>
            <a:rect l="l" t="t" r="r" b="b"/>
            <a:pathLst>
              <a:path w="3337" h="3377" extrusionOk="0">
                <a:moveTo>
                  <a:pt x="1506" y="0"/>
                </a:moveTo>
                <a:lnTo>
                  <a:pt x="1262" y="41"/>
                </a:lnTo>
                <a:lnTo>
                  <a:pt x="1018" y="122"/>
                </a:lnTo>
                <a:lnTo>
                  <a:pt x="774" y="204"/>
                </a:lnTo>
                <a:lnTo>
                  <a:pt x="570" y="366"/>
                </a:lnTo>
                <a:lnTo>
                  <a:pt x="408" y="529"/>
                </a:lnTo>
                <a:lnTo>
                  <a:pt x="245" y="692"/>
                </a:lnTo>
                <a:lnTo>
                  <a:pt x="164" y="895"/>
                </a:lnTo>
                <a:lnTo>
                  <a:pt x="82" y="1098"/>
                </a:lnTo>
                <a:lnTo>
                  <a:pt x="1" y="1342"/>
                </a:lnTo>
                <a:lnTo>
                  <a:pt x="1" y="1546"/>
                </a:lnTo>
                <a:lnTo>
                  <a:pt x="1" y="1790"/>
                </a:lnTo>
                <a:lnTo>
                  <a:pt x="1" y="1993"/>
                </a:lnTo>
                <a:lnTo>
                  <a:pt x="123" y="2319"/>
                </a:lnTo>
                <a:lnTo>
                  <a:pt x="245" y="2563"/>
                </a:lnTo>
                <a:lnTo>
                  <a:pt x="448" y="2807"/>
                </a:lnTo>
                <a:lnTo>
                  <a:pt x="692" y="3010"/>
                </a:lnTo>
                <a:lnTo>
                  <a:pt x="936" y="3173"/>
                </a:lnTo>
                <a:lnTo>
                  <a:pt x="1221" y="3295"/>
                </a:lnTo>
                <a:lnTo>
                  <a:pt x="1506" y="3376"/>
                </a:lnTo>
                <a:lnTo>
                  <a:pt x="1831" y="3376"/>
                </a:lnTo>
                <a:lnTo>
                  <a:pt x="2075" y="3336"/>
                </a:lnTo>
                <a:lnTo>
                  <a:pt x="2319" y="3254"/>
                </a:lnTo>
                <a:lnTo>
                  <a:pt x="2564" y="3173"/>
                </a:lnTo>
                <a:lnTo>
                  <a:pt x="2767" y="3010"/>
                </a:lnTo>
                <a:lnTo>
                  <a:pt x="2930" y="2847"/>
                </a:lnTo>
                <a:lnTo>
                  <a:pt x="3092" y="2685"/>
                </a:lnTo>
                <a:lnTo>
                  <a:pt x="3214" y="2441"/>
                </a:lnTo>
                <a:lnTo>
                  <a:pt x="3296" y="2197"/>
                </a:lnTo>
                <a:lnTo>
                  <a:pt x="3336" y="1912"/>
                </a:lnTo>
                <a:lnTo>
                  <a:pt x="3336" y="1627"/>
                </a:lnTo>
                <a:lnTo>
                  <a:pt x="3296" y="1342"/>
                </a:lnTo>
                <a:lnTo>
                  <a:pt x="3214" y="1098"/>
                </a:lnTo>
                <a:lnTo>
                  <a:pt x="3092" y="854"/>
                </a:lnTo>
                <a:lnTo>
                  <a:pt x="2930" y="610"/>
                </a:lnTo>
                <a:lnTo>
                  <a:pt x="2726" y="407"/>
                </a:lnTo>
                <a:lnTo>
                  <a:pt x="2482" y="244"/>
                </a:lnTo>
                <a:lnTo>
                  <a:pt x="2238" y="122"/>
                </a:lnTo>
                <a:lnTo>
                  <a:pt x="1994" y="41"/>
                </a:lnTo>
                <a:lnTo>
                  <a:pt x="175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p3"/>
          <p:cNvSpPr/>
          <p:nvPr/>
        </p:nvSpPr>
        <p:spPr>
          <a:xfrm>
            <a:off x="444778" y="4470672"/>
            <a:ext cx="85704" cy="85658"/>
          </a:xfrm>
          <a:custGeom>
            <a:avLst/>
            <a:gdLst/>
            <a:ahLst/>
            <a:cxnLst/>
            <a:rect l="l" t="t" r="r" b="b"/>
            <a:pathLst>
              <a:path w="1873" h="1872" extrusionOk="0">
                <a:moveTo>
                  <a:pt x="733" y="1"/>
                </a:moveTo>
                <a:lnTo>
                  <a:pt x="489" y="82"/>
                </a:lnTo>
                <a:lnTo>
                  <a:pt x="245" y="245"/>
                </a:lnTo>
                <a:lnTo>
                  <a:pt x="82" y="448"/>
                </a:lnTo>
                <a:lnTo>
                  <a:pt x="1" y="692"/>
                </a:lnTo>
                <a:lnTo>
                  <a:pt x="1" y="936"/>
                </a:lnTo>
                <a:lnTo>
                  <a:pt x="42" y="1221"/>
                </a:lnTo>
                <a:lnTo>
                  <a:pt x="123" y="1424"/>
                </a:lnTo>
                <a:lnTo>
                  <a:pt x="245" y="1546"/>
                </a:lnTo>
                <a:lnTo>
                  <a:pt x="367" y="1668"/>
                </a:lnTo>
                <a:lnTo>
                  <a:pt x="489" y="1750"/>
                </a:lnTo>
                <a:lnTo>
                  <a:pt x="611" y="1831"/>
                </a:lnTo>
                <a:lnTo>
                  <a:pt x="774" y="1872"/>
                </a:lnTo>
                <a:lnTo>
                  <a:pt x="1099" y="1872"/>
                </a:lnTo>
                <a:lnTo>
                  <a:pt x="1262" y="1831"/>
                </a:lnTo>
                <a:lnTo>
                  <a:pt x="1384" y="1791"/>
                </a:lnTo>
                <a:lnTo>
                  <a:pt x="1506" y="1709"/>
                </a:lnTo>
                <a:lnTo>
                  <a:pt x="1628" y="1587"/>
                </a:lnTo>
                <a:lnTo>
                  <a:pt x="1750" y="1465"/>
                </a:lnTo>
                <a:lnTo>
                  <a:pt x="1831" y="1302"/>
                </a:lnTo>
                <a:lnTo>
                  <a:pt x="1872" y="1140"/>
                </a:lnTo>
                <a:lnTo>
                  <a:pt x="1872" y="977"/>
                </a:lnTo>
                <a:lnTo>
                  <a:pt x="1872" y="774"/>
                </a:lnTo>
                <a:lnTo>
                  <a:pt x="1791" y="652"/>
                </a:lnTo>
                <a:lnTo>
                  <a:pt x="1750" y="489"/>
                </a:lnTo>
                <a:lnTo>
                  <a:pt x="1669" y="367"/>
                </a:lnTo>
                <a:lnTo>
                  <a:pt x="1547" y="245"/>
                </a:lnTo>
                <a:lnTo>
                  <a:pt x="1303" y="82"/>
                </a:lnTo>
                <a:lnTo>
                  <a:pt x="977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2" name="Google Shape;92;p3"/>
          <p:cNvGrpSpPr/>
          <p:nvPr/>
        </p:nvGrpSpPr>
        <p:grpSpPr>
          <a:xfrm>
            <a:off x="7349044" y="3624409"/>
            <a:ext cx="2408503" cy="2408503"/>
            <a:chOff x="7349044" y="3624409"/>
            <a:chExt cx="2408503" cy="2408503"/>
          </a:xfrm>
        </p:grpSpPr>
        <p:sp>
          <p:nvSpPr>
            <p:cNvPr id="93" name="Google Shape;93;p3"/>
            <p:cNvSpPr/>
            <p:nvPr/>
          </p:nvSpPr>
          <p:spPr>
            <a:xfrm rot="8100000" flipH="1">
              <a:off x="7661995" y="4016892"/>
              <a:ext cx="1782600" cy="1623537"/>
            </a:xfrm>
            <a:custGeom>
              <a:avLst/>
              <a:gdLst/>
              <a:ahLst/>
              <a:cxnLst/>
              <a:rect l="l" t="t" r="r" b="b"/>
              <a:pathLst>
                <a:path w="19160" h="17451" extrusionOk="0">
                  <a:moveTo>
                    <a:pt x="9682" y="0"/>
                  </a:moveTo>
                  <a:lnTo>
                    <a:pt x="9600" y="41"/>
                  </a:lnTo>
                  <a:lnTo>
                    <a:pt x="9560" y="82"/>
                  </a:lnTo>
                  <a:lnTo>
                    <a:pt x="7892" y="1668"/>
                  </a:lnTo>
                  <a:lnTo>
                    <a:pt x="6306" y="3295"/>
                  </a:lnTo>
                  <a:lnTo>
                    <a:pt x="5533" y="4109"/>
                  </a:lnTo>
                  <a:lnTo>
                    <a:pt x="4760" y="4963"/>
                  </a:lnTo>
                  <a:lnTo>
                    <a:pt x="4028" y="5858"/>
                  </a:lnTo>
                  <a:lnTo>
                    <a:pt x="3336" y="6753"/>
                  </a:lnTo>
                  <a:lnTo>
                    <a:pt x="2686" y="7688"/>
                  </a:lnTo>
                  <a:lnTo>
                    <a:pt x="2075" y="8624"/>
                  </a:lnTo>
                  <a:lnTo>
                    <a:pt x="1506" y="9600"/>
                  </a:lnTo>
                  <a:lnTo>
                    <a:pt x="1018" y="10617"/>
                  </a:lnTo>
                  <a:lnTo>
                    <a:pt x="611" y="11552"/>
                  </a:lnTo>
                  <a:lnTo>
                    <a:pt x="448" y="12000"/>
                  </a:lnTo>
                  <a:lnTo>
                    <a:pt x="286" y="12488"/>
                  </a:lnTo>
                  <a:lnTo>
                    <a:pt x="164" y="12976"/>
                  </a:lnTo>
                  <a:lnTo>
                    <a:pt x="42" y="13464"/>
                  </a:lnTo>
                  <a:lnTo>
                    <a:pt x="1" y="13993"/>
                  </a:lnTo>
                  <a:lnTo>
                    <a:pt x="1" y="14481"/>
                  </a:lnTo>
                  <a:lnTo>
                    <a:pt x="42" y="14969"/>
                  </a:lnTo>
                  <a:lnTo>
                    <a:pt x="123" y="15417"/>
                  </a:lnTo>
                  <a:lnTo>
                    <a:pt x="286" y="15823"/>
                  </a:lnTo>
                  <a:lnTo>
                    <a:pt x="489" y="16230"/>
                  </a:lnTo>
                  <a:lnTo>
                    <a:pt x="733" y="16556"/>
                  </a:lnTo>
                  <a:lnTo>
                    <a:pt x="1059" y="16881"/>
                  </a:lnTo>
                  <a:lnTo>
                    <a:pt x="1465" y="17125"/>
                  </a:lnTo>
                  <a:lnTo>
                    <a:pt x="1913" y="17288"/>
                  </a:lnTo>
                  <a:lnTo>
                    <a:pt x="2441" y="17410"/>
                  </a:lnTo>
                  <a:lnTo>
                    <a:pt x="2930" y="17450"/>
                  </a:lnTo>
                  <a:lnTo>
                    <a:pt x="3458" y="17369"/>
                  </a:lnTo>
                  <a:lnTo>
                    <a:pt x="3987" y="17288"/>
                  </a:lnTo>
                  <a:lnTo>
                    <a:pt x="4516" y="17125"/>
                  </a:lnTo>
                  <a:lnTo>
                    <a:pt x="5004" y="16922"/>
                  </a:lnTo>
                  <a:lnTo>
                    <a:pt x="5492" y="16678"/>
                  </a:lnTo>
                  <a:lnTo>
                    <a:pt x="5940" y="16434"/>
                  </a:lnTo>
                  <a:lnTo>
                    <a:pt x="7038" y="15783"/>
                  </a:lnTo>
                  <a:lnTo>
                    <a:pt x="7567" y="15498"/>
                  </a:lnTo>
                  <a:lnTo>
                    <a:pt x="8136" y="15213"/>
                  </a:lnTo>
                  <a:lnTo>
                    <a:pt x="8665" y="15051"/>
                  </a:lnTo>
                  <a:lnTo>
                    <a:pt x="9194" y="14888"/>
                  </a:lnTo>
                  <a:lnTo>
                    <a:pt x="10251" y="14644"/>
                  </a:lnTo>
                  <a:lnTo>
                    <a:pt x="11350" y="14481"/>
                  </a:lnTo>
                  <a:lnTo>
                    <a:pt x="12448" y="14278"/>
                  </a:lnTo>
                  <a:lnTo>
                    <a:pt x="13017" y="14156"/>
                  </a:lnTo>
                  <a:lnTo>
                    <a:pt x="13546" y="13993"/>
                  </a:lnTo>
                  <a:lnTo>
                    <a:pt x="14075" y="13830"/>
                  </a:lnTo>
                  <a:lnTo>
                    <a:pt x="14563" y="13627"/>
                  </a:lnTo>
                  <a:lnTo>
                    <a:pt x="15092" y="13342"/>
                  </a:lnTo>
                  <a:lnTo>
                    <a:pt x="15580" y="13017"/>
                  </a:lnTo>
                  <a:lnTo>
                    <a:pt x="16027" y="12651"/>
                  </a:lnTo>
                  <a:lnTo>
                    <a:pt x="16434" y="12244"/>
                  </a:lnTo>
                  <a:lnTo>
                    <a:pt x="16800" y="11837"/>
                  </a:lnTo>
                  <a:lnTo>
                    <a:pt x="17126" y="11390"/>
                  </a:lnTo>
                  <a:lnTo>
                    <a:pt x="17410" y="10902"/>
                  </a:lnTo>
                  <a:lnTo>
                    <a:pt x="17695" y="10413"/>
                  </a:lnTo>
                  <a:lnTo>
                    <a:pt x="17939" y="9885"/>
                  </a:lnTo>
                  <a:lnTo>
                    <a:pt x="18142" y="9356"/>
                  </a:lnTo>
                  <a:lnTo>
                    <a:pt x="18305" y="8786"/>
                  </a:lnTo>
                  <a:lnTo>
                    <a:pt x="18509" y="8258"/>
                  </a:lnTo>
                  <a:lnTo>
                    <a:pt x="18753" y="7119"/>
                  </a:lnTo>
                  <a:lnTo>
                    <a:pt x="18956" y="6020"/>
                  </a:lnTo>
                  <a:lnTo>
                    <a:pt x="19159" y="4759"/>
                  </a:lnTo>
                  <a:lnTo>
                    <a:pt x="19159" y="4678"/>
                  </a:lnTo>
                  <a:lnTo>
                    <a:pt x="19119" y="4637"/>
                  </a:lnTo>
                  <a:lnTo>
                    <a:pt x="18997" y="4556"/>
                  </a:lnTo>
                  <a:lnTo>
                    <a:pt x="18875" y="4556"/>
                  </a:lnTo>
                  <a:lnTo>
                    <a:pt x="18834" y="4597"/>
                  </a:lnTo>
                  <a:lnTo>
                    <a:pt x="18793" y="4678"/>
                  </a:lnTo>
                  <a:lnTo>
                    <a:pt x="18631" y="5776"/>
                  </a:lnTo>
                  <a:lnTo>
                    <a:pt x="18427" y="6915"/>
                  </a:lnTo>
                  <a:lnTo>
                    <a:pt x="18183" y="8014"/>
                  </a:lnTo>
                  <a:lnTo>
                    <a:pt x="18020" y="8583"/>
                  </a:lnTo>
                  <a:lnTo>
                    <a:pt x="17858" y="9112"/>
                  </a:lnTo>
                  <a:lnTo>
                    <a:pt x="17654" y="9641"/>
                  </a:lnTo>
                  <a:lnTo>
                    <a:pt x="17410" y="10129"/>
                  </a:lnTo>
                  <a:lnTo>
                    <a:pt x="17166" y="10658"/>
                  </a:lnTo>
                  <a:lnTo>
                    <a:pt x="16882" y="11105"/>
                  </a:lnTo>
                  <a:lnTo>
                    <a:pt x="16556" y="11552"/>
                  </a:lnTo>
                  <a:lnTo>
                    <a:pt x="16190" y="12000"/>
                  </a:lnTo>
                  <a:lnTo>
                    <a:pt x="15743" y="12407"/>
                  </a:lnTo>
                  <a:lnTo>
                    <a:pt x="15295" y="12732"/>
                  </a:lnTo>
                  <a:lnTo>
                    <a:pt x="14848" y="13057"/>
                  </a:lnTo>
                  <a:lnTo>
                    <a:pt x="14400" y="13301"/>
                  </a:lnTo>
                  <a:lnTo>
                    <a:pt x="13912" y="13505"/>
                  </a:lnTo>
                  <a:lnTo>
                    <a:pt x="13383" y="13668"/>
                  </a:lnTo>
                  <a:lnTo>
                    <a:pt x="12895" y="13790"/>
                  </a:lnTo>
                  <a:lnTo>
                    <a:pt x="12366" y="13912"/>
                  </a:lnTo>
                  <a:lnTo>
                    <a:pt x="11309" y="14115"/>
                  </a:lnTo>
                  <a:lnTo>
                    <a:pt x="10251" y="14278"/>
                  </a:lnTo>
                  <a:lnTo>
                    <a:pt x="9194" y="14522"/>
                  </a:lnTo>
                  <a:lnTo>
                    <a:pt x="8665" y="14644"/>
                  </a:lnTo>
                  <a:lnTo>
                    <a:pt x="8177" y="14847"/>
                  </a:lnTo>
                  <a:lnTo>
                    <a:pt x="7689" y="15051"/>
                  </a:lnTo>
                  <a:lnTo>
                    <a:pt x="7201" y="15254"/>
                  </a:lnTo>
                  <a:lnTo>
                    <a:pt x="6224" y="15823"/>
                  </a:lnTo>
                  <a:lnTo>
                    <a:pt x="5248" y="16393"/>
                  </a:lnTo>
                  <a:lnTo>
                    <a:pt x="4760" y="16637"/>
                  </a:lnTo>
                  <a:lnTo>
                    <a:pt x="4231" y="16840"/>
                  </a:lnTo>
                  <a:lnTo>
                    <a:pt x="3702" y="16962"/>
                  </a:lnTo>
                  <a:lnTo>
                    <a:pt x="3133" y="17044"/>
                  </a:lnTo>
                  <a:lnTo>
                    <a:pt x="2645" y="17044"/>
                  </a:lnTo>
                  <a:lnTo>
                    <a:pt x="2157" y="16962"/>
                  </a:lnTo>
                  <a:lnTo>
                    <a:pt x="1913" y="16922"/>
                  </a:lnTo>
                  <a:lnTo>
                    <a:pt x="1709" y="16800"/>
                  </a:lnTo>
                  <a:lnTo>
                    <a:pt x="1465" y="16718"/>
                  </a:lnTo>
                  <a:lnTo>
                    <a:pt x="1262" y="16556"/>
                  </a:lnTo>
                  <a:lnTo>
                    <a:pt x="977" y="16271"/>
                  </a:lnTo>
                  <a:lnTo>
                    <a:pt x="692" y="15905"/>
                  </a:lnTo>
                  <a:lnTo>
                    <a:pt x="530" y="15498"/>
                  </a:lnTo>
                  <a:lnTo>
                    <a:pt x="408" y="15051"/>
                  </a:lnTo>
                  <a:lnTo>
                    <a:pt x="367" y="14603"/>
                  </a:lnTo>
                  <a:lnTo>
                    <a:pt x="367" y="14115"/>
                  </a:lnTo>
                  <a:lnTo>
                    <a:pt x="408" y="13668"/>
                  </a:lnTo>
                  <a:lnTo>
                    <a:pt x="489" y="13179"/>
                  </a:lnTo>
                  <a:lnTo>
                    <a:pt x="611" y="12732"/>
                  </a:lnTo>
                  <a:lnTo>
                    <a:pt x="733" y="12285"/>
                  </a:lnTo>
                  <a:lnTo>
                    <a:pt x="1059" y="11390"/>
                  </a:lnTo>
                  <a:lnTo>
                    <a:pt x="1506" y="10413"/>
                  </a:lnTo>
                  <a:lnTo>
                    <a:pt x="2035" y="9437"/>
                  </a:lnTo>
                  <a:lnTo>
                    <a:pt x="2604" y="8502"/>
                  </a:lnTo>
                  <a:lnTo>
                    <a:pt x="3174" y="7607"/>
                  </a:lnTo>
                  <a:lnTo>
                    <a:pt x="3824" y="6712"/>
                  </a:lnTo>
                  <a:lnTo>
                    <a:pt x="4516" y="5858"/>
                  </a:lnTo>
                  <a:lnTo>
                    <a:pt x="5207" y="5004"/>
                  </a:lnTo>
                  <a:lnTo>
                    <a:pt x="5940" y="4190"/>
                  </a:lnTo>
                  <a:lnTo>
                    <a:pt x="7485" y="2604"/>
                  </a:lnTo>
                  <a:lnTo>
                    <a:pt x="9031" y="1099"/>
                  </a:lnTo>
                  <a:lnTo>
                    <a:pt x="9804" y="326"/>
                  </a:lnTo>
                  <a:lnTo>
                    <a:pt x="9845" y="244"/>
                  </a:lnTo>
                  <a:lnTo>
                    <a:pt x="9845" y="204"/>
                  </a:lnTo>
                  <a:lnTo>
                    <a:pt x="9845" y="122"/>
                  </a:lnTo>
                  <a:lnTo>
                    <a:pt x="9804" y="82"/>
                  </a:lnTo>
                  <a:lnTo>
                    <a:pt x="9763" y="41"/>
                  </a:lnTo>
                  <a:lnTo>
                    <a:pt x="9682" y="0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94;p3"/>
            <p:cNvSpPr/>
            <p:nvPr/>
          </p:nvSpPr>
          <p:spPr>
            <a:xfrm rot="8100000" flipH="1">
              <a:off x="7872293" y="4243499"/>
              <a:ext cx="1634949" cy="1309454"/>
            </a:xfrm>
            <a:custGeom>
              <a:avLst/>
              <a:gdLst/>
              <a:ahLst/>
              <a:cxnLst/>
              <a:rect l="l" t="t" r="r" b="b"/>
              <a:pathLst>
                <a:path w="17573" h="14075" extrusionOk="0">
                  <a:moveTo>
                    <a:pt x="14481" y="0"/>
                  </a:moveTo>
                  <a:lnTo>
                    <a:pt x="14400" y="41"/>
                  </a:lnTo>
                  <a:lnTo>
                    <a:pt x="12447" y="1099"/>
                  </a:lnTo>
                  <a:lnTo>
                    <a:pt x="10576" y="2238"/>
                  </a:lnTo>
                  <a:lnTo>
                    <a:pt x="8705" y="3458"/>
                  </a:lnTo>
                  <a:lnTo>
                    <a:pt x="6916" y="4760"/>
                  </a:lnTo>
                  <a:lnTo>
                    <a:pt x="5207" y="6142"/>
                  </a:lnTo>
                  <a:lnTo>
                    <a:pt x="3539" y="7566"/>
                  </a:lnTo>
                  <a:lnTo>
                    <a:pt x="1872" y="9112"/>
                  </a:lnTo>
                  <a:lnTo>
                    <a:pt x="1139" y="9844"/>
                  </a:lnTo>
                  <a:lnTo>
                    <a:pt x="814" y="10251"/>
                  </a:lnTo>
                  <a:lnTo>
                    <a:pt x="489" y="10658"/>
                  </a:lnTo>
                  <a:lnTo>
                    <a:pt x="285" y="11024"/>
                  </a:lnTo>
                  <a:lnTo>
                    <a:pt x="123" y="11471"/>
                  </a:lnTo>
                  <a:lnTo>
                    <a:pt x="41" y="11919"/>
                  </a:lnTo>
                  <a:lnTo>
                    <a:pt x="1" y="12325"/>
                  </a:lnTo>
                  <a:lnTo>
                    <a:pt x="82" y="12773"/>
                  </a:lnTo>
                  <a:lnTo>
                    <a:pt x="123" y="12976"/>
                  </a:lnTo>
                  <a:lnTo>
                    <a:pt x="204" y="13179"/>
                  </a:lnTo>
                  <a:lnTo>
                    <a:pt x="326" y="13342"/>
                  </a:lnTo>
                  <a:lnTo>
                    <a:pt x="448" y="13505"/>
                  </a:lnTo>
                  <a:lnTo>
                    <a:pt x="611" y="13668"/>
                  </a:lnTo>
                  <a:lnTo>
                    <a:pt x="814" y="13830"/>
                  </a:lnTo>
                  <a:lnTo>
                    <a:pt x="1017" y="13912"/>
                  </a:lnTo>
                  <a:lnTo>
                    <a:pt x="1262" y="13993"/>
                  </a:lnTo>
                  <a:lnTo>
                    <a:pt x="1465" y="14034"/>
                  </a:lnTo>
                  <a:lnTo>
                    <a:pt x="1709" y="14074"/>
                  </a:lnTo>
                  <a:lnTo>
                    <a:pt x="2156" y="14034"/>
                  </a:lnTo>
                  <a:lnTo>
                    <a:pt x="2645" y="13952"/>
                  </a:lnTo>
                  <a:lnTo>
                    <a:pt x="3092" y="13790"/>
                  </a:lnTo>
                  <a:lnTo>
                    <a:pt x="3539" y="13627"/>
                  </a:lnTo>
                  <a:lnTo>
                    <a:pt x="4353" y="13220"/>
                  </a:lnTo>
                  <a:lnTo>
                    <a:pt x="6183" y="12407"/>
                  </a:lnTo>
                  <a:lnTo>
                    <a:pt x="7973" y="11512"/>
                  </a:lnTo>
                  <a:lnTo>
                    <a:pt x="9722" y="10576"/>
                  </a:lnTo>
                  <a:lnTo>
                    <a:pt x="10576" y="10088"/>
                  </a:lnTo>
                  <a:lnTo>
                    <a:pt x="11431" y="9559"/>
                  </a:lnTo>
                  <a:lnTo>
                    <a:pt x="12203" y="9031"/>
                  </a:lnTo>
                  <a:lnTo>
                    <a:pt x="12976" y="8461"/>
                  </a:lnTo>
                  <a:lnTo>
                    <a:pt x="13749" y="7851"/>
                  </a:lnTo>
                  <a:lnTo>
                    <a:pt x="14481" y="7241"/>
                  </a:lnTo>
                  <a:lnTo>
                    <a:pt x="15173" y="6549"/>
                  </a:lnTo>
                  <a:lnTo>
                    <a:pt x="15824" y="5858"/>
                  </a:lnTo>
                  <a:lnTo>
                    <a:pt x="16434" y="5126"/>
                  </a:lnTo>
                  <a:lnTo>
                    <a:pt x="17003" y="4353"/>
                  </a:lnTo>
                  <a:lnTo>
                    <a:pt x="17532" y="3539"/>
                  </a:lnTo>
                  <a:lnTo>
                    <a:pt x="17573" y="3458"/>
                  </a:lnTo>
                  <a:lnTo>
                    <a:pt x="17573" y="3417"/>
                  </a:lnTo>
                  <a:lnTo>
                    <a:pt x="17532" y="3336"/>
                  </a:lnTo>
                  <a:lnTo>
                    <a:pt x="17491" y="3295"/>
                  </a:lnTo>
                  <a:lnTo>
                    <a:pt x="17288" y="3295"/>
                  </a:lnTo>
                  <a:lnTo>
                    <a:pt x="17207" y="3377"/>
                  </a:lnTo>
                  <a:lnTo>
                    <a:pt x="16718" y="4149"/>
                  </a:lnTo>
                  <a:lnTo>
                    <a:pt x="16190" y="4882"/>
                  </a:lnTo>
                  <a:lnTo>
                    <a:pt x="15580" y="5573"/>
                  </a:lnTo>
                  <a:lnTo>
                    <a:pt x="14929" y="6265"/>
                  </a:lnTo>
                  <a:lnTo>
                    <a:pt x="14278" y="6915"/>
                  </a:lnTo>
                  <a:lnTo>
                    <a:pt x="13586" y="7525"/>
                  </a:lnTo>
                  <a:lnTo>
                    <a:pt x="12854" y="8095"/>
                  </a:lnTo>
                  <a:lnTo>
                    <a:pt x="12122" y="8624"/>
                  </a:lnTo>
                  <a:lnTo>
                    <a:pt x="11349" y="9153"/>
                  </a:lnTo>
                  <a:lnTo>
                    <a:pt x="10536" y="9641"/>
                  </a:lnTo>
                  <a:lnTo>
                    <a:pt x="9763" y="10129"/>
                  </a:lnTo>
                  <a:lnTo>
                    <a:pt x="8909" y="10617"/>
                  </a:lnTo>
                  <a:lnTo>
                    <a:pt x="7241" y="11471"/>
                  </a:lnTo>
                  <a:lnTo>
                    <a:pt x="5573" y="12285"/>
                  </a:lnTo>
                  <a:lnTo>
                    <a:pt x="3865" y="13057"/>
                  </a:lnTo>
                  <a:lnTo>
                    <a:pt x="2970" y="13464"/>
                  </a:lnTo>
                  <a:lnTo>
                    <a:pt x="2522" y="13586"/>
                  </a:lnTo>
                  <a:lnTo>
                    <a:pt x="2034" y="13668"/>
                  </a:lnTo>
                  <a:lnTo>
                    <a:pt x="1790" y="13708"/>
                  </a:lnTo>
                  <a:lnTo>
                    <a:pt x="1587" y="13668"/>
                  </a:lnTo>
                  <a:lnTo>
                    <a:pt x="1384" y="13627"/>
                  </a:lnTo>
                  <a:lnTo>
                    <a:pt x="1180" y="13546"/>
                  </a:lnTo>
                  <a:lnTo>
                    <a:pt x="977" y="13464"/>
                  </a:lnTo>
                  <a:lnTo>
                    <a:pt x="814" y="13342"/>
                  </a:lnTo>
                  <a:lnTo>
                    <a:pt x="651" y="13179"/>
                  </a:lnTo>
                  <a:lnTo>
                    <a:pt x="529" y="12976"/>
                  </a:lnTo>
                  <a:lnTo>
                    <a:pt x="448" y="12773"/>
                  </a:lnTo>
                  <a:lnTo>
                    <a:pt x="407" y="12529"/>
                  </a:lnTo>
                  <a:lnTo>
                    <a:pt x="367" y="12325"/>
                  </a:lnTo>
                  <a:lnTo>
                    <a:pt x="367" y="12122"/>
                  </a:lnTo>
                  <a:lnTo>
                    <a:pt x="448" y="11674"/>
                  </a:lnTo>
                  <a:lnTo>
                    <a:pt x="570" y="11268"/>
                  </a:lnTo>
                  <a:lnTo>
                    <a:pt x="855" y="10820"/>
                  </a:lnTo>
                  <a:lnTo>
                    <a:pt x="1139" y="10413"/>
                  </a:lnTo>
                  <a:lnTo>
                    <a:pt x="1506" y="10007"/>
                  </a:lnTo>
                  <a:lnTo>
                    <a:pt x="1872" y="9641"/>
                  </a:lnTo>
                  <a:lnTo>
                    <a:pt x="3377" y="8217"/>
                  </a:lnTo>
                  <a:lnTo>
                    <a:pt x="4963" y="6834"/>
                  </a:lnTo>
                  <a:lnTo>
                    <a:pt x="6590" y="5492"/>
                  </a:lnTo>
                  <a:lnTo>
                    <a:pt x="8298" y="4231"/>
                  </a:lnTo>
                  <a:lnTo>
                    <a:pt x="10048" y="3010"/>
                  </a:lnTo>
                  <a:lnTo>
                    <a:pt x="11837" y="1912"/>
                  </a:lnTo>
                  <a:lnTo>
                    <a:pt x="13668" y="855"/>
                  </a:lnTo>
                  <a:lnTo>
                    <a:pt x="14603" y="366"/>
                  </a:lnTo>
                  <a:lnTo>
                    <a:pt x="14644" y="285"/>
                  </a:lnTo>
                  <a:lnTo>
                    <a:pt x="14685" y="244"/>
                  </a:lnTo>
                  <a:lnTo>
                    <a:pt x="14685" y="163"/>
                  </a:lnTo>
                  <a:lnTo>
                    <a:pt x="14644" y="122"/>
                  </a:lnTo>
                  <a:lnTo>
                    <a:pt x="14603" y="41"/>
                  </a:lnTo>
                  <a:lnTo>
                    <a:pt x="14563" y="0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95;p3"/>
            <p:cNvSpPr/>
            <p:nvPr/>
          </p:nvSpPr>
          <p:spPr>
            <a:xfrm rot="8100000" flipH="1">
              <a:off x="8893413" y="4510443"/>
              <a:ext cx="673778" cy="582858"/>
            </a:xfrm>
            <a:custGeom>
              <a:avLst/>
              <a:gdLst/>
              <a:ahLst/>
              <a:cxnLst/>
              <a:rect l="l" t="t" r="r" b="b"/>
              <a:pathLst>
                <a:path w="7242" h="6265" extrusionOk="0">
                  <a:moveTo>
                    <a:pt x="6224" y="0"/>
                  </a:moveTo>
                  <a:lnTo>
                    <a:pt x="6143" y="41"/>
                  </a:lnTo>
                  <a:lnTo>
                    <a:pt x="3092" y="2319"/>
                  </a:lnTo>
                  <a:lnTo>
                    <a:pt x="1547" y="3498"/>
                  </a:lnTo>
                  <a:lnTo>
                    <a:pt x="896" y="3986"/>
                  </a:lnTo>
                  <a:lnTo>
                    <a:pt x="570" y="4271"/>
                  </a:lnTo>
                  <a:lnTo>
                    <a:pt x="326" y="4556"/>
                  </a:lnTo>
                  <a:lnTo>
                    <a:pt x="164" y="4800"/>
                  </a:lnTo>
                  <a:lnTo>
                    <a:pt x="42" y="5085"/>
                  </a:lnTo>
                  <a:lnTo>
                    <a:pt x="1" y="5410"/>
                  </a:lnTo>
                  <a:lnTo>
                    <a:pt x="82" y="5695"/>
                  </a:lnTo>
                  <a:lnTo>
                    <a:pt x="204" y="5980"/>
                  </a:lnTo>
                  <a:lnTo>
                    <a:pt x="326" y="6061"/>
                  </a:lnTo>
                  <a:lnTo>
                    <a:pt x="448" y="6142"/>
                  </a:lnTo>
                  <a:lnTo>
                    <a:pt x="570" y="6224"/>
                  </a:lnTo>
                  <a:lnTo>
                    <a:pt x="692" y="6264"/>
                  </a:lnTo>
                  <a:lnTo>
                    <a:pt x="977" y="6264"/>
                  </a:lnTo>
                  <a:lnTo>
                    <a:pt x="1181" y="6183"/>
                  </a:lnTo>
                  <a:lnTo>
                    <a:pt x="1343" y="6102"/>
                  </a:lnTo>
                  <a:lnTo>
                    <a:pt x="1709" y="5898"/>
                  </a:lnTo>
                  <a:lnTo>
                    <a:pt x="2482" y="5329"/>
                  </a:lnTo>
                  <a:lnTo>
                    <a:pt x="3987" y="4271"/>
                  </a:lnTo>
                  <a:lnTo>
                    <a:pt x="5614" y="2970"/>
                  </a:lnTo>
                  <a:lnTo>
                    <a:pt x="7160" y="1668"/>
                  </a:lnTo>
                  <a:lnTo>
                    <a:pt x="7241" y="1587"/>
                  </a:lnTo>
                  <a:lnTo>
                    <a:pt x="7241" y="1546"/>
                  </a:lnTo>
                  <a:lnTo>
                    <a:pt x="7201" y="1465"/>
                  </a:lnTo>
                  <a:lnTo>
                    <a:pt x="7160" y="1424"/>
                  </a:lnTo>
                  <a:lnTo>
                    <a:pt x="7038" y="1343"/>
                  </a:lnTo>
                  <a:lnTo>
                    <a:pt x="6997" y="1343"/>
                  </a:lnTo>
                  <a:lnTo>
                    <a:pt x="6916" y="1383"/>
                  </a:lnTo>
                  <a:lnTo>
                    <a:pt x="5655" y="2441"/>
                  </a:lnTo>
                  <a:lnTo>
                    <a:pt x="4394" y="3458"/>
                  </a:lnTo>
                  <a:lnTo>
                    <a:pt x="3092" y="4434"/>
                  </a:lnTo>
                  <a:lnTo>
                    <a:pt x="1750" y="5410"/>
                  </a:lnTo>
                  <a:lnTo>
                    <a:pt x="1465" y="5613"/>
                  </a:lnTo>
                  <a:lnTo>
                    <a:pt x="1140" y="5817"/>
                  </a:lnTo>
                  <a:lnTo>
                    <a:pt x="936" y="5858"/>
                  </a:lnTo>
                  <a:lnTo>
                    <a:pt x="774" y="5898"/>
                  </a:lnTo>
                  <a:lnTo>
                    <a:pt x="611" y="5858"/>
                  </a:lnTo>
                  <a:lnTo>
                    <a:pt x="489" y="5695"/>
                  </a:lnTo>
                  <a:lnTo>
                    <a:pt x="408" y="5573"/>
                  </a:lnTo>
                  <a:lnTo>
                    <a:pt x="367" y="5451"/>
                  </a:lnTo>
                  <a:lnTo>
                    <a:pt x="367" y="5288"/>
                  </a:lnTo>
                  <a:lnTo>
                    <a:pt x="408" y="5166"/>
                  </a:lnTo>
                  <a:lnTo>
                    <a:pt x="530" y="4881"/>
                  </a:lnTo>
                  <a:lnTo>
                    <a:pt x="733" y="4637"/>
                  </a:lnTo>
                  <a:lnTo>
                    <a:pt x="1018" y="4393"/>
                  </a:lnTo>
                  <a:lnTo>
                    <a:pt x="1303" y="4149"/>
                  </a:lnTo>
                  <a:lnTo>
                    <a:pt x="1913" y="3661"/>
                  </a:lnTo>
                  <a:lnTo>
                    <a:pt x="3255" y="2644"/>
                  </a:lnTo>
                  <a:lnTo>
                    <a:pt x="6346" y="366"/>
                  </a:lnTo>
                  <a:lnTo>
                    <a:pt x="6387" y="326"/>
                  </a:lnTo>
                  <a:lnTo>
                    <a:pt x="6428" y="244"/>
                  </a:lnTo>
                  <a:lnTo>
                    <a:pt x="6387" y="122"/>
                  </a:lnTo>
                  <a:lnTo>
                    <a:pt x="6346" y="41"/>
                  </a:lnTo>
                  <a:lnTo>
                    <a:pt x="6265" y="41"/>
                  </a:lnTo>
                  <a:lnTo>
                    <a:pt x="6224" y="0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96;p3"/>
            <p:cNvSpPr/>
            <p:nvPr/>
          </p:nvSpPr>
          <p:spPr>
            <a:xfrm rot="8100000" flipH="1">
              <a:off x="7985425" y="4705653"/>
              <a:ext cx="688850" cy="510943"/>
            </a:xfrm>
            <a:custGeom>
              <a:avLst/>
              <a:gdLst/>
              <a:ahLst/>
              <a:cxnLst/>
              <a:rect l="l" t="t" r="r" b="b"/>
              <a:pathLst>
                <a:path w="7404" h="5492" extrusionOk="0">
                  <a:moveTo>
                    <a:pt x="6712" y="366"/>
                  </a:moveTo>
                  <a:lnTo>
                    <a:pt x="6875" y="407"/>
                  </a:lnTo>
                  <a:lnTo>
                    <a:pt x="6956" y="488"/>
                  </a:lnTo>
                  <a:lnTo>
                    <a:pt x="6997" y="610"/>
                  </a:lnTo>
                  <a:lnTo>
                    <a:pt x="6997" y="773"/>
                  </a:lnTo>
                  <a:lnTo>
                    <a:pt x="6956" y="895"/>
                  </a:lnTo>
                  <a:lnTo>
                    <a:pt x="6875" y="1058"/>
                  </a:lnTo>
                  <a:lnTo>
                    <a:pt x="6712" y="1302"/>
                  </a:lnTo>
                  <a:lnTo>
                    <a:pt x="6509" y="1505"/>
                  </a:lnTo>
                  <a:lnTo>
                    <a:pt x="6305" y="1668"/>
                  </a:lnTo>
                  <a:lnTo>
                    <a:pt x="5817" y="1953"/>
                  </a:lnTo>
                  <a:lnTo>
                    <a:pt x="4760" y="2685"/>
                  </a:lnTo>
                  <a:lnTo>
                    <a:pt x="3458" y="3580"/>
                  </a:lnTo>
                  <a:lnTo>
                    <a:pt x="2116" y="4475"/>
                  </a:lnTo>
                  <a:lnTo>
                    <a:pt x="1546" y="4800"/>
                  </a:lnTo>
                  <a:lnTo>
                    <a:pt x="1262" y="4963"/>
                  </a:lnTo>
                  <a:lnTo>
                    <a:pt x="936" y="5044"/>
                  </a:lnTo>
                  <a:lnTo>
                    <a:pt x="733" y="5125"/>
                  </a:lnTo>
                  <a:lnTo>
                    <a:pt x="489" y="5125"/>
                  </a:lnTo>
                  <a:lnTo>
                    <a:pt x="407" y="5085"/>
                  </a:lnTo>
                  <a:lnTo>
                    <a:pt x="367" y="5003"/>
                  </a:lnTo>
                  <a:lnTo>
                    <a:pt x="367" y="4881"/>
                  </a:lnTo>
                  <a:lnTo>
                    <a:pt x="407" y="4759"/>
                  </a:lnTo>
                  <a:lnTo>
                    <a:pt x="489" y="4637"/>
                  </a:lnTo>
                  <a:lnTo>
                    <a:pt x="733" y="4434"/>
                  </a:lnTo>
                  <a:lnTo>
                    <a:pt x="1140" y="4027"/>
                  </a:lnTo>
                  <a:lnTo>
                    <a:pt x="1994" y="3254"/>
                  </a:lnTo>
                  <a:lnTo>
                    <a:pt x="2889" y="2482"/>
                  </a:lnTo>
                  <a:lnTo>
                    <a:pt x="3824" y="1790"/>
                  </a:lnTo>
                  <a:lnTo>
                    <a:pt x="4719" y="1180"/>
                  </a:lnTo>
                  <a:lnTo>
                    <a:pt x="5167" y="854"/>
                  </a:lnTo>
                  <a:lnTo>
                    <a:pt x="5655" y="610"/>
                  </a:lnTo>
                  <a:lnTo>
                    <a:pt x="5899" y="488"/>
                  </a:lnTo>
                  <a:lnTo>
                    <a:pt x="6183" y="407"/>
                  </a:lnTo>
                  <a:lnTo>
                    <a:pt x="6427" y="366"/>
                  </a:lnTo>
                  <a:close/>
                  <a:moveTo>
                    <a:pt x="6265" y="0"/>
                  </a:moveTo>
                  <a:lnTo>
                    <a:pt x="5980" y="82"/>
                  </a:lnTo>
                  <a:lnTo>
                    <a:pt x="5533" y="244"/>
                  </a:lnTo>
                  <a:lnTo>
                    <a:pt x="5126" y="488"/>
                  </a:lnTo>
                  <a:lnTo>
                    <a:pt x="4312" y="1017"/>
                  </a:lnTo>
                  <a:lnTo>
                    <a:pt x="3092" y="1871"/>
                  </a:lnTo>
                  <a:lnTo>
                    <a:pt x="1912" y="2807"/>
                  </a:lnTo>
                  <a:lnTo>
                    <a:pt x="814" y="3824"/>
                  </a:lnTo>
                  <a:lnTo>
                    <a:pt x="570" y="4027"/>
                  </a:lnTo>
                  <a:lnTo>
                    <a:pt x="285" y="4312"/>
                  </a:lnTo>
                  <a:lnTo>
                    <a:pt x="82" y="4597"/>
                  </a:lnTo>
                  <a:lnTo>
                    <a:pt x="1" y="4719"/>
                  </a:lnTo>
                  <a:lnTo>
                    <a:pt x="1" y="4881"/>
                  </a:lnTo>
                  <a:lnTo>
                    <a:pt x="1" y="5085"/>
                  </a:lnTo>
                  <a:lnTo>
                    <a:pt x="41" y="5207"/>
                  </a:lnTo>
                  <a:lnTo>
                    <a:pt x="123" y="5329"/>
                  </a:lnTo>
                  <a:lnTo>
                    <a:pt x="204" y="5410"/>
                  </a:lnTo>
                  <a:lnTo>
                    <a:pt x="285" y="5451"/>
                  </a:lnTo>
                  <a:lnTo>
                    <a:pt x="407" y="5492"/>
                  </a:lnTo>
                  <a:lnTo>
                    <a:pt x="692" y="5492"/>
                  </a:lnTo>
                  <a:lnTo>
                    <a:pt x="1018" y="5410"/>
                  </a:lnTo>
                  <a:lnTo>
                    <a:pt x="1302" y="5329"/>
                  </a:lnTo>
                  <a:lnTo>
                    <a:pt x="1790" y="5085"/>
                  </a:lnTo>
                  <a:lnTo>
                    <a:pt x="2523" y="4678"/>
                  </a:lnTo>
                  <a:lnTo>
                    <a:pt x="3214" y="4190"/>
                  </a:lnTo>
                  <a:lnTo>
                    <a:pt x="4597" y="3254"/>
                  </a:lnTo>
                  <a:lnTo>
                    <a:pt x="5858" y="2400"/>
                  </a:lnTo>
                  <a:lnTo>
                    <a:pt x="6387" y="2034"/>
                  </a:lnTo>
                  <a:lnTo>
                    <a:pt x="6672" y="1831"/>
                  </a:lnTo>
                  <a:lnTo>
                    <a:pt x="6916" y="1627"/>
                  </a:lnTo>
                  <a:lnTo>
                    <a:pt x="7038" y="1505"/>
                  </a:lnTo>
                  <a:lnTo>
                    <a:pt x="7160" y="1343"/>
                  </a:lnTo>
                  <a:lnTo>
                    <a:pt x="7282" y="1139"/>
                  </a:lnTo>
                  <a:lnTo>
                    <a:pt x="7363" y="936"/>
                  </a:lnTo>
                  <a:lnTo>
                    <a:pt x="7404" y="732"/>
                  </a:lnTo>
                  <a:lnTo>
                    <a:pt x="7404" y="529"/>
                  </a:lnTo>
                  <a:lnTo>
                    <a:pt x="7322" y="366"/>
                  </a:lnTo>
                  <a:lnTo>
                    <a:pt x="7200" y="204"/>
                  </a:lnTo>
                  <a:lnTo>
                    <a:pt x="7078" y="82"/>
                  </a:lnTo>
                  <a:lnTo>
                    <a:pt x="6956" y="41"/>
                  </a:lnTo>
                  <a:lnTo>
                    <a:pt x="6794" y="0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7" name="Google Shape;97;p3"/>
          <p:cNvGrpSpPr/>
          <p:nvPr/>
        </p:nvGrpSpPr>
        <p:grpSpPr>
          <a:xfrm>
            <a:off x="4418443" y="3066427"/>
            <a:ext cx="307124" cy="305294"/>
            <a:chOff x="1026043" y="1162815"/>
            <a:chExt cx="307124" cy="305294"/>
          </a:xfrm>
        </p:grpSpPr>
        <p:sp>
          <p:nvSpPr>
            <p:cNvPr id="98" name="Google Shape;98;p3"/>
            <p:cNvSpPr/>
            <p:nvPr/>
          </p:nvSpPr>
          <p:spPr>
            <a:xfrm>
              <a:off x="1026043" y="1162815"/>
              <a:ext cx="307124" cy="305294"/>
            </a:xfrm>
            <a:custGeom>
              <a:avLst/>
              <a:gdLst/>
              <a:ahLst/>
              <a:cxnLst/>
              <a:rect l="l" t="t" r="r" b="b"/>
              <a:pathLst>
                <a:path w="6712" h="6672" extrusionOk="0">
                  <a:moveTo>
                    <a:pt x="2766" y="1"/>
                  </a:moveTo>
                  <a:lnTo>
                    <a:pt x="2644" y="41"/>
                  </a:lnTo>
                  <a:lnTo>
                    <a:pt x="2563" y="82"/>
                  </a:lnTo>
                  <a:lnTo>
                    <a:pt x="2441" y="163"/>
                  </a:lnTo>
                  <a:lnTo>
                    <a:pt x="2359" y="245"/>
                  </a:lnTo>
                  <a:lnTo>
                    <a:pt x="2319" y="367"/>
                  </a:lnTo>
                  <a:lnTo>
                    <a:pt x="2237" y="651"/>
                  </a:lnTo>
                  <a:lnTo>
                    <a:pt x="2197" y="936"/>
                  </a:lnTo>
                  <a:lnTo>
                    <a:pt x="2197" y="1221"/>
                  </a:lnTo>
                  <a:lnTo>
                    <a:pt x="2237" y="1506"/>
                  </a:lnTo>
                  <a:lnTo>
                    <a:pt x="2075" y="1343"/>
                  </a:lnTo>
                  <a:lnTo>
                    <a:pt x="1871" y="1221"/>
                  </a:lnTo>
                  <a:lnTo>
                    <a:pt x="1546" y="1139"/>
                  </a:lnTo>
                  <a:lnTo>
                    <a:pt x="1424" y="1099"/>
                  </a:lnTo>
                  <a:lnTo>
                    <a:pt x="1261" y="1139"/>
                  </a:lnTo>
                  <a:lnTo>
                    <a:pt x="1139" y="1180"/>
                  </a:lnTo>
                  <a:lnTo>
                    <a:pt x="1017" y="1262"/>
                  </a:lnTo>
                  <a:lnTo>
                    <a:pt x="895" y="1343"/>
                  </a:lnTo>
                  <a:lnTo>
                    <a:pt x="814" y="1506"/>
                  </a:lnTo>
                  <a:lnTo>
                    <a:pt x="773" y="1790"/>
                  </a:lnTo>
                  <a:lnTo>
                    <a:pt x="773" y="2075"/>
                  </a:lnTo>
                  <a:lnTo>
                    <a:pt x="854" y="2360"/>
                  </a:lnTo>
                  <a:lnTo>
                    <a:pt x="1017" y="2604"/>
                  </a:lnTo>
                  <a:lnTo>
                    <a:pt x="1180" y="2807"/>
                  </a:lnTo>
                  <a:lnTo>
                    <a:pt x="1383" y="3011"/>
                  </a:lnTo>
                  <a:lnTo>
                    <a:pt x="1017" y="2970"/>
                  </a:lnTo>
                  <a:lnTo>
                    <a:pt x="814" y="3011"/>
                  </a:lnTo>
                  <a:lnTo>
                    <a:pt x="651" y="3051"/>
                  </a:lnTo>
                  <a:lnTo>
                    <a:pt x="407" y="3214"/>
                  </a:lnTo>
                  <a:lnTo>
                    <a:pt x="204" y="3377"/>
                  </a:lnTo>
                  <a:lnTo>
                    <a:pt x="82" y="3621"/>
                  </a:lnTo>
                  <a:lnTo>
                    <a:pt x="0" y="3865"/>
                  </a:lnTo>
                  <a:lnTo>
                    <a:pt x="0" y="4109"/>
                  </a:lnTo>
                  <a:lnTo>
                    <a:pt x="82" y="4353"/>
                  </a:lnTo>
                  <a:lnTo>
                    <a:pt x="244" y="4516"/>
                  </a:lnTo>
                  <a:lnTo>
                    <a:pt x="488" y="4678"/>
                  </a:lnTo>
                  <a:lnTo>
                    <a:pt x="692" y="4719"/>
                  </a:lnTo>
                  <a:lnTo>
                    <a:pt x="936" y="4760"/>
                  </a:lnTo>
                  <a:lnTo>
                    <a:pt x="1424" y="4719"/>
                  </a:lnTo>
                  <a:lnTo>
                    <a:pt x="1180" y="5004"/>
                  </a:lnTo>
                  <a:lnTo>
                    <a:pt x="1098" y="5166"/>
                  </a:lnTo>
                  <a:lnTo>
                    <a:pt x="1058" y="5370"/>
                  </a:lnTo>
                  <a:lnTo>
                    <a:pt x="1017" y="5655"/>
                  </a:lnTo>
                  <a:lnTo>
                    <a:pt x="1098" y="5939"/>
                  </a:lnTo>
                  <a:lnTo>
                    <a:pt x="1139" y="6061"/>
                  </a:lnTo>
                  <a:lnTo>
                    <a:pt x="1220" y="6143"/>
                  </a:lnTo>
                  <a:lnTo>
                    <a:pt x="1342" y="6265"/>
                  </a:lnTo>
                  <a:lnTo>
                    <a:pt x="1464" y="6305"/>
                  </a:lnTo>
                  <a:lnTo>
                    <a:pt x="1709" y="6387"/>
                  </a:lnTo>
                  <a:lnTo>
                    <a:pt x="1993" y="6387"/>
                  </a:lnTo>
                  <a:lnTo>
                    <a:pt x="2237" y="6346"/>
                  </a:lnTo>
                  <a:lnTo>
                    <a:pt x="2481" y="6224"/>
                  </a:lnTo>
                  <a:lnTo>
                    <a:pt x="2685" y="6021"/>
                  </a:lnTo>
                  <a:lnTo>
                    <a:pt x="2888" y="5777"/>
                  </a:lnTo>
                  <a:lnTo>
                    <a:pt x="3010" y="6102"/>
                  </a:lnTo>
                  <a:lnTo>
                    <a:pt x="3092" y="6265"/>
                  </a:lnTo>
                  <a:lnTo>
                    <a:pt x="3173" y="6387"/>
                  </a:lnTo>
                  <a:lnTo>
                    <a:pt x="3295" y="6509"/>
                  </a:lnTo>
                  <a:lnTo>
                    <a:pt x="3417" y="6590"/>
                  </a:lnTo>
                  <a:lnTo>
                    <a:pt x="3580" y="6671"/>
                  </a:lnTo>
                  <a:lnTo>
                    <a:pt x="3905" y="6671"/>
                  </a:lnTo>
                  <a:lnTo>
                    <a:pt x="4108" y="6590"/>
                  </a:lnTo>
                  <a:lnTo>
                    <a:pt x="4312" y="6468"/>
                  </a:lnTo>
                  <a:lnTo>
                    <a:pt x="4475" y="6305"/>
                  </a:lnTo>
                  <a:lnTo>
                    <a:pt x="4597" y="6102"/>
                  </a:lnTo>
                  <a:lnTo>
                    <a:pt x="4678" y="5777"/>
                  </a:lnTo>
                  <a:lnTo>
                    <a:pt x="4678" y="5451"/>
                  </a:lnTo>
                  <a:lnTo>
                    <a:pt x="4841" y="5533"/>
                  </a:lnTo>
                  <a:lnTo>
                    <a:pt x="5003" y="5573"/>
                  </a:lnTo>
                  <a:lnTo>
                    <a:pt x="5166" y="5614"/>
                  </a:lnTo>
                  <a:lnTo>
                    <a:pt x="5329" y="5573"/>
                  </a:lnTo>
                  <a:lnTo>
                    <a:pt x="5491" y="5533"/>
                  </a:lnTo>
                  <a:lnTo>
                    <a:pt x="5654" y="5492"/>
                  </a:lnTo>
                  <a:lnTo>
                    <a:pt x="5817" y="5370"/>
                  </a:lnTo>
                  <a:lnTo>
                    <a:pt x="5939" y="5248"/>
                  </a:lnTo>
                  <a:lnTo>
                    <a:pt x="6061" y="5085"/>
                  </a:lnTo>
                  <a:lnTo>
                    <a:pt x="6142" y="4922"/>
                  </a:lnTo>
                  <a:lnTo>
                    <a:pt x="6183" y="4760"/>
                  </a:lnTo>
                  <a:lnTo>
                    <a:pt x="6224" y="4597"/>
                  </a:lnTo>
                  <a:lnTo>
                    <a:pt x="6224" y="4434"/>
                  </a:lnTo>
                  <a:lnTo>
                    <a:pt x="6183" y="4231"/>
                  </a:lnTo>
                  <a:lnTo>
                    <a:pt x="6102" y="4068"/>
                  </a:lnTo>
                  <a:lnTo>
                    <a:pt x="6020" y="3946"/>
                  </a:lnTo>
                  <a:lnTo>
                    <a:pt x="6183" y="3865"/>
                  </a:lnTo>
                  <a:lnTo>
                    <a:pt x="6346" y="3783"/>
                  </a:lnTo>
                  <a:lnTo>
                    <a:pt x="6468" y="3702"/>
                  </a:lnTo>
                  <a:lnTo>
                    <a:pt x="6549" y="3539"/>
                  </a:lnTo>
                  <a:lnTo>
                    <a:pt x="6630" y="3417"/>
                  </a:lnTo>
                  <a:lnTo>
                    <a:pt x="6712" y="3255"/>
                  </a:lnTo>
                  <a:lnTo>
                    <a:pt x="6712" y="3051"/>
                  </a:lnTo>
                  <a:lnTo>
                    <a:pt x="6712" y="2889"/>
                  </a:lnTo>
                  <a:lnTo>
                    <a:pt x="6671" y="2685"/>
                  </a:lnTo>
                  <a:lnTo>
                    <a:pt x="6590" y="2522"/>
                  </a:lnTo>
                  <a:lnTo>
                    <a:pt x="6468" y="2360"/>
                  </a:lnTo>
                  <a:lnTo>
                    <a:pt x="6346" y="2238"/>
                  </a:lnTo>
                  <a:lnTo>
                    <a:pt x="6183" y="2156"/>
                  </a:lnTo>
                  <a:lnTo>
                    <a:pt x="6020" y="2116"/>
                  </a:lnTo>
                  <a:lnTo>
                    <a:pt x="5858" y="2075"/>
                  </a:lnTo>
                  <a:lnTo>
                    <a:pt x="5654" y="2075"/>
                  </a:lnTo>
                  <a:lnTo>
                    <a:pt x="5776" y="1750"/>
                  </a:lnTo>
                  <a:lnTo>
                    <a:pt x="5817" y="1546"/>
                  </a:lnTo>
                  <a:lnTo>
                    <a:pt x="5817" y="1384"/>
                  </a:lnTo>
                  <a:lnTo>
                    <a:pt x="5776" y="1099"/>
                  </a:lnTo>
                  <a:lnTo>
                    <a:pt x="5654" y="855"/>
                  </a:lnTo>
                  <a:lnTo>
                    <a:pt x="5491" y="651"/>
                  </a:lnTo>
                  <a:lnTo>
                    <a:pt x="5369" y="570"/>
                  </a:lnTo>
                  <a:lnTo>
                    <a:pt x="5247" y="489"/>
                  </a:lnTo>
                  <a:lnTo>
                    <a:pt x="4963" y="448"/>
                  </a:lnTo>
                  <a:lnTo>
                    <a:pt x="4678" y="489"/>
                  </a:lnTo>
                  <a:lnTo>
                    <a:pt x="4434" y="570"/>
                  </a:lnTo>
                  <a:lnTo>
                    <a:pt x="4190" y="733"/>
                  </a:lnTo>
                  <a:lnTo>
                    <a:pt x="3946" y="977"/>
                  </a:lnTo>
                  <a:lnTo>
                    <a:pt x="3783" y="1262"/>
                  </a:lnTo>
                  <a:lnTo>
                    <a:pt x="3661" y="895"/>
                  </a:lnTo>
                  <a:lnTo>
                    <a:pt x="3458" y="448"/>
                  </a:lnTo>
                  <a:lnTo>
                    <a:pt x="3336" y="245"/>
                  </a:lnTo>
                  <a:lnTo>
                    <a:pt x="3132" y="82"/>
                  </a:lnTo>
                  <a:lnTo>
                    <a:pt x="3010" y="41"/>
                  </a:lnTo>
                  <a:lnTo>
                    <a:pt x="2888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99;p3"/>
            <p:cNvSpPr/>
            <p:nvPr/>
          </p:nvSpPr>
          <p:spPr>
            <a:xfrm>
              <a:off x="1109780" y="1246551"/>
              <a:ext cx="169440" cy="158275"/>
            </a:xfrm>
            <a:custGeom>
              <a:avLst/>
              <a:gdLst/>
              <a:ahLst/>
              <a:cxnLst/>
              <a:rect l="l" t="t" r="r" b="b"/>
              <a:pathLst>
                <a:path w="3703" h="3459" extrusionOk="0">
                  <a:moveTo>
                    <a:pt x="1668" y="1"/>
                  </a:moveTo>
                  <a:lnTo>
                    <a:pt x="1424" y="82"/>
                  </a:lnTo>
                  <a:lnTo>
                    <a:pt x="1140" y="164"/>
                  </a:lnTo>
                  <a:lnTo>
                    <a:pt x="936" y="286"/>
                  </a:lnTo>
                  <a:lnTo>
                    <a:pt x="692" y="448"/>
                  </a:lnTo>
                  <a:lnTo>
                    <a:pt x="489" y="652"/>
                  </a:lnTo>
                  <a:lnTo>
                    <a:pt x="285" y="896"/>
                  </a:lnTo>
                  <a:lnTo>
                    <a:pt x="163" y="1140"/>
                  </a:lnTo>
                  <a:lnTo>
                    <a:pt x="41" y="1425"/>
                  </a:lnTo>
                  <a:lnTo>
                    <a:pt x="1" y="1709"/>
                  </a:lnTo>
                  <a:lnTo>
                    <a:pt x="1" y="1994"/>
                  </a:lnTo>
                  <a:lnTo>
                    <a:pt x="82" y="2320"/>
                  </a:lnTo>
                  <a:lnTo>
                    <a:pt x="204" y="2604"/>
                  </a:lnTo>
                  <a:lnTo>
                    <a:pt x="367" y="2848"/>
                  </a:lnTo>
                  <a:lnTo>
                    <a:pt x="570" y="3052"/>
                  </a:lnTo>
                  <a:lnTo>
                    <a:pt x="814" y="3214"/>
                  </a:lnTo>
                  <a:lnTo>
                    <a:pt x="1058" y="3336"/>
                  </a:lnTo>
                  <a:lnTo>
                    <a:pt x="1302" y="3418"/>
                  </a:lnTo>
                  <a:lnTo>
                    <a:pt x="1587" y="3458"/>
                  </a:lnTo>
                  <a:lnTo>
                    <a:pt x="1912" y="3458"/>
                  </a:lnTo>
                  <a:lnTo>
                    <a:pt x="2197" y="3377"/>
                  </a:lnTo>
                  <a:lnTo>
                    <a:pt x="2441" y="3255"/>
                  </a:lnTo>
                  <a:lnTo>
                    <a:pt x="2726" y="3092"/>
                  </a:lnTo>
                  <a:lnTo>
                    <a:pt x="2970" y="2889"/>
                  </a:lnTo>
                  <a:lnTo>
                    <a:pt x="3173" y="2686"/>
                  </a:lnTo>
                  <a:lnTo>
                    <a:pt x="3377" y="2401"/>
                  </a:lnTo>
                  <a:lnTo>
                    <a:pt x="3539" y="2157"/>
                  </a:lnTo>
                  <a:lnTo>
                    <a:pt x="3621" y="1831"/>
                  </a:lnTo>
                  <a:lnTo>
                    <a:pt x="3702" y="1547"/>
                  </a:lnTo>
                  <a:lnTo>
                    <a:pt x="3702" y="1303"/>
                  </a:lnTo>
                  <a:lnTo>
                    <a:pt x="3661" y="1059"/>
                  </a:lnTo>
                  <a:lnTo>
                    <a:pt x="3580" y="815"/>
                  </a:lnTo>
                  <a:lnTo>
                    <a:pt x="3458" y="611"/>
                  </a:lnTo>
                  <a:lnTo>
                    <a:pt x="3336" y="448"/>
                  </a:lnTo>
                  <a:lnTo>
                    <a:pt x="3173" y="286"/>
                  </a:lnTo>
                  <a:lnTo>
                    <a:pt x="2929" y="164"/>
                  </a:lnTo>
                  <a:lnTo>
                    <a:pt x="2726" y="82"/>
                  </a:lnTo>
                  <a:lnTo>
                    <a:pt x="244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00;p3"/>
            <p:cNvSpPr/>
            <p:nvPr/>
          </p:nvSpPr>
          <p:spPr>
            <a:xfrm>
              <a:off x="1200974" y="1274509"/>
              <a:ext cx="18669" cy="18623"/>
            </a:xfrm>
            <a:custGeom>
              <a:avLst/>
              <a:gdLst/>
              <a:ahLst/>
              <a:cxnLst/>
              <a:rect l="l" t="t" r="r" b="b"/>
              <a:pathLst>
                <a:path w="408" h="407" extrusionOk="0">
                  <a:moveTo>
                    <a:pt x="204" y="0"/>
                  </a:moveTo>
                  <a:lnTo>
                    <a:pt x="123" y="41"/>
                  </a:lnTo>
                  <a:lnTo>
                    <a:pt x="82" y="81"/>
                  </a:lnTo>
                  <a:lnTo>
                    <a:pt x="41" y="122"/>
                  </a:lnTo>
                  <a:lnTo>
                    <a:pt x="1" y="204"/>
                  </a:lnTo>
                  <a:lnTo>
                    <a:pt x="41" y="285"/>
                  </a:lnTo>
                  <a:lnTo>
                    <a:pt x="82" y="326"/>
                  </a:lnTo>
                  <a:lnTo>
                    <a:pt x="123" y="366"/>
                  </a:lnTo>
                  <a:lnTo>
                    <a:pt x="204" y="407"/>
                  </a:lnTo>
                  <a:lnTo>
                    <a:pt x="285" y="366"/>
                  </a:lnTo>
                  <a:lnTo>
                    <a:pt x="367" y="326"/>
                  </a:lnTo>
                  <a:lnTo>
                    <a:pt x="407" y="285"/>
                  </a:lnTo>
                  <a:lnTo>
                    <a:pt x="407" y="204"/>
                  </a:lnTo>
                  <a:lnTo>
                    <a:pt x="407" y="122"/>
                  </a:lnTo>
                  <a:lnTo>
                    <a:pt x="367" y="81"/>
                  </a:lnTo>
                  <a:lnTo>
                    <a:pt x="285" y="41"/>
                  </a:lnTo>
                  <a:lnTo>
                    <a:pt x="20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101;p3"/>
            <p:cNvSpPr/>
            <p:nvPr/>
          </p:nvSpPr>
          <p:spPr>
            <a:xfrm>
              <a:off x="1158191" y="1281922"/>
              <a:ext cx="18623" cy="16793"/>
            </a:xfrm>
            <a:custGeom>
              <a:avLst/>
              <a:gdLst/>
              <a:ahLst/>
              <a:cxnLst/>
              <a:rect l="l" t="t" r="r" b="b"/>
              <a:pathLst>
                <a:path w="407" h="367" extrusionOk="0">
                  <a:moveTo>
                    <a:pt x="122" y="1"/>
                  </a:moveTo>
                  <a:lnTo>
                    <a:pt x="41" y="42"/>
                  </a:lnTo>
                  <a:lnTo>
                    <a:pt x="0" y="123"/>
                  </a:lnTo>
                  <a:lnTo>
                    <a:pt x="0" y="164"/>
                  </a:lnTo>
                  <a:lnTo>
                    <a:pt x="0" y="245"/>
                  </a:lnTo>
                  <a:lnTo>
                    <a:pt x="41" y="326"/>
                  </a:lnTo>
                  <a:lnTo>
                    <a:pt x="82" y="367"/>
                  </a:lnTo>
                  <a:lnTo>
                    <a:pt x="285" y="367"/>
                  </a:lnTo>
                  <a:lnTo>
                    <a:pt x="366" y="326"/>
                  </a:lnTo>
                  <a:lnTo>
                    <a:pt x="407" y="245"/>
                  </a:lnTo>
                  <a:lnTo>
                    <a:pt x="407" y="164"/>
                  </a:lnTo>
                  <a:lnTo>
                    <a:pt x="407" y="123"/>
                  </a:lnTo>
                  <a:lnTo>
                    <a:pt x="366" y="42"/>
                  </a:lnTo>
                  <a:lnTo>
                    <a:pt x="326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2;p3"/>
            <p:cNvSpPr/>
            <p:nvPr/>
          </p:nvSpPr>
          <p:spPr>
            <a:xfrm>
              <a:off x="1143274" y="1328457"/>
              <a:ext cx="16793" cy="18669"/>
            </a:xfrm>
            <a:custGeom>
              <a:avLst/>
              <a:gdLst/>
              <a:ahLst/>
              <a:cxnLst/>
              <a:rect l="l" t="t" r="r" b="b"/>
              <a:pathLst>
                <a:path w="367" h="408" extrusionOk="0">
                  <a:moveTo>
                    <a:pt x="123" y="1"/>
                  </a:moveTo>
                  <a:lnTo>
                    <a:pt x="41" y="82"/>
                  </a:lnTo>
                  <a:lnTo>
                    <a:pt x="1" y="123"/>
                  </a:lnTo>
                  <a:lnTo>
                    <a:pt x="1" y="204"/>
                  </a:lnTo>
                  <a:lnTo>
                    <a:pt x="1" y="285"/>
                  </a:lnTo>
                  <a:lnTo>
                    <a:pt x="41" y="326"/>
                  </a:lnTo>
                  <a:lnTo>
                    <a:pt x="123" y="367"/>
                  </a:lnTo>
                  <a:lnTo>
                    <a:pt x="204" y="407"/>
                  </a:lnTo>
                  <a:lnTo>
                    <a:pt x="285" y="367"/>
                  </a:lnTo>
                  <a:lnTo>
                    <a:pt x="326" y="326"/>
                  </a:lnTo>
                  <a:lnTo>
                    <a:pt x="367" y="285"/>
                  </a:lnTo>
                  <a:lnTo>
                    <a:pt x="367" y="204"/>
                  </a:lnTo>
                  <a:lnTo>
                    <a:pt x="367" y="123"/>
                  </a:lnTo>
                  <a:lnTo>
                    <a:pt x="326" y="82"/>
                  </a:lnTo>
                  <a:lnTo>
                    <a:pt x="28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03;p3"/>
            <p:cNvSpPr/>
            <p:nvPr/>
          </p:nvSpPr>
          <p:spPr>
            <a:xfrm>
              <a:off x="1182351" y="1356369"/>
              <a:ext cx="16839" cy="18669"/>
            </a:xfrm>
            <a:custGeom>
              <a:avLst/>
              <a:gdLst/>
              <a:ahLst/>
              <a:cxnLst/>
              <a:rect l="l" t="t" r="r" b="b"/>
              <a:pathLst>
                <a:path w="368" h="408" extrusionOk="0">
                  <a:moveTo>
                    <a:pt x="123" y="1"/>
                  </a:moveTo>
                  <a:lnTo>
                    <a:pt x="42" y="42"/>
                  </a:lnTo>
                  <a:lnTo>
                    <a:pt x="1" y="123"/>
                  </a:lnTo>
                  <a:lnTo>
                    <a:pt x="1" y="204"/>
                  </a:lnTo>
                  <a:lnTo>
                    <a:pt x="1" y="286"/>
                  </a:lnTo>
                  <a:lnTo>
                    <a:pt x="42" y="326"/>
                  </a:lnTo>
                  <a:lnTo>
                    <a:pt x="123" y="367"/>
                  </a:lnTo>
                  <a:lnTo>
                    <a:pt x="204" y="408"/>
                  </a:lnTo>
                  <a:lnTo>
                    <a:pt x="286" y="367"/>
                  </a:lnTo>
                  <a:lnTo>
                    <a:pt x="326" y="326"/>
                  </a:lnTo>
                  <a:lnTo>
                    <a:pt x="367" y="286"/>
                  </a:lnTo>
                  <a:lnTo>
                    <a:pt x="367" y="204"/>
                  </a:lnTo>
                  <a:lnTo>
                    <a:pt x="367" y="123"/>
                  </a:lnTo>
                  <a:lnTo>
                    <a:pt x="326" y="42"/>
                  </a:lnTo>
                  <a:lnTo>
                    <a:pt x="286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104;p3"/>
            <p:cNvSpPr/>
            <p:nvPr/>
          </p:nvSpPr>
          <p:spPr>
            <a:xfrm>
              <a:off x="1225180" y="1319168"/>
              <a:ext cx="18669" cy="18669"/>
            </a:xfrm>
            <a:custGeom>
              <a:avLst/>
              <a:gdLst/>
              <a:ahLst/>
              <a:cxnLst/>
              <a:rect l="l" t="t" r="r" b="b"/>
              <a:pathLst>
                <a:path w="408" h="408" extrusionOk="0">
                  <a:moveTo>
                    <a:pt x="123" y="0"/>
                  </a:moveTo>
                  <a:lnTo>
                    <a:pt x="82" y="41"/>
                  </a:lnTo>
                  <a:lnTo>
                    <a:pt x="41" y="122"/>
                  </a:lnTo>
                  <a:lnTo>
                    <a:pt x="1" y="204"/>
                  </a:lnTo>
                  <a:lnTo>
                    <a:pt x="41" y="244"/>
                  </a:lnTo>
                  <a:lnTo>
                    <a:pt x="82" y="326"/>
                  </a:lnTo>
                  <a:lnTo>
                    <a:pt x="123" y="366"/>
                  </a:lnTo>
                  <a:lnTo>
                    <a:pt x="204" y="407"/>
                  </a:lnTo>
                  <a:lnTo>
                    <a:pt x="285" y="366"/>
                  </a:lnTo>
                  <a:lnTo>
                    <a:pt x="367" y="326"/>
                  </a:lnTo>
                  <a:lnTo>
                    <a:pt x="407" y="244"/>
                  </a:lnTo>
                  <a:lnTo>
                    <a:pt x="407" y="204"/>
                  </a:lnTo>
                  <a:lnTo>
                    <a:pt x="407" y="122"/>
                  </a:lnTo>
                  <a:lnTo>
                    <a:pt x="367" y="41"/>
                  </a:lnTo>
                  <a:lnTo>
                    <a:pt x="285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105;p3"/>
            <p:cNvSpPr/>
            <p:nvPr/>
          </p:nvSpPr>
          <p:spPr>
            <a:xfrm>
              <a:off x="1186103" y="1309834"/>
              <a:ext cx="18669" cy="18669"/>
            </a:xfrm>
            <a:custGeom>
              <a:avLst/>
              <a:gdLst/>
              <a:ahLst/>
              <a:cxnLst/>
              <a:rect l="l" t="t" r="r" b="b"/>
              <a:pathLst>
                <a:path w="408" h="408" extrusionOk="0">
                  <a:moveTo>
                    <a:pt x="204" y="1"/>
                  </a:moveTo>
                  <a:lnTo>
                    <a:pt x="122" y="42"/>
                  </a:lnTo>
                  <a:lnTo>
                    <a:pt x="82" y="82"/>
                  </a:lnTo>
                  <a:lnTo>
                    <a:pt x="41" y="123"/>
                  </a:lnTo>
                  <a:lnTo>
                    <a:pt x="0" y="204"/>
                  </a:lnTo>
                  <a:lnTo>
                    <a:pt x="41" y="286"/>
                  </a:lnTo>
                  <a:lnTo>
                    <a:pt x="82" y="367"/>
                  </a:lnTo>
                  <a:lnTo>
                    <a:pt x="122" y="408"/>
                  </a:lnTo>
                  <a:lnTo>
                    <a:pt x="285" y="408"/>
                  </a:lnTo>
                  <a:lnTo>
                    <a:pt x="366" y="367"/>
                  </a:lnTo>
                  <a:lnTo>
                    <a:pt x="407" y="286"/>
                  </a:lnTo>
                  <a:lnTo>
                    <a:pt x="407" y="204"/>
                  </a:lnTo>
                  <a:lnTo>
                    <a:pt x="407" y="123"/>
                  </a:lnTo>
                  <a:lnTo>
                    <a:pt x="366" y="82"/>
                  </a:lnTo>
                  <a:lnTo>
                    <a:pt x="285" y="42"/>
                  </a:lnTo>
                  <a:lnTo>
                    <a:pt x="20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6" name="Google Shape;106;p3"/>
          <p:cNvGrpSpPr/>
          <p:nvPr/>
        </p:nvGrpSpPr>
        <p:grpSpPr>
          <a:xfrm>
            <a:off x="8642073" y="187675"/>
            <a:ext cx="309000" cy="305294"/>
            <a:chOff x="8360310" y="1124637"/>
            <a:chExt cx="309000" cy="305294"/>
          </a:xfrm>
        </p:grpSpPr>
        <p:sp>
          <p:nvSpPr>
            <p:cNvPr id="107" name="Google Shape;107;p3"/>
            <p:cNvSpPr/>
            <p:nvPr/>
          </p:nvSpPr>
          <p:spPr>
            <a:xfrm>
              <a:off x="8360310" y="1124637"/>
              <a:ext cx="309000" cy="305294"/>
            </a:xfrm>
            <a:custGeom>
              <a:avLst/>
              <a:gdLst/>
              <a:ahLst/>
              <a:cxnLst/>
              <a:rect l="l" t="t" r="r" b="b"/>
              <a:pathLst>
                <a:path w="6753" h="6672" extrusionOk="0">
                  <a:moveTo>
                    <a:pt x="2767" y="1"/>
                  </a:moveTo>
                  <a:lnTo>
                    <a:pt x="2645" y="42"/>
                  </a:lnTo>
                  <a:lnTo>
                    <a:pt x="2563" y="82"/>
                  </a:lnTo>
                  <a:lnTo>
                    <a:pt x="2441" y="164"/>
                  </a:lnTo>
                  <a:lnTo>
                    <a:pt x="2360" y="245"/>
                  </a:lnTo>
                  <a:lnTo>
                    <a:pt x="2319" y="367"/>
                  </a:lnTo>
                  <a:lnTo>
                    <a:pt x="2238" y="652"/>
                  </a:lnTo>
                  <a:lnTo>
                    <a:pt x="2197" y="937"/>
                  </a:lnTo>
                  <a:lnTo>
                    <a:pt x="2197" y="1221"/>
                  </a:lnTo>
                  <a:lnTo>
                    <a:pt x="2238" y="1506"/>
                  </a:lnTo>
                  <a:lnTo>
                    <a:pt x="2075" y="1343"/>
                  </a:lnTo>
                  <a:lnTo>
                    <a:pt x="1872" y="1221"/>
                  </a:lnTo>
                  <a:lnTo>
                    <a:pt x="1546" y="1099"/>
                  </a:lnTo>
                  <a:lnTo>
                    <a:pt x="1262" y="1099"/>
                  </a:lnTo>
                  <a:lnTo>
                    <a:pt x="1140" y="1140"/>
                  </a:lnTo>
                  <a:lnTo>
                    <a:pt x="1018" y="1221"/>
                  </a:lnTo>
                  <a:lnTo>
                    <a:pt x="895" y="1343"/>
                  </a:lnTo>
                  <a:lnTo>
                    <a:pt x="855" y="1506"/>
                  </a:lnTo>
                  <a:lnTo>
                    <a:pt x="773" y="1791"/>
                  </a:lnTo>
                  <a:lnTo>
                    <a:pt x="814" y="2075"/>
                  </a:lnTo>
                  <a:lnTo>
                    <a:pt x="855" y="2360"/>
                  </a:lnTo>
                  <a:lnTo>
                    <a:pt x="1018" y="2604"/>
                  </a:lnTo>
                  <a:lnTo>
                    <a:pt x="1180" y="2808"/>
                  </a:lnTo>
                  <a:lnTo>
                    <a:pt x="1384" y="2970"/>
                  </a:lnTo>
                  <a:lnTo>
                    <a:pt x="1018" y="2970"/>
                  </a:lnTo>
                  <a:lnTo>
                    <a:pt x="814" y="3011"/>
                  </a:lnTo>
                  <a:lnTo>
                    <a:pt x="651" y="3052"/>
                  </a:lnTo>
                  <a:lnTo>
                    <a:pt x="407" y="3174"/>
                  </a:lnTo>
                  <a:lnTo>
                    <a:pt x="204" y="3377"/>
                  </a:lnTo>
                  <a:lnTo>
                    <a:pt x="82" y="3621"/>
                  </a:lnTo>
                  <a:lnTo>
                    <a:pt x="1" y="3865"/>
                  </a:lnTo>
                  <a:lnTo>
                    <a:pt x="1" y="4109"/>
                  </a:lnTo>
                  <a:lnTo>
                    <a:pt x="82" y="4353"/>
                  </a:lnTo>
                  <a:lnTo>
                    <a:pt x="245" y="4516"/>
                  </a:lnTo>
                  <a:lnTo>
                    <a:pt x="489" y="4638"/>
                  </a:lnTo>
                  <a:lnTo>
                    <a:pt x="692" y="4719"/>
                  </a:lnTo>
                  <a:lnTo>
                    <a:pt x="936" y="4719"/>
                  </a:lnTo>
                  <a:lnTo>
                    <a:pt x="1424" y="4679"/>
                  </a:lnTo>
                  <a:lnTo>
                    <a:pt x="1424" y="4679"/>
                  </a:lnTo>
                  <a:lnTo>
                    <a:pt x="1180" y="5004"/>
                  </a:lnTo>
                  <a:lnTo>
                    <a:pt x="1099" y="5167"/>
                  </a:lnTo>
                  <a:lnTo>
                    <a:pt x="1058" y="5370"/>
                  </a:lnTo>
                  <a:lnTo>
                    <a:pt x="1018" y="5655"/>
                  </a:lnTo>
                  <a:lnTo>
                    <a:pt x="1099" y="5899"/>
                  </a:lnTo>
                  <a:lnTo>
                    <a:pt x="1140" y="6021"/>
                  </a:lnTo>
                  <a:lnTo>
                    <a:pt x="1221" y="6143"/>
                  </a:lnTo>
                  <a:lnTo>
                    <a:pt x="1343" y="6224"/>
                  </a:lnTo>
                  <a:lnTo>
                    <a:pt x="1465" y="6306"/>
                  </a:lnTo>
                  <a:lnTo>
                    <a:pt x="1709" y="6387"/>
                  </a:lnTo>
                  <a:lnTo>
                    <a:pt x="1994" y="6387"/>
                  </a:lnTo>
                  <a:lnTo>
                    <a:pt x="2238" y="6346"/>
                  </a:lnTo>
                  <a:lnTo>
                    <a:pt x="2482" y="6224"/>
                  </a:lnTo>
                  <a:lnTo>
                    <a:pt x="2726" y="6021"/>
                  </a:lnTo>
                  <a:lnTo>
                    <a:pt x="2889" y="5777"/>
                  </a:lnTo>
                  <a:lnTo>
                    <a:pt x="3011" y="6102"/>
                  </a:lnTo>
                  <a:lnTo>
                    <a:pt x="3092" y="6265"/>
                  </a:lnTo>
                  <a:lnTo>
                    <a:pt x="3173" y="6387"/>
                  </a:lnTo>
                  <a:lnTo>
                    <a:pt x="3295" y="6509"/>
                  </a:lnTo>
                  <a:lnTo>
                    <a:pt x="3417" y="6590"/>
                  </a:lnTo>
                  <a:lnTo>
                    <a:pt x="3580" y="6631"/>
                  </a:lnTo>
                  <a:lnTo>
                    <a:pt x="3743" y="6672"/>
                  </a:lnTo>
                  <a:lnTo>
                    <a:pt x="3906" y="6672"/>
                  </a:lnTo>
                  <a:lnTo>
                    <a:pt x="4109" y="6590"/>
                  </a:lnTo>
                  <a:lnTo>
                    <a:pt x="4312" y="6468"/>
                  </a:lnTo>
                  <a:lnTo>
                    <a:pt x="4475" y="6306"/>
                  </a:lnTo>
                  <a:lnTo>
                    <a:pt x="4597" y="6102"/>
                  </a:lnTo>
                  <a:lnTo>
                    <a:pt x="4678" y="5777"/>
                  </a:lnTo>
                  <a:lnTo>
                    <a:pt x="4678" y="5452"/>
                  </a:lnTo>
                  <a:lnTo>
                    <a:pt x="4841" y="5533"/>
                  </a:lnTo>
                  <a:lnTo>
                    <a:pt x="5004" y="5574"/>
                  </a:lnTo>
                  <a:lnTo>
                    <a:pt x="5329" y="5574"/>
                  </a:lnTo>
                  <a:lnTo>
                    <a:pt x="5492" y="5533"/>
                  </a:lnTo>
                  <a:lnTo>
                    <a:pt x="5655" y="5492"/>
                  </a:lnTo>
                  <a:lnTo>
                    <a:pt x="5817" y="5370"/>
                  </a:lnTo>
                  <a:lnTo>
                    <a:pt x="5939" y="5248"/>
                  </a:lnTo>
                  <a:lnTo>
                    <a:pt x="6061" y="5085"/>
                  </a:lnTo>
                  <a:lnTo>
                    <a:pt x="6143" y="4923"/>
                  </a:lnTo>
                  <a:lnTo>
                    <a:pt x="6183" y="4760"/>
                  </a:lnTo>
                  <a:lnTo>
                    <a:pt x="6224" y="4597"/>
                  </a:lnTo>
                  <a:lnTo>
                    <a:pt x="6224" y="4394"/>
                  </a:lnTo>
                  <a:lnTo>
                    <a:pt x="6183" y="4231"/>
                  </a:lnTo>
                  <a:lnTo>
                    <a:pt x="6102" y="4069"/>
                  </a:lnTo>
                  <a:lnTo>
                    <a:pt x="6021" y="3947"/>
                  </a:lnTo>
                  <a:lnTo>
                    <a:pt x="6183" y="3865"/>
                  </a:lnTo>
                  <a:lnTo>
                    <a:pt x="6346" y="3784"/>
                  </a:lnTo>
                  <a:lnTo>
                    <a:pt x="6468" y="3662"/>
                  </a:lnTo>
                  <a:lnTo>
                    <a:pt x="6590" y="3540"/>
                  </a:lnTo>
                  <a:lnTo>
                    <a:pt x="6672" y="3418"/>
                  </a:lnTo>
                  <a:lnTo>
                    <a:pt x="6712" y="3255"/>
                  </a:lnTo>
                  <a:lnTo>
                    <a:pt x="6753" y="3052"/>
                  </a:lnTo>
                  <a:lnTo>
                    <a:pt x="6712" y="2848"/>
                  </a:lnTo>
                  <a:lnTo>
                    <a:pt x="6672" y="2686"/>
                  </a:lnTo>
                  <a:lnTo>
                    <a:pt x="6590" y="2523"/>
                  </a:lnTo>
                  <a:lnTo>
                    <a:pt x="6468" y="2360"/>
                  </a:lnTo>
                  <a:lnTo>
                    <a:pt x="6346" y="2238"/>
                  </a:lnTo>
                  <a:lnTo>
                    <a:pt x="6183" y="2157"/>
                  </a:lnTo>
                  <a:lnTo>
                    <a:pt x="6021" y="2116"/>
                  </a:lnTo>
                  <a:lnTo>
                    <a:pt x="5858" y="2075"/>
                  </a:lnTo>
                  <a:lnTo>
                    <a:pt x="5695" y="2075"/>
                  </a:lnTo>
                  <a:lnTo>
                    <a:pt x="5817" y="1750"/>
                  </a:lnTo>
                  <a:lnTo>
                    <a:pt x="5817" y="1547"/>
                  </a:lnTo>
                  <a:lnTo>
                    <a:pt x="5817" y="1384"/>
                  </a:lnTo>
                  <a:lnTo>
                    <a:pt x="5777" y="1099"/>
                  </a:lnTo>
                  <a:lnTo>
                    <a:pt x="5655" y="855"/>
                  </a:lnTo>
                  <a:lnTo>
                    <a:pt x="5492" y="652"/>
                  </a:lnTo>
                  <a:lnTo>
                    <a:pt x="5370" y="570"/>
                  </a:lnTo>
                  <a:lnTo>
                    <a:pt x="5248" y="489"/>
                  </a:lnTo>
                  <a:lnTo>
                    <a:pt x="4963" y="448"/>
                  </a:lnTo>
                  <a:lnTo>
                    <a:pt x="4678" y="489"/>
                  </a:lnTo>
                  <a:lnTo>
                    <a:pt x="4434" y="570"/>
                  </a:lnTo>
                  <a:lnTo>
                    <a:pt x="4190" y="733"/>
                  </a:lnTo>
                  <a:lnTo>
                    <a:pt x="3946" y="977"/>
                  </a:lnTo>
                  <a:lnTo>
                    <a:pt x="3784" y="1262"/>
                  </a:lnTo>
                  <a:lnTo>
                    <a:pt x="3661" y="896"/>
                  </a:lnTo>
                  <a:lnTo>
                    <a:pt x="3458" y="448"/>
                  </a:lnTo>
                  <a:lnTo>
                    <a:pt x="3336" y="245"/>
                  </a:lnTo>
                  <a:lnTo>
                    <a:pt x="3133" y="82"/>
                  </a:lnTo>
                  <a:lnTo>
                    <a:pt x="3011" y="42"/>
                  </a:lnTo>
                  <a:lnTo>
                    <a:pt x="288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3"/>
            <p:cNvSpPr/>
            <p:nvPr/>
          </p:nvSpPr>
          <p:spPr>
            <a:xfrm>
              <a:off x="8444093" y="1206543"/>
              <a:ext cx="169394" cy="160105"/>
            </a:xfrm>
            <a:custGeom>
              <a:avLst/>
              <a:gdLst/>
              <a:ahLst/>
              <a:cxnLst/>
              <a:rect l="l" t="t" r="r" b="b"/>
              <a:pathLst>
                <a:path w="3702" h="3499" extrusionOk="0">
                  <a:moveTo>
                    <a:pt x="2197" y="1"/>
                  </a:moveTo>
                  <a:lnTo>
                    <a:pt x="1912" y="41"/>
                  </a:lnTo>
                  <a:lnTo>
                    <a:pt x="1668" y="41"/>
                  </a:lnTo>
                  <a:lnTo>
                    <a:pt x="1424" y="123"/>
                  </a:lnTo>
                  <a:lnTo>
                    <a:pt x="1180" y="204"/>
                  </a:lnTo>
                  <a:lnTo>
                    <a:pt x="936" y="326"/>
                  </a:lnTo>
                  <a:lnTo>
                    <a:pt x="692" y="489"/>
                  </a:lnTo>
                  <a:lnTo>
                    <a:pt x="488" y="692"/>
                  </a:lnTo>
                  <a:lnTo>
                    <a:pt x="285" y="936"/>
                  </a:lnTo>
                  <a:lnTo>
                    <a:pt x="163" y="1180"/>
                  </a:lnTo>
                  <a:lnTo>
                    <a:pt x="41" y="1465"/>
                  </a:lnTo>
                  <a:lnTo>
                    <a:pt x="0" y="1750"/>
                  </a:lnTo>
                  <a:lnTo>
                    <a:pt x="41" y="2035"/>
                  </a:lnTo>
                  <a:lnTo>
                    <a:pt x="81" y="2360"/>
                  </a:lnTo>
                  <a:lnTo>
                    <a:pt x="203" y="2645"/>
                  </a:lnTo>
                  <a:lnTo>
                    <a:pt x="366" y="2889"/>
                  </a:lnTo>
                  <a:lnTo>
                    <a:pt x="570" y="3092"/>
                  </a:lnTo>
                  <a:lnTo>
                    <a:pt x="814" y="3255"/>
                  </a:lnTo>
                  <a:lnTo>
                    <a:pt x="1058" y="3377"/>
                  </a:lnTo>
                  <a:lnTo>
                    <a:pt x="1342" y="3458"/>
                  </a:lnTo>
                  <a:lnTo>
                    <a:pt x="1627" y="3499"/>
                  </a:lnTo>
                  <a:lnTo>
                    <a:pt x="1912" y="3499"/>
                  </a:lnTo>
                  <a:lnTo>
                    <a:pt x="2197" y="3417"/>
                  </a:lnTo>
                  <a:lnTo>
                    <a:pt x="2481" y="3295"/>
                  </a:lnTo>
                  <a:lnTo>
                    <a:pt x="2725" y="3133"/>
                  </a:lnTo>
                  <a:lnTo>
                    <a:pt x="2969" y="2929"/>
                  </a:lnTo>
                  <a:lnTo>
                    <a:pt x="3173" y="2726"/>
                  </a:lnTo>
                  <a:lnTo>
                    <a:pt x="3376" y="2441"/>
                  </a:lnTo>
                  <a:lnTo>
                    <a:pt x="3539" y="2157"/>
                  </a:lnTo>
                  <a:lnTo>
                    <a:pt x="3620" y="1872"/>
                  </a:lnTo>
                  <a:lnTo>
                    <a:pt x="3702" y="1587"/>
                  </a:lnTo>
                  <a:lnTo>
                    <a:pt x="3702" y="1343"/>
                  </a:lnTo>
                  <a:lnTo>
                    <a:pt x="3661" y="1099"/>
                  </a:lnTo>
                  <a:lnTo>
                    <a:pt x="3580" y="855"/>
                  </a:lnTo>
                  <a:lnTo>
                    <a:pt x="3498" y="652"/>
                  </a:lnTo>
                  <a:lnTo>
                    <a:pt x="3335" y="489"/>
                  </a:lnTo>
                  <a:lnTo>
                    <a:pt x="3173" y="326"/>
                  </a:lnTo>
                  <a:lnTo>
                    <a:pt x="2969" y="204"/>
                  </a:lnTo>
                  <a:lnTo>
                    <a:pt x="2725" y="123"/>
                  </a:lnTo>
                  <a:lnTo>
                    <a:pt x="2441" y="41"/>
                  </a:lnTo>
                  <a:lnTo>
                    <a:pt x="219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3"/>
            <p:cNvSpPr/>
            <p:nvPr/>
          </p:nvSpPr>
          <p:spPr>
            <a:xfrm>
              <a:off x="8535287" y="1236332"/>
              <a:ext cx="18623" cy="18669"/>
            </a:xfrm>
            <a:custGeom>
              <a:avLst/>
              <a:gdLst/>
              <a:ahLst/>
              <a:cxnLst/>
              <a:rect l="l" t="t" r="r" b="b"/>
              <a:pathLst>
                <a:path w="407" h="408" extrusionOk="0">
                  <a:moveTo>
                    <a:pt x="122" y="1"/>
                  </a:moveTo>
                  <a:lnTo>
                    <a:pt x="82" y="41"/>
                  </a:lnTo>
                  <a:lnTo>
                    <a:pt x="41" y="123"/>
                  </a:lnTo>
                  <a:lnTo>
                    <a:pt x="0" y="204"/>
                  </a:lnTo>
                  <a:lnTo>
                    <a:pt x="41" y="285"/>
                  </a:lnTo>
                  <a:lnTo>
                    <a:pt x="82" y="326"/>
                  </a:lnTo>
                  <a:lnTo>
                    <a:pt x="122" y="367"/>
                  </a:lnTo>
                  <a:lnTo>
                    <a:pt x="204" y="407"/>
                  </a:lnTo>
                  <a:lnTo>
                    <a:pt x="285" y="367"/>
                  </a:lnTo>
                  <a:lnTo>
                    <a:pt x="366" y="326"/>
                  </a:lnTo>
                  <a:lnTo>
                    <a:pt x="407" y="285"/>
                  </a:lnTo>
                  <a:lnTo>
                    <a:pt x="407" y="204"/>
                  </a:lnTo>
                  <a:lnTo>
                    <a:pt x="407" y="123"/>
                  </a:lnTo>
                  <a:lnTo>
                    <a:pt x="366" y="41"/>
                  </a:lnTo>
                  <a:lnTo>
                    <a:pt x="28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3"/>
            <p:cNvSpPr/>
            <p:nvPr/>
          </p:nvSpPr>
          <p:spPr>
            <a:xfrm>
              <a:off x="8492458" y="1241914"/>
              <a:ext cx="18669" cy="18669"/>
            </a:xfrm>
            <a:custGeom>
              <a:avLst/>
              <a:gdLst/>
              <a:ahLst/>
              <a:cxnLst/>
              <a:rect l="l" t="t" r="r" b="b"/>
              <a:pathLst>
                <a:path w="408" h="408" extrusionOk="0">
                  <a:moveTo>
                    <a:pt x="204" y="1"/>
                  </a:moveTo>
                  <a:lnTo>
                    <a:pt x="123" y="41"/>
                  </a:lnTo>
                  <a:lnTo>
                    <a:pt x="41" y="82"/>
                  </a:lnTo>
                  <a:lnTo>
                    <a:pt x="1" y="123"/>
                  </a:lnTo>
                  <a:lnTo>
                    <a:pt x="1" y="204"/>
                  </a:lnTo>
                  <a:lnTo>
                    <a:pt x="1" y="285"/>
                  </a:lnTo>
                  <a:lnTo>
                    <a:pt x="41" y="367"/>
                  </a:lnTo>
                  <a:lnTo>
                    <a:pt x="82" y="407"/>
                  </a:lnTo>
                  <a:lnTo>
                    <a:pt x="285" y="407"/>
                  </a:lnTo>
                  <a:lnTo>
                    <a:pt x="367" y="367"/>
                  </a:lnTo>
                  <a:lnTo>
                    <a:pt x="407" y="285"/>
                  </a:lnTo>
                  <a:lnTo>
                    <a:pt x="407" y="204"/>
                  </a:lnTo>
                  <a:lnTo>
                    <a:pt x="407" y="163"/>
                  </a:lnTo>
                  <a:lnTo>
                    <a:pt x="367" y="82"/>
                  </a:lnTo>
                  <a:lnTo>
                    <a:pt x="326" y="41"/>
                  </a:lnTo>
                  <a:lnTo>
                    <a:pt x="20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1;p3"/>
            <p:cNvSpPr/>
            <p:nvPr/>
          </p:nvSpPr>
          <p:spPr>
            <a:xfrm>
              <a:off x="8477587" y="1290326"/>
              <a:ext cx="16793" cy="18623"/>
            </a:xfrm>
            <a:custGeom>
              <a:avLst/>
              <a:gdLst/>
              <a:ahLst/>
              <a:cxnLst/>
              <a:rect l="l" t="t" r="r" b="b"/>
              <a:pathLst>
                <a:path w="367" h="407" extrusionOk="0">
                  <a:moveTo>
                    <a:pt x="122" y="0"/>
                  </a:moveTo>
                  <a:lnTo>
                    <a:pt x="41" y="41"/>
                  </a:lnTo>
                  <a:lnTo>
                    <a:pt x="0" y="122"/>
                  </a:lnTo>
                  <a:lnTo>
                    <a:pt x="0" y="204"/>
                  </a:lnTo>
                  <a:lnTo>
                    <a:pt x="0" y="285"/>
                  </a:lnTo>
                  <a:lnTo>
                    <a:pt x="41" y="326"/>
                  </a:lnTo>
                  <a:lnTo>
                    <a:pt x="122" y="366"/>
                  </a:lnTo>
                  <a:lnTo>
                    <a:pt x="204" y="407"/>
                  </a:lnTo>
                  <a:lnTo>
                    <a:pt x="285" y="366"/>
                  </a:lnTo>
                  <a:lnTo>
                    <a:pt x="326" y="326"/>
                  </a:lnTo>
                  <a:lnTo>
                    <a:pt x="366" y="285"/>
                  </a:lnTo>
                  <a:lnTo>
                    <a:pt x="366" y="204"/>
                  </a:lnTo>
                  <a:lnTo>
                    <a:pt x="366" y="122"/>
                  </a:lnTo>
                  <a:lnTo>
                    <a:pt x="326" y="41"/>
                  </a:lnTo>
                  <a:lnTo>
                    <a:pt x="285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3"/>
            <p:cNvSpPr/>
            <p:nvPr/>
          </p:nvSpPr>
          <p:spPr>
            <a:xfrm>
              <a:off x="8516664" y="1318238"/>
              <a:ext cx="16793" cy="18669"/>
            </a:xfrm>
            <a:custGeom>
              <a:avLst/>
              <a:gdLst/>
              <a:ahLst/>
              <a:cxnLst/>
              <a:rect l="l" t="t" r="r" b="b"/>
              <a:pathLst>
                <a:path w="367" h="408" extrusionOk="0">
                  <a:moveTo>
                    <a:pt x="122" y="0"/>
                  </a:moveTo>
                  <a:lnTo>
                    <a:pt x="41" y="41"/>
                  </a:lnTo>
                  <a:lnTo>
                    <a:pt x="0" y="122"/>
                  </a:lnTo>
                  <a:lnTo>
                    <a:pt x="0" y="204"/>
                  </a:lnTo>
                  <a:lnTo>
                    <a:pt x="0" y="244"/>
                  </a:lnTo>
                  <a:lnTo>
                    <a:pt x="41" y="326"/>
                  </a:lnTo>
                  <a:lnTo>
                    <a:pt x="122" y="366"/>
                  </a:lnTo>
                  <a:lnTo>
                    <a:pt x="204" y="407"/>
                  </a:lnTo>
                  <a:lnTo>
                    <a:pt x="285" y="366"/>
                  </a:lnTo>
                  <a:lnTo>
                    <a:pt x="326" y="326"/>
                  </a:lnTo>
                  <a:lnTo>
                    <a:pt x="367" y="244"/>
                  </a:lnTo>
                  <a:lnTo>
                    <a:pt x="367" y="204"/>
                  </a:lnTo>
                  <a:lnTo>
                    <a:pt x="367" y="122"/>
                  </a:lnTo>
                  <a:lnTo>
                    <a:pt x="326" y="41"/>
                  </a:lnTo>
                  <a:lnTo>
                    <a:pt x="285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3"/>
            <p:cNvSpPr/>
            <p:nvPr/>
          </p:nvSpPr>
          <p:spPr>
            <a:xfrm>
              <a:off x="8561324" y="1280991"/>
              <a:ext cx="16793" cy="16793"/>
            </a:xfrm>
            <a:custGeom>
              <a:avLst/>
              <a:gdLst/>
              <a:ahLst/>
              <a:cxnLst/>
              <a:rect l="l" t="t" r="r" b="b"/>
              <a:pathLst>
                <a:path w="367" h="367" extrusionOk="0">
                  <a:moveTo>
                    <a:pt x="82" y="1"/>
                  </a:moveTo>
                  <a:lnTo>
                    <a:pt x="41" y="41"/>
                  </a:lnTo>
                  <a:lnTo>
                    <a:pt x="1" y="123"/>
                  </a:lnTo>
                  <a:lnTo>
                    <a:pt x="1" y="163"/>
                  </a:lnTo>
                  <a:lnTo>
                    <a:pt x="1" y="245"/>
                  </a:lnTo>
                  <a:lnTo>
                    <a:pt x="41" y="326"/>
                  </a:lnTo>
                  <a:lnTo>
                    <a:pt x="82" y="367"/>
                  </a:lnTo>
                  <a:lnTo>
                    <a:pt x="245" y="367"/>
                  </a:lnTo>
                  <a:lnTo>
                    <a:pt x="326" y="326"/>
                  </a:lnTo>
                  <a:lnTo>
                    <a:pt x="367" y="245"/>
                  </a:lnTo>
                  <a:lnTo>
                    <a:pt x="367" y="163"/>
                  </a:lnTo>
                  <a:lnTo>
                    <a:pt x="367" y="123"/>
                  </a:lnTo>
                  <a:lnTo>
                    <a:pt x="326" y="41"/>
                  </a:lnTo>
                  <a:lnTo>
                    <a:pt x="24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3"/>
            <p:cNvSpPr/>
            <p:nvPr/>
          </p:nvSpPr>
          <p:spPr>
            <a:xfrm>
              <a:off x="8522247" y="1271702"/>
              <a:ext cx="16793" cy="18669"/>
            </a:xfrm>
            <a:custGeom>
              <a:avLst/>
              <a:gdLst/>
              <a:ahLst/>
              <a:cxnLst/>
              <a:rect l="l" t="t" r="r" b="b"/>
              <a:pathLst>
                <a:path w="367" h="408" extrusionOk="0">
                  <a:moveTo>
                    <a:pt x="163" y="0"/>
                  </a:moveTo>
                  <a:lnTo>
                    <a:pt x="82" y="41"/>
                  </a:lnTo>
                  <a:lnTo>
                    <a:pt x="41" y="82"/>
                  </a:lnTo>
                  <a:lnTo>
                    <a:pt x="0" y="122"/>
                  </a:lnTo>
                  <a:lnTo>
                    <a:pt x="0" y="204"/>
                  </a:lnTo>
                  <a:lnTo>
                    <a:pt x="0" y="285"/>
                  </a:lnTo>
                  <a:lnTo>
                    <a:pt x="41" y="326"/>
                  </a:lnTo>
                  <a:lnTo>
                    <a:pt x="82" y="407"/>
                  </a:lnTo>
                  <a:lnTo>
                    <a:pt x="245" y="407"/>
                  </a:lnTo>
                  <a:lnTo>
                    <a:pt x="326" y="326"/>
                  </a:lnTo>
                  <a:lnTo>
                    <a:pt x="367" y="285"/>
                  </a:lnTo>
                  <a:lnTo>
                    <a:pt x="367" y="204"/>
                  </a:lnTo>
                  <a:lnTo>
                    <a:pt x="367" y="122"/>
                  </a:lnTo>
                  <a:lnTo>
                    <a:pt x="326" y="82"/>
                  </a:lnTo>
                  <a:lnTo>
                    <a:pt x="245" y="41"/>
                  </a:lnTo>
                  <a:lnTo>
                    <a:pt x="16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5" name="Google Shape;115;p3"/>
          <p:cNvSpPr/>
          <p:nvPr/>
        </p:nvSpPr>
        <p:spPr>
          <a:xfrm>
            <a:off x="3162073" y="1074310"/>
            <a:ext cx="303418" cy="305294"/>
          </a:xfrm>
          <a:custGeom>
            <a:avLst/>
            <a:gdLst/>
            <a:ahLst/>
            <a:cxnLst/>
            <a:rect l="l" t="t" r="r" b="b"/>
            <a:pathLst>
              <a:path w="6631" h="6672" extrusionOk="0">
                <a:moveTo>
                  <a:pt x="3742" y="0"/>
                </a:moveTo>
                <a:lnTo>
                  <a:pt x="2766" y="41"/>
                </a:lnTo>
                <a:lnTo>
                  <a:pt x="2685" y="41"/>
                </a:lnTo>
                <a:lnTo>
                  <a:pt x="2603" y="82"/>
                </a:lnTo>
                <a:lnTo>
                  <a:pt x="2563" y="163"/>
                </a:lnTo>
                <a:lnTo>
                  <a:pt x="2563" y="244"/>
                </a:lnTo>
                <a:lnTo>
                  <a:pt x="2603" y="2644"/>
                </a:lnTo>
                <a:lnTo>
                  <a:pt x="203" y="2685"/>
                </a:lnTo>
                <a:lnTo>
                  <a:pt x="122" y="2685"/>
                </a:lnTo>
                <a:lnTo>
                  <a:pt x="41" y="2726"/>
                </a:lnTo>
                <a:lnTo>
                  <a:pt x="0" y="2807"/>
                </a:lnTo>
                <a:lnTo>
                  <a:pt x="0" y="2848"/>
                </a:lnTo>
                <a:lnTo>
                  <a:pt x="0" y="3905"/>
                </a:lnTo>
                <a:lnTo>
                  <a:pt x="41" y="3987"/>
                </a:lnTo>
                <a:lnTo>
                  <a:pt x="81" y="4068"/>
                </a:lnTo>
                <a:lnTo>
                  <a:pt x="325" y="4068"/>
                </a:lnTo>
                <a:lnTo>
                  <a:pt x="366" y="4027"/>
                </a:lnTo>
                <a:lnTo>
                  <a:pt x="529" y="4027"/>
                </a:lnTo>
                <a:lnTo>
                  <a:pt x="1139" y="3987"/>
                </a:lnTo>
                <a:lnTo>
                  <a:pt x="2603" y="3987"/>
                </a:lnTo>
                <a:lnTo>
                  <a:pt x="2644" y="6468"/>
                </a:lnTo>
                <a:lnTo>
                  <a:pt x="2644" y="6549"/>
                </a:lnTo>
                <a:lnTo>
                  <a:pt x="2685" y="6590"/>
                </a:lnTo>
                <a:lnTo>
                  <a:pt x="2766" y="6630"/>
                </a:lnTo>
                <a:lnTo>
                  <a:pt x="2847" y="6671"/>
                </a:lnTo>
                <a:lnTo>
                  <a:pt x="3864" y="6671"/>
                </a:lnTo>
                <a:lnTo>
                  <a:pt x="3946" y="6630"/>
                </a:lnTo>
                <a:lnTo>
                  <a:pt x="3986" y="6590"/>
                </a:lnTo>
                <a:lnTo>
                  <a:pt x="4068" y="6508"/>
                </a:lnTo>
                <a:lnTo>
                  <a:pt x="4027" y="6346"/>
                </a:lnTo>
                <a:lnTo>
                  <a:pt x="3986" y="6305"/>
                </a:lnTo>
                <a:lnTo>
                  <a:pt x="3905" y="6264"/>
                </a:lnTo>
                <a:lnTo>
                  <a:pt x="4027" y="6305"/>
                </a:lnTo>
                <a:lnTo>
                  <a:pt x="4027" y="6264"/>
                </a:lnTo>
                <a:lnTo>
                  <a:pt x="3986" y="6102"/>
                </a:lnTo>
                <a:lnTo>
                  <a:pt x="3986" y="5492"/>
                </a:lnTo>
                <a:lnTo>
                  <a:pt x="3946" y="3987"/>
                </a:lnTo>
                <a:lnTo>
                  <a:pt x="6508" y="3987"/>
                </a:lnTo>
                <a:lnTo>
                  <a:pt x="6549" y="3946"/>
                </a:lnTo>
                <a:lnTo>
                  <a:pt x="6630" y="3864"/>
                </a:lnTo>
                <a:lnTo>
                  <a:pt x="6630" y="3783"/>
                </a:lnTo>
                <a:lnTo>
                  <a:pt x="6630" y="2766"/>
                </a:lnTo>
                <a:lnTo>
                  <a:pt x="6590" y="2726"/>
                </a:lnTo>
                <a:lnTo>
                  <a:pt x="6549" y="2644"/>
                </a:lnTo>
                <a:lnTo>
                  <a:pt x="6508" y="2604"/>
                </a:lnTo>
                <a:lnTo>
                  <a:pt x="3946" y="2604"/>
                </a:lnTo>
                <a:lnTo>
                  <a:pt x="3946" y="204"/>
                </a:lnTo>
                <a:lnTo>
                  <a:pt x="3946" y="122"/>
                </a:lnTo>
                <a:lnTo>
                  <a:pt x="3905" y="82"/>
                </a:lnTo>
                <a:lnTo>
                  <a:pt x="3824" y="41"/>
                </a:lnTo>
                <a:lnTo>
                  <a:pt x="3742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p3"/>
          <p:cNvSpPr/>
          <p:nvPr/>
        </p:nvSpPr>
        <p:spPr>
          <a:xfrm>
            <a:off x="2437897" y="4587121"/>
            <a:ext cx="303418" cy="303418"/>
          </a:xfrm>
          <a:custGeom>
            <a:avLst/>
            <a:gdLst/>
            <a:ahLst/>
            <a:cxnLst/>
            <a:rect l="l" t="t" r="r" b="b"/>
            <a:pathLst>
              <a:path w="6631" h="6631" extrusionOk="0">
                <a:moveTo>
                  <a:pt x="2685" y="1"/>
                </a:moveTo>
                <a:lnTo>
                  <a:pt x="2604" y="41"/>
                </a:lnTo>
                <a:lnTo>
                  <a:pt x="2563" y="123"/>
                </a:lnTo>
                <a:lnTo>
                  <a:pt x="2563" y="204"/>
                </a:lnTo>
                <a:lnTo>
                  <a:pt x="2604" y="2604"/>
                </a:lnTo>
                <a:lnTo>
                  <a:pt x="204" y="2645"/>
                </a:lnTo>
                <a:lnTo>
                  <a:pt x="123" y="2645"/>
                </a:lnTo>
                <a:lnTo>
                  <a:pt x="41" y="2685"/>
                </a:lnTo>
                <a:lnTo>
                  <a:pt x="1" y="2767"/>
                </a:lnTo>
                <a:lnTo>
                  <a:pt x="1" y="2807"/>
                </a:lnTo>
                <a:lnTo>
                  <a:pt x="1" y="3865"/>
                </a:lnTo>
                <a:lnTo>
                  <a:pt x="1" y="3946"/>
                </a:lnTo>
                <a:lnTo>
                  <a:pt x="82" y="4028"/>
                </a:lnTo>
                <a:lnTo>
                  <a:pt x="285" y="4028"/>
                </a:lnTo>
                <a:lnTo>
                  <a:pt x="367" y="3987"/>
                </a:lnTo>
                <a:lnTo>
                  <a:pt x="529" y="3987"/>
                </a:lnTo>
                <a:lnTo>
                  <a:pt x="1099" y="3946"/>
                </a:lnTo>
                <a:lnTo>
                  <a:pt x="2604" y="3946"/>
                </a:lnTo>
                <a:lnTo>
                  <a:pt x="2645" y="6427"/>
                </a:lnTo>
                <a:lnTo>
                  <a:pt x="2645" y="6509"/>
                </a:lnTo>
                <a:lnTo>
                  <a:pt x="2685" y="6549"/>
                </a:lnTo>
                <a:lnTo>
                  <a:pt x="2767" y="6590"/>
                </a:lnTo>
                <a:lnTo>
                  <a:pt x="2848" y="6631"/>
                </a:lnTo>
                <a:lnTo>
                  <a:pt x="3865" y="6631"/>
                </a:lnTo>
                <a:lnTo>
                  <a:pt x="3946" y="6590"/>
                </a:lnTo>
                <a:lnTo>
                  <a:pt x="3987" y="6590"/>
                </a:lnTo>
                <a:lnTo>
                  <a:pt x="4068" y="6468"/>
                </a:lnTo>
                <a:lnTo>
                  <a:pt x="4028" y="6305"/>
                </a:lnTo>
                <a:lnTo>
                  <a:pt x="4028" y="6224"/>
                </a:lnTo>
                <a:lnTo>
                  <a:pt x="3987" y="6061"/>
                </a:lnTo>
                <a:lnTo>
                  <a:pt x="3987" y="5451"/>
                </a:lnTo>
                <a:lnTo>
                  <a:pt x="3946" y="3946"/>
                </a:lnTo>
                <a:lnTo>
                  <a:pt x="6509" y="3946"/>
                </a:lnTo>
                <a:lnTo>
                  <a:pt x="6550" y="3906"/>
                </a:lnTo>
                <a:lnTo>
                  <a:pt x="6590" y="3824"/>
                </a:lnTo>
                <a:lnTo>
                  <a:pt x="6631" y="3743"/>
                </a:lnTo>
                <a:lnTo>
                  <a:pt x="6631" y="2767"/>
                </a:lnTo>
                <a:lnTo>
                  <a:pt x="6590" y="2685"/>
                </a:lnTo>
                <a:lnTo>
                  <a:pt x="6550" y="2604"/>
                </a:lnTo>
                <a:lnTo>
                  <a:pt x="6509" y="2563"/>
                </a:lnTo>
                <a:lnTo>
                  <a:pt x="3946" y="2563"/>
                </a:lnTo>
                <a:lnTo>
                  <a:pt x="3946" y="163"/>
                </a:lnTo>
                <a:lnTo>
                  <a:pt x="3946" y="123"/>
                </a:lnTo>
                <a:lnTo>
                  <a:pt x="3906" y="41"/>
                </a:lnTo>
                <a:lnTo>
                  <a:pt x="3824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4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>
            <a:endParaRPr/>
          </a:p>
        </p:txBody>
      </p:sp>
      <p:sp>
        <p:nvSpPr>
          <p:cNvPr id="119" name="Google Shape;119;p4"/>
          <p:cNvSpPr txBox="1">
            <a:spLocks noGrp="1"/>
          </p:cNvSpPr>
          <p:nvPr>
            <p:ph type="body" idx="1"/>
          </p:nvPr>
        </p:nvSpPr>
        <p:spPr>
          <a:xfrm>
            <a:off x="720000" y="1215752"/>
            <a:ext cx="77040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AutoNum type="arabicPeriod"/>
              <a:defRPr sz="1200">
                <a:solidFill>
                  <a:srgbClr val="434343"/>
                </a:solidFill>
              </a:defRPr>
            </a:lvl1pPr>
            <a:lvl2pPr marL="914400" lvl="1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Char char="○"/>
              <a:defRPr>
                <a:solidFill>
                  <a:srgbClr val="434343"/>
                </a:solidFill>
              </a:defRPr>
            </a:lvl2pPr>
            <a:lvl3pPr marL="1371600" lvl="2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Char char="■"/>
              <a:defRPr>
                <a:solidFill>
                  <a:srgbClr val="434343"/>
                </a:solidFill>
              </a:defRPr>
            </a:lvl3pPr>
            <a:lvl4pPr marL="1828800" lvl="3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Char char="●"/>
              <a:defRPr>
                <a:solidFill>
                  <a:srgbClr val="434343"/>
                </a:solidFill>
              </a:defRPr>
            </a:lvl4pPr>
            <a:lvl5pPr marL="2286000" lvl="4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Char char="○"/>
              <a:defRPr>
                <a:solidFill>
                  <a:srgbClr val="434343"/>
                </a:solidFill>
              </a:defRPr>
            </a:lvl5pPr>
            <a:lvl6pPr marL="2743200" lvl="5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Char char="■"/>
              <a:defRPr>
                <a:solidFill>
                  <a:srgbClr val="434343"/>
                </a:solidFill>
              </a:defRPr>
            </a:lvl6pPr>
            <a:lvl7pPr marL="3200400" lvl="6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Char char="●"/>
              <a:defRPr>
                <a:solidFill>
                  <a:srgbClr val="434343"/>
                </a:solidFill>
              </a:defRPr>
            </a:lvl7pPr>
            <a:lvl8pPr marL="3657600" lvl="7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Char char="○"/>
              <a:defRPr>
                <a:solidFill>
                  <a:srgbClr val="434343"/>
                </a:solidFill>
              </a:defRPr>
            </a:lvl8pPr>
            <a:lvl9pPr marL="4114800" lvl="8" indent="-3048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200"/>
              <a:buFont typeface="Roboto Condensed Light"/>
              <a:buChar char="■"/>
              <a:defRPr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sp>
        <p:nvSpPr>
          <p:cNvPr id="120" name="Google Shape;120;p4"/>
          <p:cNvSpPr/>
          <p:nvPr/>
        </p:nvSpPr>
        <p:spPr>
          <a:xfrm>
            <a:off x="7611275" y="-1005275"/>
            <a:ext cx="3656709" cy="2101870"/>
          </a:xfrm>
          <a:custGeom>
            <a:avLst/>
            <a:gdLst/>
            <a:ahLst/>
            <a:cxnLst/>
            <a:rect l="l" t="t" r="r" b="b"/>
            <a:pathLst>
              <a:path w="34820" h="20014" extrusionOk="0">
                <a:moveTo>
                  <a:pt x="27294" y="1"/>
                </a:moveTo>
                <a:lnTo>
                  <a:pt x="26765" y="41"/>
                </a:lnTo>
                <a:lnTo>
                  <a:pt x="25626" y="123"/>
                </a:lnTo>
                <a:lnTo>
                  <a:pt x="24487" y="326"/>
                </a:lnTo>
                <a:lnTo>
                  <a:pt x="23348" y="529"/>
                </a:lnTo>
                <a:lnTo>
                  <a:pt x="22210" y="814"/>
                </a:lnTo>
                <a:lnTo>
                  <a:pt x="17044" y="1953"/>
                </a:lnTo>
                <a:lnTo>
                  <a:pt x="11878" y="3133"/>
                </a:lnTo>
                <a:lnTo>
                  <a:pt x="10698" y="3377"/>
                </a:lnTo>
                <a:lnTo>
                  <a:pt x="9559" y="3662"/>
                </a:lnTo>
                <a:lnTo>
                  <a:pt x="8380" y="3987"/>
                </a:lnTo>
                <a:lnTo>
                  <a:pt x="7281" y="4394"/>
                </a:lnTo>
                <a:lnTo>
                  <a:pt x="6264" y="4760"/>
                </a:lnTo>
                <a:lnTo>
                  <a:pt x="5288" y="5248"/>
                </a:lnTo>
                <a:lnTo>
                  <a:pt x="4353" y="5777"/>
                </a:lnTo>
                <a:lnTo>
                  <a:pt x="3905" y="6061"/>
                </a:lnTo>
                <a:lnTo>
                  <a:pt x="3458" y="6387"/>
                </a:lnTo>
                <a:lnTo>
                  <a:pt x="2766" y="6997"/>
                </a:lnTo>
                <a:lnTo>
                  <a:pt x="2156" y="7648"/>
                </a:lnTo>
                <a:lnTo>
                  <a:pt x="1587" y="8339"/>
                </a:lnTo>
                <a:lnTo>
                  <a:pt x="1099" y="9112"/>
                </a:lnTo>
                <a:lnTo>
                  <a:pt x="692" y="9885"/>
                </a:lnTo>
                <a:lnTo>
                  <a:pt x="366" y="10699"/>
                </a:lnTo>
                <a:lnTo>
                  <a:pt x="244" y="11146"/>
                </a:lnTo>
                <a:lnTo>
                  <a:pt x="122" y="11553"/>
                </a:lnTo>
                <a:lnTo>
                  <a:pt x="82" y="11959"/>
                </a:lnTo>
                <a:lnTo>
                  <a:pt x="0" y="12407"/>
                </a:lnTo>
                <a:lnTo>
                  <a:pt x="0" y="12854"/>
                </a:lnTo>
                <a:lnTo>
                  <a:pt x="0" y="13261"/>
                </a:lnTo>
                <a:lnTo>
                  <a:pt x="41" y="13709"/>
                </a:lnTo>
                <a:lnTo>
                  <a:pt x="122" y="14115"/>
                </a:lnTo>
                <a:lnTo>
                  <a:pt x="244" y="14522"/>
                </a:lnTo>
                <a:lnTo>
                  <a:pt x="366" y="14929"/>
                </a:lnTo>
                <a:lnTo>
                  <a:pt x="529" y="15336"/>
                </a:lnTo>
                <a:lnTo>
                  <a:pt x="732" y="15742"/>
                </a:lnTo>
                <a:lnTo>
                  <a:pt x="1017" y="16190"/>
                </a:lnTo>
                <a:lnTo>
                  <a:pt x="1302" y="16597"/>
                </a:lnTo>
                <a:lnTo>
                  <a:pt x="1668" y="17003"/>
                </a:lnTo>
                <a:lnTo>
                  <a:pt x="1993" y="17369"/>
                </a:lnTo>
                <a:lnTo>
                  <a:pt x="2400" y="17695"/>
                </a:lnTo>
                <a:lnTo>
                  <a:pt x="2807" y="17980"/>
                </a:lnTo>
                <a:lnTo>
                  <a:pt x="3214" y="18264"/>
                </a:lnTo>
                <a:lnTo>
                  <a:pt x="3661" y="18549"/>
                </a:lnTo>
                <a:lnTo>
                  <a:pt x="4109" y="18793"/>
                </a:lnTo>
                <a:lnTo>
                  <a:pt x="4597" y="18996"/>
                </a:lnTo>
                <a:lnTo>
                  <a:pt x="5532" y="19363"/>
                </a:lnTo>
                <a:lnTo>
                  <a:pt x="6549" y="19607"/>
                </a:lnTo>
                <a:lnTo>
                  <a:pt x="7525" y="19810"/>
                </a:lnTo>
                <a:lnTo>
                  <a:pt x="8136" y="19891"/>
                </a:lnTo>
                <a:lnTo>
                  <a:pt x="8746" y="19932"/>
                </a:lnTo>
                <a:lnTo>
                  <a:pt x="10007" y="20013"/>
                </a:lnTo>
                <a:lnTo>
                  <a:pt x="11227" y="19973"/>
                </a:lnTo>
                <a:lnTo>
                  <a:pt x="12447" y="19891"/>
                </a:lnTo>
                <a:lnTo>
                  <a:pt x="14928" y="19688"/>
                </a:lnTo>
                <a:lnTo>
                  <a:pt x="16149" y="19566"/>
                </a:lnTo>
                <a:lnTo>
                  <a:pt x="17369" y="19485"/>
                </a:lnTo>
                <a:lnTo>
                  <a:pt x="18711" y="19444"/>
                </a:lnTo>
                <a:lnTo>
                  <a:pt x="20013" y="19485"/>
                </a:lnTo>
                <a:lnTo>
                  <a:pt x="22657" y="19566"/>
                </a:lnTo>
                <a:lnTo>
                  <a:pt x="23837" y="19647"/>
                </a:lnTo>
                <a:lnTo>
                  <a:pt x="25626" y="19647"/>
                </a:lnTo>
                <a:lnTo>
                  <a:pt x="26196" y="19607"/>
                </a:lnTo>
                <a:lnTo>
                  <a:pt x="26806" y="19525"/>
                </a:lnTo>
                <a:lnTo>
                  <a:pt x="27375" y="19403"/>
                </a:lnTo>
                <a:lnTo>
                  <a:pt x="27823" y="19281"/>
                </a:lnTo>
                <a:lnTo>
                  <a:pt x="28311" y="19118"/>
                </a:lnTo>
                <a:lnTo>
                  <a:pt x="28758" y="18915"/>
                </a:lnTo>
                <a:lnTo>
                  <a:pt x="29206" y="18712"/>
                </a:lnTo>
                <a:lnTo>
                  <a:pt x="29613" y="18508"/>
                </a:lnTo>
                <a:lnTo>
                  <a:pt x="30060" y="18264"/>
                </a:lnTo>
                <a:lnTo>
                  <a:pt x="30833" y="17695"/>
                </a:lnTo>
                <a:lnTo>
                  <a:pt x="31565" y="17044"/>
                </a:lnTo>
                <a:lnTo>
                  <a:pt x="32257" y="16352"/>
                </a:lnTo>
                <a:lnTo>
                  <a:pt x="32867" y="15580"/>
                </a:lnTo>
                <a:lnTo>
                  <a:pt x="33395" y="14766"/>
                </a:lnTo>
                <a:lnTo>
                  <a:pt x="33680" y="14278"/>
                </a:lnTo>
                <a:lnTo>
                  <a:pt x="33884" y="13749"/>
                </a:lnTo>
                <a:lnTo>
                  <a:pt x="34128" y="13261"/>
                </a:lnTo>
                <a:lnTo>
                  <a:pt x="34290" y="12732"/>
                </a:lnTo>
                <a:lnTo>
                  <a:pt x="34453" y="12204"/>
                </a:lnTo>
                <a:lnTo>
                  <a:pt x="34575" y="11634"/>
                </a:lnTo>
                <a:lnTo>
                  <a:pt x="34697" y="11105"/>
                </a:lnTo>
                <a:lnTo>
                  <a:pt x="34778" y="10536"/>
                </a:lnTo>
                <a:lnTo>
                  <a:pt x="34819" y="9966"/>
                </a:lnTo>
                <a:lnTo>
                  <a:pt x="34819" y="9438"/>
                </a:lnTo>
                <a:lnTo>
                  <a:pt x="34819" y="8868"/>
                </a:lnTo>
                <a:lnTo>
                  <a:pt x="34819" y="8299"/>
                </a:lnTo>
                <a:lnTo>
                  <a:pt x="34738" y="7729"/>
                </a:lnTo>
                <a:lnTo>
                  <a:pt x="34656" y="7200"/>
                </a:lnTo>
                <a:lnTo>
                  <a:pt x="34575" y="6631"/>
                </a:lnTo>
                <a:lnTo>
                  <a:pt x="34412" y="6102"/>
                </a:lnTo>
                <a:lnTo>
                  <a:pt x="34290" y="5533"/>
                </a:lnTo>
                <a:lnTo>
                  <a:pt x="34087" y="5004"/>
                </a:lnTo>
                <a:lnTo>
                  <a:pt x="33884" y="4475"/>
                </a:lnTo>
                <a:lnTo>
                  <a:pt x="33640" y="3946"/>
                </a:lnTo>
                <a:lnTo>
                  <a:pt x="33395" y="3499"/>
                </a:lnTo>
                <a:lnTo>
                  <a:pt x="33111" y="3051"/>
                </a:lnTo>
                <a:lnTo>
                  <a:pt x="32826" y="2604"/>
                </a:lnTo>
                <a:lnTo>
                  <a:pt x="32501" y="2238"/>
                </a:lnTo>
                <a:lnTo>
                  <a:pt x="32134" y="1831"/>
                </a:lnTo>
                <a:lnTo>
                  <a:pt x="31768" y="1465"/>
                </a:lnTo>
                <a:lnTo>
                  <a:pt x="31362" y="1180"/>
                </a:lnTo>
                <a:lnTo>
                  <a:pt x="30914" y="896"/>
                </a:lnTo>
                <a:lnTo>
                  <a:pt x="30426" y="611"/>
                </a:lnTo>
                <a:lnTo>
                  <a:pt x="29938" y="407"/>
                </a:lnTo>
                <a:lnTo>
                  <a:pt x="29450" y="285"/>
                </a:lnTo>
                <a:lnTo>
                  <a:pt x="28921" y="163"/>
                </a:lnTo>
                <a:lnTo>
                  <a:pt x="28392" y="82"/>
                </a:lnTo>
                <a:lnTo>
                  <a:pt x="27823" y="41"/>
                </a:lnTo>
                <a:lnTo>
                  <a:pt x="27294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21" name="Google Shape;121;p4"/>
          <p:cNvGrpSpPr/>
          <p:nvPr/>
        </p:nvGrpSpPr>
        <p:grpSpPr>
          <a:xfrm rot="-1707809" flipH="1">
            <a:off x="-717545" y="-721343"/>
            <a:ext cx="1340703" cy="1721669"/>
            <a:chOff x="2659350" y="1746500"/>
            <a:chExt cx="379350" cy="487125"/>
          </a:xfrm>
        </p:grpSpPr>
        <p:sp>
          <p:nvSpPr>
            <p:cNvPr id="122" name="Google Shape;122;p4"/>
            <p:cNvSpPr/>
            <p:nvPr/>
          </p:nvSpPr>
          <p:spPr>
            <a:xfrm>
              <a:off x="2659350" y="1746500"/>
              <a:ext cx="379350" cy="487125"/>
            </a:xfrm>
            <a:custGeom>
              <a:avLst/>
              <a:gdLst/>
              <a:ahLst/>
              <a:cxnLst/>
              <a:rect l="l" t="t" r="r" b="b"/>
              <a:pathLst>
                <a:path w="15174" h="19485" extrusionOk="0">
                  <a:moveTo>
                    <a:pt x="14116" y="1"/>
                  </a:moveTo>
                  <a:lnTo>
                    <a:pt x="14034" y="42"/>
                  </a:lnTo>
                  <a:lnTo>
                    <a:pt x="13261" y="774"/>
                  </a:lnTo>
                  <a:lnTo>
                    <a:pt x="12448" y="1465"/>
                  </a:lnTo>
                  <a:lnTo>
                    <a:pt x="11634" y="2116"/>
                  </a:lnTo>
                  <a:lnTo>
                    <a:pt x="10821" y="2767"/>
                  </a:lnTo>
                  <a:lnTo>
                    <a:pt x="9112" y="4028"/>
                  </a:lnTo>
                  <a:lnTo>
                    <a:pt x="7404" y="5248"/>
                  </a:lnTo>
                  <a:lnTo>
                    <a:pt x="5899" y="6428"/>
                  </a:lnTo>
                  <a:lnTo>
                    <a:pt x="5167" y="7079"/>
                  </a:lnTo>
                  <a:lnTo>
                    <a:pt x="4435" y="7729"/>
                  </a:lnTo>
                  <a:lnTo>
                    <a:pt x="3743" y="8380"/>
                  </a:lnTo>
                  <a:lnTo>
                    <a:pt x="3133" y="9072"/>
                  </a:lnTo>
                  <a:lnTo>
                    <a:pt x="2482" y="9844"/>
                  </a:lnTo>
                  <a:lnTo>
                    <a:pt x="1953" y="10617"/>
                  </a:lnTo>
                  <a:lnTo>
                    <a:pt x="1425" y="11390"/>
                  </a:lnTo>
                  <a:lnTo>
                    <a:pt x="1018" y="12204"/>
                  </a:lnTo>
                  <a:lnTo>
                    <a:pt x="652" y="13058"/>
                  </a:lnTo>
                  <a:lnTo>
                    <a:pt x="326" y="13912"/>
                  </a:lnTo>
                  <a:lnTo>
                    <a:pt x="123" y="14766"/>
                  </a:lnTo>
                  <a:lnTo>
                    <a:pt x="82" y="15173"/>
                  </a:lnTo>
                  <a:lnTo>
                    <a:pt x="42" y="15620"/>
                  </a:lnTo>
                  <a:lnTo>
                    <a:pt x="1" y="16068"/>
                  </a:lnTo>
                  <a:lnTo>
                    <a:pt x="42" y="16475"/>
                  </a:lnTo>
                  <a:lnTo>
                    <a:pt x="82" y="16922"/>
                  </a:lnTo>
                  <a:lnTo>
                    <a:pt x="164" y="17329"/>
                  </a:lnTo>
                  <a:lnTo>
                    <a:pt x="326" y="17736"/>
                  </a:lnTo>
                  <a:lnTo>
                    <a:pt x="489" y="18102"/>
                  </a:lnTo>
                  <a:lnTo>
                    <a:pt x="733" y="18468"/>
                  </a:lnTo>
                  <a:lnTo>
                    <a:pt x="977" y="18753"/>
                  </a:lnTo>
                  <a:lnTo>
                    <a:pt x="1303" y="18997"/>
                  </a:lnTo>
                  <a:lnTo>
                    <a:pt x="1669" y="19200"/>
                  </a:lnTo>
                  <a:lnTo>
                    <a:pt x="2035" y="19363"/>
                  </a:lnTo>
                  <a:lnTo>
                    <a:pt x="2442" y="19444"/>
                  </a:lnTo>
                  <a:lnTo>
                    <a:pt x="2930" y="19485"/>
                  </a:lnTo>
                  <a:lnTo>
                    <a:pt x="3418" y="19485"/>
                  </a:lnTo>
                  <a:lnTo>
                    <a:pt x="3906" y="19444"/>
                  </a:lnTo>
                  <a:lnTo>
                    <a:pt x="4394" y="19363"/>
                  </a:lnTo>
                  <a:lnTo>
                    <a:pt x="5370" y="19159"/>
                  </a:lnTo>
                  <a:lnTo>
                    <a:pt x="6306" y="18915"/>
                  </a:lnTo>
                  <a:lnTo>
                    <a:pt x="7323" y="18631"/>
                  </a:lnTo>
                  <a:lnTo>
                    <a:pt x="8340" y="18305"/>
                  </a:lnTo>
                  <a:lnTo>
                    <a:pt x="9356" y="17980"/>
                  </a:lnTo>
                  <a:lnTo>
                    <a:pt x="10333" y="17614"/>
                  </a:lnTo>
                  <a:lnTo>
                    <a:pt x="11309" y="17166"/>
                  </a:lnTo>
                  <a:lnTo>
                    <a:pt x="12285" y="16719"/>
                  </a:lnTo>
                  <a:lnTo>
                    <a:pt x="13221" y="16271"/>
                  </a:lnTo>
                  <a:lnTo>
                    <a:pt x="14156" y="15743"/>
                  </a:lnTo>
                  <a:lnTo>
                    <a:pt x="15051" y="15214"/>
                  </a:lnTo>
                  <a:lnTo>
                    <a:pt x="15132" y="15173"/>
                  </a:lnTo>
                  <a:lnTo>
                    <a:pt x="15173" y="15092"/>
                  </a:lnTo>
                  <a:lnTo>
                    <a:pt x="15173" y="15051"/>
                  </a:lnTo>
                  <a:lnTo>
                    <a:pt x="15132" y="14970"/>
                  </a:lnTo>
                  <a:lnTo>
                    <a:pt x="15092" y="14929"/>
                  </a:lnTo>
                  <a:lnTo>
                    <a:pt x="15010" y="14888"/>
                  </a:lnTo>
                  <a:lnTo>
                    <a:pt x="14888" y="14888"/>
                  </a:lnTo>
                  <a:lnTo>
                    <a:pt x="13994" y="15417"/>
                  </a:lnTo>
                  <a:lnTo>
                    <a:pt x="13099" y="15905"/>
                  </a:lnTo>
                  <a:lnTo>
                    <a:pt x="12163" y="16393"/>
                  </a:lnTo>
                  <a:lnTo>
                    <a:pt x="11228" y="16800"/>
                  </a:lnTo>
                  <a:lnTo>
                    <a:pt x="10292" y="17207"/>
                  </a:lnTo>
                  <a:lnTo>
                    <a:pt x="9316" y="17573"/>
                  </a:lnTo>
                  <a:lnTo>
                    <a:pt x="8340" y="17939"/>
                  </a:lnTo>
                  <a:lnTo>
                    <a:pt x="7363" y="18224"/>
                  </a:lnTo>
                  <a:lnTo>
                    <a:pt x="6387" y="18508"/>
                  </a:lnTo>
                  <a:lnTo>
                    <a:pt x="5452" y="18753"/>
                  </a:lnTo>
                  <a:lnTo>
                    <a:pt x="4475" y="18956"/>
                  </a:lnTo>
                  <a:lnTo>
                    <a:pt x="3987" y="19037"/>
                  </a:lnTo>
                  <a:lnTo>
                    <a:pt x="3499" y="19119"/>
                  </a:lnTo>
                  <a:lnTo>
                    <a:pt x="3052" y="19119"/>
                  </a:lnTo>
                  <a:lnTo>
                    <a:pt x="2604" y="19078"/>
                  </a:lnTo>
                  <a:lnTo>
                    <a:pt x="2157" y="18997"/>
                  </a:lnTo>
                  <a:lnTo>
                    <a:pt x="1750" y="18834"/>
                  </a:lnTo>
                  <a:lnTo>
                    <a:pt x="1425" y="18631"/>
                  </a:lnTo>
                  <a:lnTo>
                    <a:pt x="1140" y="18386"/>
                  </a:lnTo>
                  <a:lnTo>
                    <a:pt x="896" y="18061"/>
                  </a:lnTo>
                  <a:lnTo>
                    <a:pt x="692" y="17695"/>
                  </a:lnTo>
                  <a:lnTo>
                    <a:pt x="530" y="17329"/>
                  </a:lnTo>
                  <a:lnTo>
                    <a:pt x="448" y="16922"/>
                  </a:lnTo>
                  <a:lnTo>
                    <a:pt x="408" y="16475"/>
                  </a:lnTo>
                  <a:lnTo>
                    <a:pt x="367" y="16068"/>
                  </a:lnTo>
                  <a:lnTo>
                    <a:pt x="408" y="15661"/>
                  </a:lnTo>
                  <a:lnTo>
                    <a:pt x="448" y="15214"/>
                  </a:lnTo>
                  <a:lnTo>
                    <a:pt x="611" y="14400"/>
                  </a:lnTo>
                  <a:lnTo>
                    <a:pt x="855" y="13546"/>
                  </a:lnTo>
                  <a:lnTo>
                    <a:pt x="1181" y="12732"/>
                  </a:lnTo>
                  <a:lnTo>
                    <a:pt x="1587" y="11919"/>
                  </a:lnTo>
                  <a:lnTo>
                    <a:pt x="2035" y="11146"/>
                  </a:lnTo>
                  <a:lnTo>
                    <a:pt x="2564" y="10373"/>
                  </a:lnTo>
                  <a:lnTo>
                    <a:pt x="3133" y="9641"/>
                  </a:lnTo>
                  <a:lnTo>
                    <a:pt x="3743" y="8950"/>
                  </a:lnTo>
                  <a:lnTo>
                    <a:pt x="4394" y="8299"/>
                  </a:lnTo>
                  <a:lnTo>
                    <a:pt x="5045" y="7648"/>
                  </a:lnTo>
                  <a:lnTo>
                    <a:pt x="5736" y="7038"/>
                  </a:lnTo>
                  <a:lnTo>
                    <a:pt x="6468" y="6428"/>
                  </a:lnTo>
                  <a:lnTo>
                    <a:pt x="7201" y="5858"/>
                  </a:lnTo>
                  <a:lnTo>
                    <a:pt x="9031" y="4557"/>
                  </a:lnTo>
                  <a:lnTo>
                    <a:pt x="10821" y="3214"/>
                  </a:lnTo>
                  <a:lnTo>
                    <a:pt x="11756" y="2523"/>
                  </a:lnTo>
                  <a:lnTo>
                    <a:pt x="12611" y="1831"/>
                  </a:lnTo>
                  <a:lnTo>
                    <a:pt x="13465" y="1058"/>
                  </a:lnTo>
                  <a:lnTo>
                    <a:pt x="14278" y="286"/>
                  </a:lnTo>
                  <a:lnTo>
                    <a:pt x="14319" y="245"/>
                  </a:lnTo>
                  <a:lnTo>
                    <a:pt x="14360" y="164"/>
                  </a:lnTo>
                  <a:lnTo>
                    <a:pt x="14319" y="82"/>
                  </a:lnTo>
                  <a:lnTo>
                    <a:pt x="14278" y="42"/>
                  </a:lnTo>
                  <a:lnTo>
                    <a:pt x="1423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4"/>
            <p:cNvSpPr/>
            <p:nvPr/>
          </p:nvSpPr>
          <p:spPr>
            <a:xfrm>
              <a:off x="2701050" y="1843125"/>
              <a:ext cx="309175" cy="322375"/>
            </a:xfrm>
            <a:custGeom>
              <a:avLst/>
              <a:gdLst/>
              <a:ahLst/>
              <a:cxnLst/>
              <a:rect l="l" t="t" r="r" b="b"/>
              <a:pathLst>
                <a:path w="12367" h="12895" extrusionOk="0">
                  <a:moveTo>
                    <a:pt x="12163" y="0"/>
                  </a:moveTo>
                  <a:lnTo>
                    <a:pt x="12081" y="41"/>
                  </a:lnTo>
                  <a:lnTo>
                    <a:pt x="9600" y="1831"/>
                  </a:lnTo>
                  <a:lnTo>
                    <a:pt x="7160" y="3702"/>
                  </a:lnTo>
                  <a:lnTo>
                    <a:pt x="5939" y="4637"/>
                  </a:lnTo>
                  <a:lnTo>
                    <a:pt x="4760" y="5613"/>
                  </a:lnTo>
                  <a:lnTo>
                    <a:pt x="3580" y="6630"/>
                  </a:lnTo>
                  <a:lnTo>
                    <a:pt x="2441" y="7647"/>
                  </a:lnTo>
                  <a:lnTo>
                    <a:pt x="1872" y="8135"/>
                  </a:lnTo>
                  <a:lnTo>
                    <a:pt x="1343" y="8664"/>
                  </a:lnTo>
                  <a:lnTo>
                    <a:pt x="855" y="9193"/>
                  </a:lnTo>
                  <a:lnTo>
                    <a:pt x="611" y="9478"/>
                  </a:lnTo>
                  <a:lnTo>
                    <a:pt x="407" y="9762"/>
                  </a:lnTo>
                  <a:lnTo>
                    <a:pt x="285" y="10047"/>
                  </a:lnTo>
                  <a:lnTo>
                    <a:pt x="163" y="10332"/>
                  </a:lnTo>
                  <a:lnTo>
                    <a:pt x="82" y="10617"/>
                  </a:lnTo>
                  <a:lnTo>
                    <a:pt x="1" y="10901"/>
                  </a:lnTo>
                  <a:lnTo>
                    <a:pt x="1" y="11227"/>
                  </a:lnTo>
                  <a:lnTo>
                    <a:pt x="41" y="11511"/>
                  </a:lnTo>
                  <a:lnTo>
                    <a:pt x="123" y="11796"/>
                  </a:lnTo>
                  <a:lnTo>
                    <a:pt x="285" y="12081"/>
                  </a:lnTo>
                  <a:lnTo>
                    <a:pt x="448" y="12284"/>
                  </a:lnTo>
                  <a:lnTo>
                    <a:pt x="651" y="12488"/>
                  </a:lnTo>
                  <a:lnTo>
                    <a:pt x="896" y="12610"/>
                  </a:lnTo>
                  <a:lnTo>
                    <a:pt x="1140" y="12732"/>
                  </a:lnTo>
                  <a:lnTo>
                    <a:pt x="1384" y="12813"/>
                  </a:lnTo>
                  <a:lnTo>
                    <a:pt x="1668" y="12854"/>
                  </a:lnTo>
                  <a:lnTo>
                    <a:pt x="2238" y="12894"/>
                  </a:lnTo>
                  <a:lnTo>
                    <a:pt x="2929" y="12813"/>
                  </a:lnTo>
                  <a:lnTo>
                    <a:pt x="3621" y="12691"/>
                  </a:lnTo>
                  <a:lnTo>
                    <a:pt x="5004" y="12366"/>
                  </a:lnTo>
                  <a:lnTo>
                    <a:pt x="6712" y="11918"/>
                  </a:lnTo>
                  <a:lnTo>
                    <a:pt x="8380" y="11389"/>
                  </a:lnTo>
                  <a:lnTo>
                    <a:pt x="10048" y="10820"/>
                  </a:lnTo>
                  <a:lnTo>
                    <a:pt x="11715" y="10210"/>
                  </a:lnTo>
                  <a:lnTo>
                    <a:pt x="11756" y="10128"/>
                  </a:lnTo>
                  <a:lnTo>
                    <a:pt x="11797" y="10088"/>
                  </a:lnTo>
                  <a:lnTo>
                    <a:pt x="11837" y="9966"/>
                  </a:lnTo>
                  <a:lnTo>
                    <a:pt x="11797" y="9884"/>
                  </a:lnTo>
                  <a:lnTo>
                    <a:pt x="11756" y="9844"/>
                  </a:lnTo>
                  <a:lnTo>
                    <a:pt x="11675" y="9803"/>
                  </a:lnTo>
                  <a:lnTo>
                    <a:pt x="11593" y="9844"/>
                  </a:lnTo>
                  <a:lnTo>
                    <a:pt x="10210" y="10373"/>
                  </a:lnTo>
                  <a:lnTo>
                    <a:pt x="8827" y="10861"/>
                  </a:lnTo>
                  <a:lnTo>
                    <a:pt x="7444" y="11308"/>
                  </a:lnTo>
                  <a:lnTo>
                    <a:pt x="6021" y="11715"/>
                  </a:lnTo>
                  <a:lnTo>
                    <a:pt x="4597" y="12081"/>
                  </a:lnTo>
                  <a:lnTo>
                    <a:pt x="3173" y="12366"/>
                  </a:lnTo>
                  <a:lnTo>
                    <a:pt x="2604" y="12488"/>
                  </a:lnTo>
                  <a:lnTo>
                    <a:pt x="2034" y="12528"/>
                  </a:lnTo>
                  <a:lnTo>
                    <a:pt x="1709" y="12488"/>
                  </a:lnTo>
                  <a:lnTo>
                    <a:pt x="1424" y="12447"/>
                  </a:lnTo>
                  <a:lnTo>
                    <a:pt x="1180" y="12366"/>
                  </a:lnTo>
                  <a:lnTo>
                    <a:pt x="936" y="12244"/>
                  </a:lnTo>
                  <a:lnTo>
                    <a:pt x="692" y="12040"/>
                  </a:lnTo>
                  <a:lnTo>
                    <a:pt x="529" y="11796"/>
                  </a:lnTo>
                  <a:lnTo>
                    <a:pt x="448" y="11511"/>
                  </a:lnTo>
                  <a:lnTo>
                    <a:pt x="407" y="11227"/>
                  </a:lnTo>
                  <a:lnTo>
                    <a:pt x="407" y="10942"/>
                  </a:lnTo>
                  <a:lnTo>
                    <a:pt x="448" y="10657"/>
                  </a:lnTo>
                  <a:lnTo>
                    <a:pt x="529" y="10373"/>
                  </a:lnTo>
                  <a:lnTo>
                    <a:pt x="651" y="10088"/>
                  </a:lnTo>
                  <a:lnTo>
                    <a:pt x="855" y="9803"/>
                  </a:lnTo>
                  <a:lnTo>
                    <a:pt x="1058" y="9518"/>
                  </a:lnTo>
                  <a:lnTo>
                    <a:pt x="1546" y="8990"/>
                  </a:lnTo>
                  <a:lnTo>
                    <a:pt x="2034" y="8501"/>
                  </a:lnTo>
                  <a:lnTo>
                    <a:pt x="2563" y="8013"/>
                  </a:lnTo>
                  <a:lnTo>
                    <a:pt x="3621" y="7037"/>
                  </a:lnTo>
                  <a:lnTo>
                    <a:pt x="4719" y="6102"/>
                  </a:lnTo>
                  <a:lnTo>
                    <a:pt x="5858" y="5207"/>
                  </a:lnTo>
                  <a:lnTo>
                    <a:pt x="6956" y="4271"/>
                  </a:lnTo>
                  <a:lnTo>
                    <a:pt x="8299" y="3295"/>
                  </a:lnTo>
                  <a:lnTo>
                    <a:pt x="9600" y="2278"/>
                  </a:lnTo>
                  <a:lnTo>
                    <a:pt x="12285" y="366"/>
                  </a:lnTo>
                  <a:lnTo>
                    <a:pt x="12326" y="285"/>
                  </a:lnTo>
                  <a:lnTo>
                    <a:pt x="12366" y="203"/>
                  </a:lnTo>
                  <a:lnTo>
                    <a:pt x="12326" y="81"/>
                  </a:lnTo>
                  <a:lnTo>
                    <a:pt x="12285" y="41"/>
                  </a:lnTo>
                  <a:lnTo>
                    <a:pt x="1224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24;p4"/>
            <p:cNvSpPr/>
            <p:nvPr/>
          </p:nvSpPr>
          <p:spPr>
            <a:xfrm>
              <a:off x="2756975" y="1978375"/>
              <a:ext cx="183075" cy="133225"/>
            </a:xfrm>
            <a:custGeom>
              <a:avLst/>
              <a:gdLst/>
              <a:ahLst/>
              <a:cxnLst/>
              <a:rect l="l" t="t" r="r" b="b"/>
              <a:pathLst>
                <a:path w="7323" h="5329" extrusionOk="0">
                  <a:moveTo>
                    <a:pt x="5980" y="366"/>
                  </a:moveTo>
                  <a:lnTo>
                    <a:pt x="6306" y="407"/>
                  </a:lnTo>
                  <a:lnTo>
                    <a:pt x="6428" y="407"/>
                  </a:lnTo>
                  <a:lnTo>
                    <a:pt x="6550" y="488"/>
                  </a:lnTo>
                  <a:lnTo>
                    <a:pt x="6672" y="569"/>
                  </a:lnTo>
                  <a:lnTo>
                    <a:pt x="6753" y="651"/>
                  </a:lnTo>
                  <a:lnTo>
                    <a:pt x="6834" y="814"/>
                  </a:lnTo>
                  <a:lnTo>
                    <a:pt x="6875" y="936"/>
                  </a:lnTo>
                  <a:lnTo>
                    <a:pt x="6956" y="1302"/>
                  </a:lnTo>
                  <a:lnTo>
                    <a:pt x="6916" y="1586"/>
                  </a:lnTo>
                  <a:lnTo>
                    <a:pt x="6834" y="1912"/>
                  </a:lnTo>
                  <a:lnTo>
                    <a:pt x="6672" y="2197"/>
                  </a:lnTo>
                  <a:lnTo>
                    <a:pt x="6468" y="2522"/>
                  </a:lnTo>
                  <a:lnTo>
                    <a:pt x="6184" y="2766"/>
                  </a:lnTo>
                  <a:lnTo>
                    <a:pt x="5858" y="3010"/>
                  </a:lnTo>
                  <a:lnTo>
                    <a:pt x="5533" y="3213"/>
                  </a:lnTo>
                  <a:lnTo>
                    <a:pt x="4841" y="3580"/>
                  </a:lnTo>
                  <a:lnTo>
                    <a:pt x="4109" y="3864"/>
                  </a:lnTo>
                  <a:lnTo>
                    <a:pt x="3092" y="4271"/>
                  </a:lnTo>
                  <a:lnTo>
                    <a:pt x="2075" y="4637"/>
                  </a:lnTo>
                  <a:lnTo>
                    <a:pt x="1709" y="4800"/>
                  </a:lnTo>
                  <a:lnTo>
                    <a:pt x="1180" y="4963"/>
                  </a:lnTo>
                  <a:lnTo>
                    <a:pt x="692" y="4963"/>
                  </a:lnTo>
                  <a:lnTo>
                    <a:pt x="530" y="4881"/>
                  </a:lnTo>
                  <a:lnTo>
                    <a:pt x="448" y="4840"/>
                  </a:lnTo>
                  <a:lnTo>
                    <a:pt x="408" y="4759"/>
                  </a:lnTo>
                  <a:lnTo>
                    <a:pt x="367" y="4637"/>
                  </a:lnTo>
                  <a:lnTo>
                    <a:pt x="367" y="4515"/>
                  </a:lnTo>
                  <a:lnTo>
                    <a:pt x="448" y="4312"/>
                  </a:lnTo>
                  <a:lnTo>
                    <a:pt x="570" y="4108"/>
                  </a:lnTo>
                  <a:lnTo>
                    <a:pt x="733" y="3946"/>
                  </a:lnTo>
                  <a:lnTo>
                    <a:pt x="1384" y="3335"/>
                  </a:lnTo>
                  <a:lnTo>
                    <a:pt x="2075" y="2685"/>
                  </a:lnTo>
                  <a:lnTo>
                    <a:pt x="2848" y="2034"/>
                  </a:lnTo>
                  <a:lnTo>
                    <a:pt x="3621" y="1424"/>
                  </a:lnTo>
                  <a:lnTo>
                    <a:pt x="4068" y="1180"/>
                  </a:lnTo>
                  <a:lnTo>
                    <a:pt x="4475" y="936"/>
                  </a:lnTo>
                  <a:lnTo>
                    <a:pt x="4841" y="732"/>
                  </a:lnTo>
                  <a:lnTo>
                    <a:pt x="5207" y="569"/>
                  </a:lnTo>
                  <a:lnTo>
                    <a:pt x="5614" y="447"/>
                  </a:lnTo>
                  <a:lnTo>
                    <a:pt x="5980" y="366"/>
                  </a:lnTo>
                  <a:close/>
                  <a:moveTo>
                    <a:pt x="6021" y="0"/>
                  </a:moveTo>
                  <a:lnTo>
                    <a:pt x="5614" y="81"/>
                  </a:lnTo>
                  <a:lnTo>
                    <a:pt x="5207" y="203"/>
                  </a:lnTo>
                  <a:lnTo>
                    <a:pt x="4841" y="366"/>
                  </a:lnTo>
                  <a:lnTo>
                    <a:pt x="4353" y="569"/>
                  </a:lnTo>
                  <a:lnTo>
                    <a:pt x="3865" y="854"/>
                  </a:lnTo>
                  <a:lnTo>
                    <a:pt x="3377" y="1180"/>
                  </a:lnTo>
                  <a:lnTo>
                    <a:pt x="2930" y="1505"/>
                  </a:lnTo>
                  <a:lnTo>
                    <a:pt x="2035" y="2237"/>
                  </a:lnTo>
                  <a:lnTo>
                    <a:pt x="1180" y="2969"/>
                  </a:lnTo>
                  <a:lnTo>
                    <a:pt x="814" y="3295"/>
                  </a:lnTo>
                  <a:lnTo>
                    <a:pt x="448" y="3702"/>
                  </a:lnTo>
                  <a:lnTo>
                    <a:pt x="245" y="3905"/>
                  </a:lnTo>
                  <a:lnTo>
                    <a:pt x="123" y="4108"/>
                  </a:lnTo>
                  <a:lnTo>
                    <a:pt x="42" y="4352"/>
                  </a:lnTo>
                  <a:lnTo>
                    <a:pt x="1" y="4596"/>
                  </a:lnTo>
                  <a:lnTo>
                    <a:pt x="42" y="4840"/>
                  </a:lnTo>
                  <a:lnTo>
                    <a:pt x="164" y="5044"/>
                  </a:lnTo>
                  <a:lnTo>
                    <a:pt x="326" y="5207"/>
                  </a:lnTo>
                  <a:lnTo>
                    <a:pt x="530" y="5288"/>
                  </a:lnTo>
                  <a:lnTo>
                    <a:pt x="774" y="5329"/>
                  </a:lnTo>
                  <a:lnTo>
                    <a:pt x="1018" y="5329"/>
                  </a:lnTo>
                  <a:lnTo>
                    <a:pt x="1262" y="5288"/>
                  </a:lnTo>
                  <a:lnTo>
                    <a:pt x="1465" y="5247"/>
                  </a:lnTo>
                  <a:lnTo>
                    <a:pt x="2157" y="5003"/>
                  </a:lnTo>
                  <a:lnTo>
                    <a:pt x="2848" y="4759"/>
                  </a:lnTo>
                  <a:lnTo>
                    <a:pt x="4139" y="4266"/>
                  </a:lnTo>
                  <a:lnTo>
                    <a:pt x="4139" y="4266"/>
                  </a:lnTo>
                  <a:lnTo>
                    <a:pt x="4150" y="4271"/>
                  </a:lnTo>
                  <a:lnTo>
                    <a:pt x="4231" y="4230"/>
                  </a:lnTo>
                  <a:lnTo>
                    <a:pt x="4963" y="3905"/>
                  </a:lnTo>
                  <a:lnTo>
                    <a:pt x="5696" y="3539"/>
                  </a:lnTo>
                  <a:lnTo>
                    <a:pt x="6021" y="3335"/>
                  </a:lnTo>
                  <a:lnTo>
                    <a:pt x="6346" y="3091"/>
                  </a:lnTo>
                  <a:lnTo>
                    <a:pt x="6672" y="2847"/>
                  </a:lnTo>
                  <a:lnTo>
                    <a:pt x="6916" y="2522"/>
                  </a:lnTo>
                  <a:lnTo>
                    <a:pt x="7119" y="2197"/>
                  </a:lnTo>
                  <a:lnTo>
                    <a:pt x="7241" y="1871"/>
                  </a:lnTo>
                  <a:lnTo>
                    <a:pt x="7323" y="1505"/>
                  </a:lnTo>
                  <a:lnTo>
                    <a:pt x="7323" y="1098"/>
                  </a:lnTo>
                  <a:lnTo>
                    <a:pt x="7201" y="732"/>
                  </a:lnTo>
                  <a:lnTo>
                    <a:pt x="7119" y="569"/>
                  </a:lnTo>
                  <a:lnTo>
                    <a:pt x="7038" y="407"/>
                  </a:lnTo>
                  <a:lnTo>
                    <a:pt x="6916" y="285"/>
                  </a:lnTo>
                  <a:lnTo>
                    <a:pt x="6794" y="163"/>
                  </a:lnTo>
                  <a:lnTo>
                    <a:pt x="6631" y="81"/>
                  </a:lnTo>
                  <a:lnTo>
                    <a:pt x="6428" y="41"/>
                  </a:lnTo>
                  <a:lnTo>
                    <a:pt x="622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5" name="Google Shape;125;p4"/>
          <p:cNvSpPr/>
          <p:nvPr/>
        </p:nvSpPr>
        <p:spPr>
          <a:xfrm>
            <a:off x="7371478" y="206147"/>
            <a:ext cx="85704" cy="85658"/>
          </a:xfrm>
          <a:custGeom>
            <a:avLst/>
            <a:gdLst/>
            <a:ahLst/>
            <a:cxnLst/>
            <a:rect l="l" t="t" r="r" b="b"/>
            <a:pathLst>
              <a:path w="1873" h="1872" extrusionOk="0">
                <a:moveTo>
                  <a:pt x="733" y="1"/>
                </a:moveTo>
                <a:lnTo>
                  <a:pt x="489" y="82"/>
                </a:lnTo>
                <a:lnTo>
                  <a:pt x="245" y="245"/>
                </a:lnTo>
                <a:lnTo>
                  <a:pt x="82" y="448"/>
                </a:lnTo>
                <a:lnTo>
                  <a:pt x="1" y="692"/>
                </a:lnTo>
                <a:lnTo>
                  <a:pt x="1" y="936"/>
                </a:lnTo>
                <a:lnTo>
                  <a:pt x="42" y="1221"/>
                </a:lnTo>
                <a:lnTo>
                  <a:pt x="123" y="1424"/>
                </a:lnTo>
                <a:lnTo>
                  <a:pt x="245" y="1546"/>
                </a:lnTo>
                <a:lnTo>
                  <a:pt x="367" y="1668"/>
                </a:lnTo>
                <a:lnTo>
                  <a:pt x="489" y="1750"/>
                </a:lnTo>
                <a:lnTo>
                  <a:pt x="611" y="1831"/>
                </a:lnTo>
                <a:lnTo>
                  <a:pt x="774" y="1872"/>
                </a:lnTo>
                <a:lnTo>
                  <a:pt x="1099" y="1872"/>
                </a:lnTo>
                <a:lnTo>
                  <a:pt x="1262" y="1831"/>
                </a:lnTo>
                <a:lnTo>
                  <a:pt x="1384" y="1791"/>
                </a:lnTo>
                <a:lnTo>
                  <a:pt x="1506" y="1709"/>
                </a:lnTo>
                <a:lnTo>
                  <a:pt x="1628" y="1587"/>
                </a:lnTo>
                <a:lnTo>
                  <a:pt x="1750" y="1465"/>
                </a:lnTo>
                <a:lnTo>
                  <a:pt x="1831" y="1302"/>
                </a:lnTo>
                <a:lnTo>
                  <a:pt x="1872" y="1140"/>
                </a:lnTo>
                <a:lnTo>
                  <a:pt x="1872" y="977"/>
                </a:lnTo>
                <a:lnTo>
                  <a:pt x="1872" y="774"/>
                </a:lnTo>
                <a:lnTo>
                  <a:pt x="1791" y="652"/>
                </a:lnTo>
                <a:lnTo>
                  <a:pt x="1750" y="489"/>
                </a:lnTo>
                <a:lnTo>
                  <a:pt x="1669" y="367"/>
                </a:lnTo>
                <a:lnTo>
                  <a:pt x="1547" y="245"/>
                </a:lnTo>
                <a:lnTo>
                  <a:pt x="1303" y="82"/>
                </a:lnTo>
                <a:lnTo>
                  <a:pt x="977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26;p4"/>
          <p:cNvSpPr/>
          <p:nvPr/>
        </p:nvSpPr>
        <p:spPr>
          <a:xfrm>
            <a:off x="1648337" y="291793"/>
            <a:ext cx="85658" cy="85658"/>
          </a:xfrm>
          <a:custGeom>
            <a:avLst/>
            <a:gdLst/>
            <a:ahLst/>
            <a:cxnLst/>
            <a:rect l="l" t="t" r="r" b="b"/>
            <a:pathLst>
              <a:path w="1872" h="1872" extrusionOk="0">
                <a:moveTo>
                  <a:pt x="733" y="1"/>
                </a:moveTo>
                <a:lnTo>
                  <a:pt x="489" y="82"/>
                </a:lnTo>
                <a:lnTo>
                  <a:pt x="286" y="245"/>
                </a:lnTo>
                <a:lnTo>
                  <a:pt x="123" y="448"/>
                </a:lnTo>
                <a:lnTo>
                  <a:pt x="1" y="692"/>
                </a:lnTo>
                <a:lnTo>
                  <a:pt x="1" y="936"/>
                </a:lnTo>
                <a:lnTo>
                  <a:pt x="41" y="1221"/>
                </a:lnTo>
                <a:lnTo>
                  <a:pt x="164" y="1424"/>
                </a:lnTo>
                <a:lnTo>
                  <a:pt x="245" y="1587"/>
                </a:lnTo>
                <a:lnTo>
                  <a:pt x="367" y="1668"/>
                </a:lnTo>
                <a:lnTo>
                  <a:pt x="489" y="1750"/>
                </a:lnTo>
                <a:lnTo>
                  <a:pt x="652" y="1831"/>
                </a:lnTo>
                <a:lnTo>
                  <a:pt x="774" y="1872"/>
                </a:lnTo>
                <a:lnTo>
                  <a:pt x="1099" y="1872"/>
                </a:lnTo>
                <a:lnTo>
                  <a:pt x="1262" y="1831"/>
                </a:lnTo>
                <a:lnTo>
                  <a:pt x="1384" y="1790"/>
                </a:lnTo>
                <a:lnTo>
                  <a:pt x="1546" y="1709"/>
                </a:lnTo>
                <a:lnTo>
                  <a:pt x="1628" y="1587"/>
                </a:lnTo>
                <a:lnTo>
                  <a:pt x="1750" y="1465"/>
                </a:lnTo>
                <a:lnTo>
                  <a:pt x="1831" y="1302"/>
                </a:lnTo>
                <a:lnTo>
                  <a:pt x="1872" y="1140"/>
                </a:lnTo>
                <a:lnTo>
                  <a:pt x="1872" y="977"/>
                </a:lnTo>
                <a:lnTo>
                  <a:pt x="1872" y="773"/>
                </a:lnTo>
                <a:lnTo>
                  <a:pt x="1831" y="651"/>
                </a:lnTo>
                <a:lnTo>
                  <a:pt x="1750" y="489"/>
                </a:lnTo>
                <a:lnTo>
                  <a:pt x="1669" y="367"/>
                </a:lnTo>
                <a:lnTo>
                  <a:pt x="1546" y="245"/>
                </a:lnTo>
                <a:lnTo>
                  <a:pt x="1302" y="82"/>
                </a:lnTo>
                <a:lnTo>
                  <a:pt x="977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27" name="Google Shape;127;p4"/>
          <p:cNvGrpSpPr/>
          <p:nvPr/>
        </p:nvGrpSpPr>
        <p:grpSpPr>
          <a:xfrm>
            <a:off x="8116881" y="393465"/>
            <a:ext cx="307124" cy="305294"/>
            <a:chOff x="1026043" y="1162815"/>
            <a:chExt cx="307124" cy="305294"/>
          </a:xfrm>
        </p:grpSpPr>
        <p:sp>
          <p:nvSpPr>
            <p:cNvPr id="128" name="Google Shape;128;p4"/>
            <p:cNvSpPr/>
            <p:nvPr/>
          </p:nvSpPr>
          <p:spPr>
            <a:xfrm>
              <a:off x="1026043" y="1162815"/>
              <a:ext cx="307124" cy="305294"/>
            </a:xfrm>
            <a:custGeom>
              <a:avLst/>
              <a:gdLst/>
              <a:ahLst/>
              <a:cxnLst/>
              <a:rect l="l" t="t" r="r" b="b"/>
              <a:pathLst>
                <a:path w="6712" h="6672" extrusionOk="0">
                  <a:moveTo>
                    <a:pt x="2766" y="1"/>
                  </a:moveTo>
                  <a:lnTo>
                    <a:pt x="2644" y="41"/>
                  </a:lnTo>
                  <a:lnTo>
                    <a:pt x="2563" y="82"/>
                  </a:lnTo>
                  <a:lnTo>
                    <a:pt x="2441" y="163"/>
                  </a:lnTo>
                  <a:lnTo>
                    <a:pt x="2359" y="245"/>
                  </a:lnTo>
                  <a:lnTo>
                    <a:pt x="2319" y="367"/>
                  </a:lnTo>
                  <a:lnTo>
                    <a:pt x="2237" y="651"/>
                  </a:lnTo>
                  <a:lnTo>
                    <a:pt x="2197" y="936"/>
                  </a:lnTo>
                  <a:lnTo>
                    <a:pt x="2197" y="1221"/>
                  </a:lnTo>
                  <a:lnTo>
                    <a:pt x="2237" y="1506"/>
                  </a:lnTo>
                  <a:lnTo>
                    <a:pt x="2075" y="1343"/>
                  </a:lnTo>
                  <a:lnTo>
                    <a:pt x="1871" y="1221"/>
                  </a:lnTo>
                  <a:lnTo>
                    <a:pt x="1546" y="1139"/>
                  </a:lnTo>
                  <a:lnTo>
                    <a:pt x="1424" y="1099"/>
                  </a:lnTo>
                  <a:lnTo>
                    <a:pt x="1261" y="1139"/>
                  </a:lnTo>
                  <a:lnTo>
                    <a:pt x="1139" y="1180"/>
                  </a:lnTo>
                  <a:lnTo>
                    <a:pt x="1017" y="1262"/>
                  </a:lnTo>
                  <a:lnTo>
                    <a:pt x="895" y="1343"/>
                  </a:lnTo>
                  <a:lnTo>
                    <a:pt x="814" y="1506"/>
                  </a:lnTo>
                  <a:lnTo>
                    <a:pt x="773" y="1790"/>
                  </a:lnTo>
                  <a:lnTo>
                    <a:pt x="773" y="2075"/>
                  </a:lnTo>
                  <a:lnTo>
                    <a:pt x="854" y="2360"/>
                  </a:lnTo>
                  <a:lnTo>
                    <a:pt x="1017" y="2604"/>
                  </a:lnTo>
                  <a:lnTo>
                    <a:pt x="1180" y="2807"/>
                  </a:lnTo>
                  <a:lnTo>
                    <a:pt x="1383" y="3011"/>
                  </a:lnTo>
                  <a:lnTo>
                    <a:pt x="1017" y="2970"/>
                  </a:lnTo>
                  <a:lnTo>
                    <a:pt x="814" y="3011"/>
                  </a:lnTo>
                  <a:lnTo>
                    <a:pt x="651" y="3051"/>
                  </a:lnTo>
                  <a:lnTo>
                    <a:pt x="407" y="3214"/>
                  </a:lnTo>
                  <a:lnTo>
                    <a:pt x="204" y="3377"/>
                  </a:lnTo>
                  <a:lnTo>
                    <a:pt x="82" y="3621"/>
                  </a:lnTo>
                  <a:lnTo>
                    <a:pt x="0" y="3865"/>
                  </a:lnTo>
                  <a:lnTo>
                    <a:pt x="0" y="4109"/>
                  </a:lnTo>
                  <a:lnTo>
                    <a:pt x="82" y="4353"/>
                  </a:lnTo>
                  <a:lnTo>
                    <a:pt x="244" y="4516"/>
                  </a:lnTo>
                  <a:lnTo>
                    <a:pt x="488" y="4678"/>
                  </a:lnTo>
                  <a:lnTo>
                    <a:pt x="692" y="4719"/>
                  </a:lnTo>
                  <a:lnTo>
                    <a:pt x="936" y="4760"/>
                  </a:lnTo>
                  <a:lnTo>
                    <a:pt x="1424" y="4719"/>
                  </a:lnTo>
                  <a:lnTo>
                    <a:pt x="1180" y="5004"/>
                  </a:lnTo>
                  <a:lnTo>
                    <a:pt x="1098" y="5166"/>
                  </a:lnTo>
                  <a:lnTo>
                    <a:pt x="1058" y="5370"/>
                  </a:lnTo>
                  <a:lnTo>
                    <a:pt x="1017" y="5655"/>
                  </a:lnTo>
                  <a:lnTo>
                    <a:pt x="1098" y="5939"/>
                  </a:lnTo>
                  <a:lnTo>
                    <a:pt x="1139" y="6061"/>
                  </a:lnTo>
                  <a:lnTo>
                    <a:pt x="1220" y="6143"/>
                  </a:lnTo>
                  <a:lnTo>
                    <a:pt x="1342" y="6265"/>
                  </a:lnTo>
                  <a:lnTo>
                    <a:pt x="1464" y="6305"/>
                  </a:lnTo>
                  <a:lnTo>
                    <a:pt x="1709" y="6387"/>
                  </a:lnTo>
                  <a:lnTo>
                    <a:pt x="1993" y="6387"/>
                  </a:lnTo>
                  <a:lnTo>
                    <a:pt x="2237" y="6346"/>
                  </a:lnTo>
                  <a:lnTo>
                    <a:pt x="2481" y="6224"/>
                  </a:lnTo>
                  <a:lnTo>
                    <a:pt x="2685" y="6021"/>
                  </a:lnTo>
                  <a:lnTo>
                    <a:pt x="2888" y="5777"/>
                  </a:lnTo>
                  <a:lnTo>
                    <a:pt x="3010" y="6102"/>
                  </a:lnTo>
                  <a:lnTo>
                    <a:pt x="3092" y="6265"/>
                  </a:lnTo>
                  <a:lnTo>
                    <a:pt x="3173" y="6387"/>
                  </a:lnTo>
                  <a:lnTo>
                    <a:pt x="3295" y="6509"/>
                  </a:lnTo>
                  <a:lnTo>
                    <a:pt x="3417" y="6590"/>
                  </a:lnTo>
                  <a:lnTo>
                    <a:pt x="3580" y="6671"/>
                  </a:lnTo>
                  <a:lnTo>
                    <a:pt x="3905" y="6671"/>
                  </a:lnTo>
                  <a:lnTo>
                    <a:pt x="4108" y="6590"/>
                  </a:lnTo>
                  <a:lnTo>
                    <a:pt x="4312" y="6468"/>
                  </a:lnTo>
                  <a:lnTo>
                    <a:pt x="4475" y="6305"/>
                  </a:lnTo>
                  <a:lnTo>
                    <a:pt x="4597" y="6102"/>
                  </a:lnTo>
                  <a:lnTo>
                    <a:pt x="4678" y="5777"/>
                  </a:lnTo>
                  <a:lnTo>
                    <a:pt x="4678" y="5451"/>
                  </a:lnTo>
                  <a:lnTo>
                    <a:pt x="4841" y="5533"/>
                  </a:lnTo>
                  <a:lnTo>
                    <a:pt x="5003" y="5573"/>
                  </a:lnTo>
                  <a:lnTo>
                    <a:pt x="5166" y="5614"/>
                  </a:lnTo>
                  <a:lnTo>
                    <a:pt x="5329" y="5573"/>
                  </a:lnTo>
                  <a:lnTo>
                    <a:pt x="5491" y="5533"/>
                  </a:lnTo>
                  <a:lnTo>
                    <a:pt x="5654" y="5492"/>
                  </a:lnTo>
                  <a:lnTo>
                    <a:pt x="5817" y="5370"/>
                  </a:lnTo>
                  <a:lnTo>
                    <a:pt x="5939" y="5248"/>
                  </a:lnTo>
                  <a:lnTo>
                    <a:pt x="6061" y="5085"/>
                  </a:lnTo>
                  <a:lnTo>
                    <a:pt x="6142" y="4922"/>
                  </a:lnTo>
                  <a:lnTo>
                    <a:pt x="6183" y="4760"/>
                  </a:lnTo>
                  <a:lnTo>
                    <a:pt x="6224" y="4597"/>
                  </a:lnTo>
                  <a:lnTo>
                    <a:pt x="6224" y="4434"/>
                  </a:lnTo>
                  <a:lnTo>
                    <a:pt x="6183" y="4231"/>
                  </a:lnTo>
                  <a:lnTo>
                    <a:pt x="6102" y="4068"/>
                  </a:lnTo>
                  <a:lnTo>
                    <a:pt x="6020" y="3946"/>
                  </a:lnTo>
                  <a:lnTo>
                    <a:pt x="6183" y="3865"/>
                  </a:lnTo>
                  <a:lnTo>
                    <a:pt x="6346" y="3783"/>
                  </a:lnTo>
                  <a:lnTo>
                    <a:pt x="6468" y="3702"/>
                  </a:lnTo>
                  <a:lnTo>
                    <a:pt x="6549" y="3539"/>
                  </a:lnTo>
                  <a:lnTo>
                    <a:pt x="6630" y="3417"/>
                  </a:lnTo>
                  <a:lnTo>
                    <a:pt x="6712" y="3255"/>
                  </a:lnTo>
                  <a:lnTo>
                    <a:pt x="6712" y="3051"/>
                  </a:lnTo>
                  <a:lnTo>
                    <a:pt x="6712" y="2889"/>
                  </a:lnTo>
                  <a:lnTo>
                    <a:pt x="6671" y="2685"/>
                  </a:lnTo>
                  <a:lnTo>
                    <a:pt x="6590" y="2522"/>
                  </a:lnTo>
                  <a:lnTo>
                    <a:pt x="6468" y="2360"/>
                  </a:lnTo>
                  <a:lnTo>
                    <a:pt x="6346" y="2238"/>
                  </a:lnTo>
                  <a:lnTo>
                    <a:pt x="6183" y="2156"/>
                  </a:lnTo>
                  <a:lnTo>
                    <a:pt x="6020" y="2116"/>
                  </a:lnTo>
                  <a:lnTo>
                    <a:pt x="5858" y="2075"/>
                  </a:lnTo>
                  <a:lnTo>
                    <a:pt x="5654" y="2075"/>
                  </a:lnTo>
                  <a:lnTo>
                    <a:pt x="5776" y="1750"/>
                  </a:lnTo>
                  <a:lnTo>
                    <a:pt x="5817" y="1546"/>
                  </a:lnTo>
                  <a:lnTo>
                    <a:pt x="5817" y="1384"/>
                  </a:lnTo>
                  <a:lnTo>
                    <a:pt x="5776" y="1099"/>
                  </a:lnTo>
                  <a:lnTo>
                    <a:pt x="5654" y="855"/>
                  </a:lnTo>
                  <a:lnTo>
                    <a:pt x="5491" y="651"/>
                  </a:lnTo>
                  <a:lnTo>
                    <a:pt x="5369" y="570"/>
                  </a:lnTo>
                  <a:lnTo>
                    <a:pt x="5247" y="489"/>
                  </a:lnTo>
                  <a:lnTo>
                    <a:pt x="4963" y="448"/>
                  </a:lnTo>
                  <a:lnTo>
                    <a:pt x="4678" y="489"/>
                  </a:lnTo>
                  <a:lnTo>
                    <a:pt x="4434" y="570"/>
                  </a:lnTo>
                  <a:lnTo>
                    <a:pt x="4190" y="733"/>
                  </a:lnTo>
                  <a:lnTo>
                    <a:pt x="3946" y="977"/>
                  </a:lnTo>
                  <a:lnTo>
                    <a:pt x="3783" y="1262"/>
                  </a:lnTo>
                  <a:lnTo>
                    <a:pt x="3661" y="895"/>
                  </a:lnTo>
                  <a:lnTo>
                    <a:pt x="3458" y="448"/>
                  </a:lnTo>
                  <a:lnTo>
                    <a:pt x="3336" y="245"/>
                  </a:lnTo>
                  <a:lnTo>
                    <a:pt x="3132" y="82"/>
                  </a:lnTo>
                  <a:lnTo>
                    <a:pt x="3010" y="41"/>
                  </a:lnTo>
                  <a:lnTo>
                    <a:pt x="2888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4"/>
            <p:cNvSpPr/>
            <p:nvPr/>
          </p:nvSpPr>
          <p:spPr>
            <a:xfrm>
              <a:off x="1109780" y="1246551"/>
              <a:ext cx="169440" cy="158275"/>
            </a:xfrm>
            <a:custGeom>
              <a:avLst/>
              <a:gdLst/>
              <a:ahLst/>
              <a:cxnLst/>
              <a:rect l="l" t="t" r="r" b="b"/>
              <a:pathLst>
                <a:path w="3703" h="3459" extrusionOk="0">
                  <a:moveTo>
                    <a:pt x="1668" y="1"/>
                  </a:moveTo>
                  <a:lnTo>
                    <a:pt x="1424" y="82"/>
                  </a:lnTo>
                  <a:lnTo>
                    <a:pt x="1140" y="164"/>
                  </a:lnTo>
                  <a:lnTo>
                    <a:pt x="936" y="286"/>
                  </a:lnTo>
                  <a:lnTo>
                    <a:pt x="692" y="448"/>
                  </a:lnTo>
                  <a:lnTo>
                    <a:pt x="489" y="652"/>
                  </a:lnTo>
                  <a:lnTo>
                    <a:pt x="285" y="896"/>
                  </a:lnTo>
                  <a:lnTo>
                    <a:pt x="163" y="1140"/>
                  </a:lnTo>
                  <a:lnTo>
                    <a:pt x="41" y="1425"/>
                  </a:lnTo>
                  <a:lnTo>
                    <a:pt x="1" y="1709"/>
                  </a:lnTo>
                  <a:lnTo>
                    <a:pt x="1" y="1994"/>
                  </a:lnTo>
                  <a:lnTo>
                    <a:pt x="82" y="2320"/>
                  </a:lnTo>
                  <a:lnTo>
                    <a:pt x="204" y="2604"/>
                  </a:lnTo>
                  <a:lnTo>
                    <a:pt x="367" y="2848"/>
                  </a:lnTo>
                  <a:lnTo>
                    <a:pt x="570" y="3052"/>
                  </a:lnTo>
                  <a:lnTo>
                    <a:pt x="814" y="3214"/>
                  </a:lnTo>
                  <a:lnTo>
                    <a:pt x="1058" y="3336"/>
                  </a:lnTo>
                  <a:lnTo>
                    <a:pt x="1302" y="3418"/>
                  </a:lnTo>
                  <a:lnTo>
                    <a:pt x="1587" y="3458"/>
                  </a:lnTo>
                  <a:lnTo>
                    <a:pt x="1912" y="3458"/>
                  </a:lnTo>
                  <a:lnTo>
                    <a:pt x="2197" y="3377"/>
                  </a:lnTo>
                  <a:lnTo>
                    <a:pt x="2441" y="3255"/>
                  </a:lnTo>
                  <a:lnTo>
                    <a:pt x="2726" y="3092"/>
                  </a:lnTo>
                  <a:lnTo>
                    <a:pt x="2970" y="2889"/>
                  </a:lnTo>
                  <a:lnTo>
                    <a:pt x="3173" y="2686"/>
                  </a:lnTo>
                  <a:lnTo>
                    <a:pt x="3377" y="2401"/>
                  </a:lnTo>
                  <a:lnTo>
                    <a:pt x="3539" y="2157"/>
                  </a:lnTo>
                  <a:lnTo>
                    <a:pt x="3621" y="1831"/>
                  </a:lnTo>
                  <a:lnTo>
                    <a:pt x="3702" y="1547"/>
                  </a:lnTo>
                  <a:lnTo>
                    <a:pt x="3702" y="1303"/>
                  </a:lnTo>
                  <a:lnTo>
                    <a:pt x="3661" y="1059"/>
                  </a:lnTo>
                  <a:lnTo>
                    <a:pt x="3580" y="815"/>
                  </a:lnTo>
                  <a:lnTo>
                    <a:pt x="3458" y="611"/>
                  </a:lnTo>
                  <a:lnTo>
                    <a:pt x="3336" y="448"/>
                  </a:lnTo>
                  <a:lnTo>
                    <a:pt x="3173" y="286"/>
                  </a:lnTo>
                  <a:lnTo>
                    <a:pt x="2929" y="164"/>
                  </a:lnTo>
                  <a:lnTo>
                    <a:pt x="2726" y="82"/>
                  </a:lnTo>
                  <a:lnTo>
                    <a:pt x="244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4"/>
            <p:cNvSpPr/>
            <p:nvPr/>
          </p:nvSpPr>
          <p:spPr>
            <a:xfrm>
              <a:off x="1200974" y="1274509"/>
              <a:ext cx="18669" cy="18623"/>
            </a:xfrm>
            <a:custGeom>
              <a:avLst/>
              <a:gdLst/>
              <a:ahLst/>
              <a:cxnLst/>
              <a:rect l="l" t="t" r="r" b="b"/>
              <a:pathLst>
                <a:path w="408" h="407" extrusionOk="0">
                  <a:moveTo>
                    <a:pt x="204" y="0"/>
                  </a:moveTo>
                  <a:lnTo>
                    <a:pt x="123" y="41"/>
                  </a:lnTo>
                  <a:lnTo>
                    <a:pt x="82" y="81"/>
                  </a:lnTo>
                  <a:lnTo>
                    <a:pt x="41" y="122"/>
                  </a:lnTo>
                  <a:lnTo>
                    <a:pt x="1" y="204"/>
                  </a:lnTo>
                  <a:lnTo>
                    <a:pt x="41" y="285"/>
                  </a:lnTo>
                  <a:lnTo>
                    <a:pt x="82" y="326"/>
                  </a:lnTo>
                  <a:lnTo>
                    <a:pt x="123" y="366"/>
                  </a:lnTo>
                  <a:lnTo>
                    <a:pt x="204" y="407"/>
                  </a:lnTo>
                  <a:lnTo>
                    <a:pt x="285" y="366"/>
                  </a:lnTo>
                  <a:lnTo>
                    <a:pt x="367" y="326"/>
                  </a:lnTo>
                  <a:lnTo>
                    <a:pt x="407" y="285"/>
                  </a:lnTo>
                  <a:lnTo>
                    <a:pt x="407" y="204"/>
                  </a:lnTo>
                  <a:lnTo>
                    <a:pt x="407" y="122"/>
                  </a:lnTo>
                  <a:lnTo>
                    <a:pt x="367" y="81"/>
                  </a:lnTo>
                  <a:lnTo>
                    <a:pt x="285" y="41"/>
                  </a:lnTo>
                  <a:lnTo>
                    <a:pt x="20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131;p4"/>
            <p:cNvSpPr/>
            <p:nvPr/>
          </p:nvSpPr>
          <p:spPr>
            <a:xfrm>
              <a:off x="1158191" y="1281922"/>
              <a:ext cx="18623" cy="16793"/>
            </a:xfrm>
            <a:custGeom>
              <a:avLst/>
              <a:gdLst/>
              <a:ahLst/>
              <a:cxnLst/>
              <a:rect l="l" t="t" r="r" b="b"/>
              <a:pathLst>
                <a:path w="407" h="367" extrusionOk="0">
                  <a:moveTo>
                    <a:pt x="122" y="1"/>
                  </a:moveTo>
                  <a:lnTo>
                    <a:pt x="41" y="42"/>
                  </a:lnTo>
                  <a:lnTo>
                    <a:pt x="0" y="123"/>
                  </a:lnTo>
                  <a:lnTo>
                    <a:pt x="0" y="164"/>
                  </a:lnTo>
                  <a:lnTo>
                    <a:pt x="0" y="245"/>
                  </a:lnTo>
                  <a:lnTo>
                    <a:pt x="41" y="326"/>
                  </a:lnTo>
                  <a:lnTo>
                    <a:pt x="82" y="367"/>
                  </a:lnTo>
                  <a:lnTo>
                    <a:pt x="285" y="367"/>
                  </a:lnTo>
                  <a:lnTo>
                    <a:pt x="366" y="326"/>
                  </a:lnTo>
                  <a:lnTo>
                    <a:pt x="407" y="245"/>
                  </a:lnTo>
                  <a:lnTo>
                    <a:pt x="407" y="164"/>
                  </a:lnTo>
                  <a:lnTo>
                    <a:pt x="407" y="123"/>
                  </a:lnTo>
                  <a:lnTo>
                    <a:pt x="366" y="42"/>
                  </a:lnTo>
                  <a:lnTo>
                    <a:pt x="326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32;p4"/>
            <p:cNvSpPr/>
            <p:nvPr/>
          </p:nvSpPr>
          <p:spPr>
            <a:xfrm>
              <a:off x="1186103" y="1309834"/>
              <a:ext cx="18669" cy="18669"/>
            </a:xfrm>
            <a:custGeom>
              <a:avLst/>
              <a:gdLst/>
              <a:ahLst/>
              <a:cxnLst/>
              <a:rect l="l" t="t" r="r" b="b"/>
              <a:pathLst>
                <a:path w="408" h="408" extrusionOk="0">
                  <a:moveTo>
                    <a:pt x="204" y="1"/>
                  </a:moveTo>
                  <a:lnTo>
                    <a:pt x="122" y="42"/>
                  </a:lnTo>
                  <a:lnTo>
                    <a:pt x="82" y="82"/>
                  </a:lnTo>
                  <a:lnTo>
                    <a:pt x="41" y="123"/>
                  </a:lnTo>
                  <a:lnTo>
                    <a:pt x="0" y="204"/>
                  </a:lnTo>
                  <a:lnTo>
                    <a:pt x="41" y="286"/>
                  </a:lnTo>
                  <a:lnTo>
                    <a:pt x="82" y="367"/>
                  </a:lnTo>
                  <a:lnTo>
                    <a:pt x="122" y="408"/>
                  </a:lnTo>
                  <a:lnTo>
                    <a:pt x="285" y="408"/>
                  </a:lnTo>
                  <a:lnTo>
                    <a:pt x="366" y="367"/>
                  </a:lnTo>
                  <a:lnTo>
                    <a:pt x="407" y="286"/>
                  </a:lnTo>
                  <a:lnTo>
                    <a:pt x="407" y="204"/>
                  </a:lnTo>
                  <a:lnTo>
                    <a:pt x="407" y="123"/>
                  </a:lnTo>
                  <a:lnTo>
                    <a:pt x="366" y="82"/>
                  </a:lnTo>
                  <a:lnTo>
                    <a:pt x="285" y="42"/>
                  </a:lnTo>
                  <a:lnTo>
                    <a:pt x="20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133;p4"/>
            <p:cNvSpPr/>
            <p:nvPr/>
          </p:nvSpPr>
          <p:spPr>
            <a:xfrm>
              <a:off x="1225180" y="1319168"/>
              <a:ext cx="18669" cy="18669"/>
            </a:xfrm>
            <a:custGeom>
              <a:avLst/>
              <a:gdLst/>
              <a:ahLst/>
              <a:cxnLst/>
              <a:rect l="l" t="t" r="r" b="b"/>
              <a:pathLst>
                <a:path w="408" h="408" extrusionOk="0">
                  <a:moveTo>
                    <a:pt x="123" y="0"/>
                  </a:moveTo>
                  <a:lnTo>
                    <a:pt x="82" y="41"/>
                  </a:lnTo>
                  <a:lnTo>
                    <a:pt x="41" y="122"/>
                  </a:lnTo>
                  <a:lnTo>
                    <a:pt x="1" y="204"/>
                  </a:lnTo>
                  <a:lnTo>
                    <a:pt x="41" y="244"/>
                  </a:lnTo>
                  <a:lnTo>
                    <a:pt x="82" y="326"/>
                  </a:lnTo>
                  <a:lnTo>
                    <a:pt x="123" y="366"/>
                  </a:lnTo>
                  <a:lnTo>
                    <a:pt x="204" y="407"/>
                  </a:lnTo>
                  <a:lnTo>
                    <a:pt x="285" y="366"/>
                  </a:lnTo>
                  <a:lnTo>
                    <a:pt x="367" y="326"/>
                  </a:lnTo>
                  <a:lnTo>
                    <a:pt x="407" y="244"/>
                  </a:lnTo>
                  <a:lnTo>
                    <a:pt x="407" y="204"/>
                  </a:lnTo>
                  <a:lnTo>
                    <a:pt x="407" y="122"/>
                  </a:lnTo>
                  <a:lnTo>
                    <a:pt x="367" y="41"/>
                  </a:lnTo>
                  <a:lnTo>
                    <a:pt x="285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34;p4"/>
            <p:cNvSpPr/>
            <p:nvPr/>
          </p:nvSpPr>
          <p:spPr>
            <a:xfrm>
              <a:off x="1143274" y="1328457"/>
              <a:ext cx="16793" cy="18669"/>
            </a:xfrm>
            <a:custGeom>
              <a:avLst/>
              <a:gdLst/>
              <a:ahLst/>
              <a:cxnLst/>
              <a:rect l="l" t="t" r="r" b="b"/>
              <a:pathLst>
                <a:path w="367" h="408" extrusionOk="0">
                  <a:moveTo>
                    <a:pt x="123" y="1"/>
                  </a:moveTo>
                  <a:lnTo>
                    <a:pt x="41" y="82"/>
                  </a:lnTo>
                  <a:lnTo>
                    <a:pt x="1" y="123"/>
                  </a:lnTo>
                  <a:lnTo>
                    <a:pt x="1" y="204"/>
                  </a:lnTo>
                  <a:lnTo>
                    <a:pt x="1" y="285"/>
                  </a:lnTo>
                  <a:lnTo>
                    <a:pt x="41" y="326"/>
                  </a:lnTo>
                  <a:lnTo>
                    <a:pt x="123" y="367"/>
                  </a:lnTo>
                  <a:lnTo>
                    <a:pt x="204" y="407"/>
                  </a:lnTo>
                  <a:lnTo>
                    <a:pt x="285" y="367"/>
                  </a:lnTo>
                  <a:lnTo>
                    <a:pt x="326" y="326"/>
                  </a:lnTo>
                  <a:lnTo>
                    <a:pt x="367" y="285"/>
                  </a:lnTo>
                  <a:lnTo>
                    <a:pt x="367" y="204"/>
                  </a:lnTo>
                  <a:lnTo>
                    <a:pt x="367" y="123"/>
                  </a:lnTo>
                  <a:lnTo>
                    <a:pt x="326" y="82"/>
                  </a:lnTo>
                  <a:lnTo>
                    <a:pt x="28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135;p4"/>
            <p:cNvSpPr/>
            <p:nvPr/>
          </p:nvSpPr>
          <p:spPr>
            <a:xfrm>
              <a:off x="1182351" y="1356369"/>
              <a:ext cx="16839" cy="18669"/>
            </a:xfrm>
            <a:custGeom>
              <a:avLst/>
              <a:gdLst/>
              <a:ahLst/>
              <a:cxnLst/>
              <a:rect l="l" t="t" r="r" b="b"/>
              <a:pathLst>
                <a:path w="368" h="408" extrusionOk="0">
                  <a:moveTo>
                    <a:pt x="123" y="1"/>
                  </a:moveTo>
                  <a:lnTo>
                    <a:pt x="42" y="42"/>
                  </a:lnTo>
                  <a:lnTo>
                    <a:pt x="1" y="123"/>
                  </a:lnTo>
                  <a:lnTo>
                    <a:pt x="1" y="204"/>
                  </a:lnTo>
                  <a:lnTo>
                    <a:pt x="1" y="286"/>
                  </a:lnTo>
                  <a:lnTo>
                    <a:pt x="42" y="326"/>
                  </a:lnTo>
                  <a:lnTo>
                    <a:pt x="123" y="367"/>
                  </a:lnTo>
                  <a:lnTo>
                    <a:pt x="204" y="408"/>
                  </a:lnTo>
                  <a:lnTo>
                    <a:pt x="286" y="367"/>
                  </a:lnTo>
                  <a:lnTo>
                    <a:pt x="326" y="326"/>
                  </a:lnTo>
                  <a:lnTo>
                    <a:pt x="367" y="286"/>
                  </a:lnTo>
                  <a:lnTo>
                    <a:pt x="367" y="204"/>
                  </a:lnTo>
                  <a:lnTo>
                    <a:pt x="367" y="123"/>
                  </a:lnTo>
                  <a:lnTo>
                    <a:pt x="326" y="42"/>
                  </a:lnTo>
                  <a:lnTo>
                    <a:pt x="286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6" name="Google Shape;136;p4"/>
          <p:cNvGrpSpPr/>
          <p:nvPr/>
        </p:nvGrpSpPr>
        <p:grpSpPr>
          <a:xfrm>
            <a:off x="886093" y="581517"/>
            <a:ext cx="474643" cy="299712"/>
            <a:chOff x="7729218" y="1694205"/>
            <a:chExt cx="474643" cy="299712"/>
          </a:xfrm>
        </p:grpSpPr>
        <p:sp>
          <p:nvSpPr>
            <p:cNvPr id="137" name="Google Shape;137;p4"/>
            <p:cNvSpPr/>
            <p:nvPr/>
          </p:nvSpPr>
          <p:spPr>
            <a:xfrm>
              <a:off x="7729218" y="1694205"/>
              <a:ext cx="474643" cy="299712"/>
            </a:xfrm>
            <a:custGeom>
              <a:avLst/>
              <a:gdLst/>
              <a:ahLst/>
              <a:cxnLst/>
              <a:rect l="l" t="t" r="r" b="b"/>
              <a:pathLst>
                <a:path w="10373" h="6550" extrusionOk="0">
                  <a:moveTo>
                    <a:pt x="5451" y="366"/>
                  </a:moveTo>
                  <a:lnTo>
                    <a:pt x="5654" y="407"/>
                  </a:lnTo>
                  <a:lnTo>
                    <a:pt x="5858" y="489"/>
                  </a:lnTo>
                  <a:lnTo>
                    <a:pt x="6102" y="570"/>
                  </a:lnTo>
                  <a:lnTo>
                    <a:pt x="6264" y="651"/>
                  </a:lnTo>
                  <a:lnTo>
                    <a:pt x="6468" y="814"/>
                  </a:lnTo>
                  <a:lnTo>
                    <a:pt x="6752" y="1099"/>
                  </a:lnTo>
                  <a:lnTo>
                    <a:pt x="6996" y="1465"/>
                  </a:lnTo>
                  <a:lnTo>
                    <a:pt x="7159" y="1871"/>
                  </a:lnTo>
                  <a:lnTo>
                    <a:pt x="7281" y="2278"/>
                  </a:lnTo>
                  <a:lnTo>
                    <a:pt x="7322" y="2726"/>
                  </a:lnTo>
                  <a:lnTo>
                    <a:pt x="7281" y="3173"/>
                  </a:lnTo>
                  <a:lnTo>
                    <a:pt x="7322" y="3295"/>
                  </a:lnTo>
                  <a:lnTo>
                    <a:pt x="7363" y="3336"/>
                  </a:lnTo>
                  <a:lnTo>
                    <a:pt x="7485" y="3377"/>
                  </a:lnTo>
                  <a:lnTo>
                    <a:pt x="7566" y="3336"/>
                  </a:lnTo>
                  <a:lnTo>
                    <a:pt x="7851" y="3214"/>
                  </a:lnTo>
                  <a:lnTo>
                    <a:pt x="8095" y="3132"/>
                  </a:lnTo>
                  <a:lnTo>
                    <a:pt x="8379" y="3092"/>
                  </a:lnTo>
                  <a:lnTo>
                    <a:pt x="8664" y="3092"/>
                  </a:lnTo>
                  <a:lnTo>
                    <a:pt x="8949" y="3132"/>
                  </a:lnTo>
                  <a:lnTo>
                    <a:pt x="9193" y="3254"/>
                  </a:lnTo>
                  <a:lnTo>
                    <a:pt x="9437" y="3417"/>
                  </a:lnTo>
                  <a:lnTo>
                    <a:pt x="9640" y="3621"/>
                  </a:lnTo>
                  <a:lnTo>
                    <a:pt x="9762" y="3824"/>
                  </a:lnTo>
                  <a:lnTo>
                    <a:pt x="9885" y="4027"/>
                  </a:lnTo>
                  <a:lnTo>
                    <a:pt x="9925" y="4271"/>
                  </a:lnTo>
                  <a:lnTo>
                    <a:pt x="9966" y="4515"/>
                  </a:lnTo>
                  <a:lnTo>
                    <a:pt x="9966" y="4759"/>
                  </a:lnTo>
                  <a:lnTo>
                    <a:pt x="9925" y="5004"/>
                  </a:lnTo>
                  <a:lnTo>
                    <a:pt x="9844" y="5207"/>
                  </a:lnTo>
                  <a:lnTo>
                    <a:pt x="9762" y="5410"/>
                  </a:lnTo>
                  <a:lnTo>
                    <a:pt x="9600" y="5614"/>
                  </a:lnTo>
                  <a:lnTo>
                    <a:pt x="9396" y="5776"/>
                  </a:lnTo>
                  <a:lnTo>
                    <a:pt x="9193" y="5898"/>
                  </a:lnTo>
                  <a:lnTo>
                    <a:pt x="8949" y="5980"/>
                  </a:lnTo>
                  <a:lnTo>
                    <a:pt x="8461" y="6102"/>
                  </a:lnTo>
                  <a:lnTo>
                    <a:pt x="7932" y="6142"/>
                  </a:lnTo>
                  <a:lnTo>
                    <a:pt x="5654" y="6142"/>
                  </a:lnTo>
                  <a:lnTo>
                    <a:pt x="3946" y="6061"/>
                  </a:lnTo>
                  <a:lnTo>
                    <a:pt x="2278" y="5898"/>
                  </a:lnTo>
                  <a:lnTo>
                    <a:pt x="1709" y="5817"/>
                  </a:lnTo>
                  <a:lnTo>
                    <a:pt x="1424" y="5736"/>
                  </a:lnTo>
                  <a:lnTo>
                    <a:pt x="1139" y="5654"/>
                  </a:lnTo>
                  <a:lnTo>
                    <a:pt x="895" y="5532"/>
                  </a:lnTo>
                  <a:lnTo>
                    <a:pt x="651" y="5370"/>
                  </a:lnTo>
                  <a:lnTo>
                    <a:pt x="488" y="5126"/>
                  </a:lnTo>
                  <a:lnTo>
                    <a:pt x="407" y="4882"/>
                  </a:lnTo>
                  <a:lnTo>
                    <a:pt x="407" y="4719"/>
                  </a:lnTo>
                  <a:lnTo>
                    <a:pt x="407" y="4556"/>
                  </a:lnTo>
                  <a:lnTo>
                    <a:pt x="448" y="4393"/>
                  </a:lnTo>
                  <a:lnTo>
                    <a:pt x="529" y="4231"/>
                  </a:lnTo>
                  <a:lnTo>
                    <a:pt x="732" y="3987"/>
                  </a:lnTo>
                  <a:lnTo>
                    <a:pt x="976" y="3824"/>
                  </a:lnTo>
                  <a:lnTo>
                    <a:pt x="1139" y="3743"/>
                  </a:lnTo>
                  <a:lnTo>
                    <a:pt x="1343" y="3702"/>
                  </a:lnTo>
                  <a:lnTo>
                    <a:pt x="1709" y="3702"/>
                  </a:lnTo>
                  <a:lnTo>
                    <a:pt x="2075" y="3783"/>
                  </a:lnTo>
                  <a:lnTo>
                    <a:pt x="2400" y="3946"/>
                  </a:lnTo>
                  <a:lnTo>
                    <a:pt x="2481" y="3987"/>
                  </a:lnTo>
                  <a:lnTo>
                    <a:pt x="2522" y="3987"/>
                  </a:lnTo>
                  <a:lnTo>
                    <a:pt x="2644" y="3905"/>
                  </a:lnTo>
                  <a:lnTo>
                    <a:pt x="2685" y="3824"/>
                  </a:lnTo>
                  <a:lnTo>
                    <a:pt x="2685" y="3743"/>
                  </a:lnTo>
                  <a:lnTo>
                    <a:pt x="2685" y="3661"/>
                  </a:lnTo>
                  <a:lnTo>
                    <a:pt x="2563" y="3417"/>
                  </a:lnTo>
                  <a:lnTo>
                    <a:pt x="2563" y="3173"/>
                  </a:lnTo>
                  <a:lnTo>
                    <a:pt x="2644" y="2970"/>
                  </a:lnTo>
                  <a:lnTo>
                    <a:pt x="2766" y="2766"/>
                  </a:lnTo>
                  <a:lnTo>
                    <a:pt x="2929" y="2644"/>
                  </a:lnTo>
                  <a:lnTo>
                    <a:pt x="3173" y="2563"/>
                  </a:lnTo>
                  <a:lnTo>
                    <a:pt x="3417" y="2522"/>
                  </a:lnTo>
                  <a:lnTo>
                    <a:pt x="3661" y="2604"/>
                  </a:lnTo>
                  <a:lnTo>
                    <a:pt x="3783" y="2604"/>
                  </a:lnTo>
                  <a:lnTo>
                    <a:pt x="3864" y="2522"/>
                  </a:lnTo>
                  <a:lnTo>
                    <a:pt x="3905" y="2400"/>
                  </a:lnTo>
                  <a:lnTo>
                    <a:pt x="3864" y="2278"/>
                  </a:lnTo>
                  <a:lnTo>
                    <a:pt x="3824" y="2116"/>
                  </a:lnTo>
                  <a:lnTo>
                    <a:pt x="3783" y="1912"/>
                  </a:lnTo>
                  <a:lnTo>
                    <a:pt x="3783" y="1749"/>
                  </a:lnTo>
                  <a:lnTo>
                    <a:pt x="3824" y="1546"/>
                  </a:lnTo>
                  <a:lnTo>
                    <a:pt x="3864" y="1383"/>
                  </a:lnTo>
                  <a:lnTo>
                    <a:pt x="3946" y="1180"/>
                  </a:lnTo>
                  <a:lnTo>
                    <a:pt x="4149" y="895"/>
                  </a:lnTo>
                  <a:lnTo>
                    <a:pt x="4312" y="733"/>
                  </a:lnTo>
                  <a:lnTo>
                    <a:pt x="4475" y="611"/>
                  </a:lnTo>
                  <a:lnTo>
                    <a:pt x="4637" y="529"/>
                  </a:lnTo>
                  <a:lnTo>
                    <a:pt x="4841" y="448"/>
                  </a:lnTo>
                  <a:lnTo>
                    <a:pt x="5044" y="407"/>
                  </a:lnTo>
                  <a:lnTo>
                    <a:pt x="5247" y="366"/>
                  </a:lnTo>
                  <a:close/>
                  <a:moveTo>
                    <a:pt x="5003" y="0"/>
                  </a:moveTo>
                  <a:lnTo>
                    <a:pt x="4759" y="41"/>
                  </a:lnTo>
                  <a:lnTo>
                    <a:pt x="4515" y="122"/>
                  </a:lnTo>
                  <a:lnTo>
                    <a:pt x="4312" y="244"/>
                  </a:lnTo>
                  <a:lnTo>
                    <a:pt x="4108" y="366"/>
                  </a:lnTo>
                  <a:lnTo>
                    <a:pt x="3946" y="529"/>
                  </a:lnTo>
                  <a:lnTo>
                    <a:pt x="3783" y="692"/>
                  </a:lnTo>
                  <a:lnTo>
                    <a:pt x="3661" y="895"/>
                  </a:lnTo>
                  <a:lnTo>
                    <a:pt x="3539" y="1139"/>
                  </a:lnTo>
                  <a:lnTo>
                    <a:pt x="3458" y="1343"/>
                  </a:lnTo>
                  <a:lnTo>
                    <a:pt x="3417" y="1587"/>
                  </a:lnTo>
                  <a:lnTo>
                    <a:pt x="3417" y="1790"/>
                  </a:lnTo>
                  <a:lnTo>
                    <a:pt x="3417" y="2034"/>
                  </a:lnTo>
                  <a:lnTo>
                    <a:pt x="3431" y="2119"/>
                  </a:lnTo>
                  <a:lnTo>
                    <a:pt x="3431" y="2119"/>
                  </a:lnTo>
                  <a:lnTo>
                    <a:pt x="3417" y="2116"/>
                  </a:lnTo>
                  <a:lnTo>
                    <a:pt x="3254" y="2116"/>
                  </a:lnTo>
                  <a:lnTo>
                    <a:pt x="3051" y="2156"/>
                  </a:lnTo>
                  <a:lnTo>
                    <a:pt x="2888" y="2197"/>
                  </a:lnTo>
                  <a:lnTo>
                    <a:pt x="2725" y="2278"/>
                  </a:lnTo>
                  <a:lnTo>
                    <a:pt x="2603" y="2360"/>
                  </a:lnTo>
                  <a:lnTo>
                    <a:pt x="2441" y="2482"/>
                  </a:lnTo>
                  <a:lnTo>
                    <a:pt x="2359" y="2644"/>
                  </a:lnTo>
                  <a:lnTo>
                    <a:pt x="2237" y="2807"/>
                  </a:lnTo>
                  <a:lnTo>
                    <a:pt x="2197" y="2970"/>
                  </a:lnTo>
                  <a:lnTo>
                    <a:pt x="2156" y="3173"/>
                  </a:lnTo>
                  <a:lnTo>
                    <a:pt x="2156" y="3336"/>
                  </a:lnTo>
                  <a:lnTo>
                    <a:pt x="2170" y="3407"/>
                  </a:lnTo>
                  <a:lnTo>
                    <a:pt x="1993" y="3336"/>
                  </a:lnTo>
                  <a:lnTo>
                    <a:pt x="1749" y="3295"/>
                  </a:lnTo>
                  <a:lnTo>
                    <a:pt x="1302" y="3295"/>
                  </a:lnTo>
                  <a:lnTo>
                    <a:pt x="1098" y="3336"/>
                  </a:lnTo>
                  <a:lnTo>
                    <a:pt x="854" y="3417"/>
                  </a:lnTo>
                  <a:lnTo>
                    <a:pt x="692" y="3499"/>
                  </a:lnTo>
                  <a:lnTo>
                    <a:pt x="529" y="3621"/>
                  </a:lnTo>
                  <a:lnTo>
                    <a:pt x="366" y="3783"/>
                  </a:lnTo>
                  <a:lnTo>
                    <a:pt x="244" y="3946"/>
                  </a:lnTo>
                  <a:lnTo>
                    <a:pt x="122" y="4109"/>
                  </a:lnTo>
                  <a:lnTo>
                    <a:pt x="41" y="4312"/>
                  </a:lnTo>
                  <a:lnTo>
                    <a:pt x="0" y="4515"/>
                  </a:lnTo>
                  <a:lnTo>
                    <a:pt x="0" y="4719"/>
                  </a:lnTo>
                  <a:lnTo>
                    <a:pt x="0" y="4922"/>
                  </a:lnTo>
                  <a:lnTo>
                    <a:pt x="41" y="5126"/>
                  </a:lnTo>
                  <a:lnTo>
                    <a:pt x="122" y="5288"/>
                  </a:lnTo>
                  <a:lnTo>
                    <a:pt x="204" y="5451"/>
                  </a:lnTo>
                  <a:lnTo>
                    <a:pt x="488" y="5695"/>
                  </a:lnTo>
                  <a:lnTo>
                    <a:pt x="773" y="5898"/>
                  </a:lnTo>
                  <a:lnTo>
                    <a:pt x="1139" y="6061"/>
                  </a:lnTo>
                  <a:lnTo>
                    <a:pt x="1505" y="6183"/>
                  </a:lnTo>
                  <a:lnTo>
                    <a:pt x="1912" y="6265"/>
                  </a:lnTo>
                  <a:lnTo>
                    <a:pt x="2278" y="6305"/>
                  </a:lnTo>
                  <a:lnTo>
                    <a:pt x="4027" y="6427"/>
                  </a:lnTo>
                  <a:lnTo>
                    <a:pt x="5776" y="6509"/>
                  </a:lnTo>
                  <a:lnTo>
                    <a:pt x="7119" y="6549"/>
                  </a:lnTo>
                  <a:lnTo>
                    <a:pt x="7769" y="6549"/>
                  </a:lnTo>
                  <a:lnTo>
                    <a:pt x="8420" y="6509"/>
                  </a:lnTo>
                  <a:lnTo>
                    <a:pt x="8990" y="6387"/>
                  </a:lnTo>
                  <a:lnTo>
                    <a:pt x="9234" y="6305"/>
                  </a:lnTo>
                  <a:lnTo>
                    <a:pt x="9478" y="6183"/>
                  </a:lnTo>
                  <a:lnTo>
                    <a:pt x="9722" y="6020"/>
                  </a:lnTo>
                  <a:lnTo>
                    <a:pt x="9925" y="5858"/>
                  </a:lnTo>
                  <a:lnTo>
                    <a:pt x="10088" y="5654"/>
                  </a:lnTo>
                  <a:lnTo>
                    <a:pt x="10210" y="5370"/>
                  </a:lnTo>
                  <a:lnTo>
                    <a:pt x="10291" y="5126"/>
                  </a:lnTo>
                  <a:lnTo>
                    <a:pt x="10373" y="4882"/>
                  </a:lnTo>
                  <a:lnTo>
                    <a:pt x="10373" y="4597"/>
                  </a:lnTo>
                  <a:lnTo>
                    <a:pt x="10332" y="4312"/>
                  </a:lnTo>
                  <a:lnTo>
                    <a:pt x="10291" y="4068"/>
                  </a:lnTo>
                  <a:lnTo>
                    <a:pt x="10210" y="3783"/>
                  </a:lnTo>
                  <a:lnTo>
                    <a:pt x="10088" y="3539"/>
                  </a:lnTo>
                  <a:lnTo>
                    <a:pt x="9925" y="3336"/>
                  </a:lnTo>
                  <a:lnTo>
                    <a:pt x="9681" y="3092"/>
                  </a:lnTo>
                  <a:lnTo>
                    <a:pt x="9396" y="2888"/>
                  </a:lnTo>
                  <a:lnTo>
                    <a:pt x="9071" y="2766"/>
                  </a:lnTo>
                  <a:lnTo>
                    <a:pt x="8705" y="2685"/>
                  </a:lnTo>
                  <a:lnTo>
                    <a:pt x="8379" y="2685"/>
                  </a:lnTo>
                  <a:lnTo>
                    <a:pt x="8013" y="2726"/>
                  </a:lnTo>
                  <a:lnTo>
                    <a:pt x="7688" y="2848"/>
                  </a:lnTo>
                  <a:lnTo>
                    <a:pt x="7688" y="2644"/>
                  </a:lnTo>
                  <a:lnTo>
                    <a:pt x="7647" y="2075"/>
                  </a:lnTo>
                  <a:lnTo>
                    <a:pt x="7485" y="1587"/>
                  </a:lnTo>
                  <a:lnTo>
                    <a:pt x="7363" y="1343"/>
                  </a:lnTo>
                  <a:lnTo>
                    <a:pt x="7241" y="1099"/>
                  </a:lnTo>
                  <a:lnTo>
                    <a:pt x="7078" y="895"/>
                  </a:lnTo>
                  <a:lnTo>
                    <a:pt x="6915" y="692"/>
                  </a:lnTo>
                  <a:lnTo>
                    <a:pt x="6712" y="489"/>
                  </a:lnTo>
                  <a:lnTo>
                    <a:pt x="6508" y="366"/>
                  </a:lnTo>
                  <a:lnTo>
                    <a:pt x="6264" y="204"/>
                  </a:lnTo>
                  <a:lnTo>
                    <a:pt x="6020" y="122"/>
                  </a:lnTo>
                  <a:lnTo>
                    <a:pt x="5776" y="41"/>
                  </a:lnTo>
                  <a:lnTo>
                    <a:pt x="5491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38;p4"/>
            <p:cNvSpPr/>
            <p:nvPr/>
          </p:nvSpPr>
          <p:spPr>
            <a:xfrm>
              <a:off x="7738507" y="1703494"/>
              <a:ext cx="456065" cy="281088"/>
            </a:xfrm>
            <a:custGeom>
              <a:avLst/>
              <a:gdLst/>
              <a:ahLst/>
              <a:cxnLst/>
              <a:rect l="l" t="t" r="r" b="b"/>
              <a:pathLst>
                <a:path w="9967" h="6143" extrusionOk="0">
                  <a:moveTo>
                    <a:pt x="4963" y="1"/>
                  </a:moveTo>
                  <a:lnTo>
                    <a:pt x="4638" y="41"/>
                  </a:lnTo>
                  <a:lnTo>
                    <a:pt x="4353" y="123"/>
                  </a:lnTo>
                  <a:lnTo>
                    <a:pt x="4068" y="286"/>
                  </a:lnTo>
                  <a:lnTo>
                    <a:pt x="3865" y="489"/>
                  </a:lnTo>
                  <a:lnTo>
                    <a:pt x="3661" y="733"/>
                  </a:lnTo>
                  <a:lnTo>
                    <a:pt x="3499" y="1018"/>
                  </a:lnTo>
                  <a:lnTo>
                    <a:pt x="3417" y="1302"/>
                  </a:lnTo>
                  <a:lnTo>
                    <a:pt x="3377" y="1587"/>
                  </a:lnTo>
                  <a:lnTo>
                    <a:pt x="3417" y="1913"/>
                  </a:lnTo>
                  <a:lnTo>
                    <a:pt x="3499" y="2197"/>
                  </a:lnTo>
                  <a:lnTo>
                    <a:pt x="3377" y="2157"/>
                  </a:lnTo>
                  <a:lnTo>
                    <a:pt x="3214" y="2116"/>
                  </a:lnTo>
                  <a:lnTo>
                    <a:pt x="2929" y="2157"/>
                  </a:lnTo>
                  <a:lnTo>
                    <a:pt x="2645" y="2238"/>
                  </a:lnTo>
                  <a:lnTo>
                    <a:pt x="2482" y="2319"/>
                  </a:lnTo>
                  <a:lnTo>
                    <a:pt x="2400" y="2441"/>
                  </a:lnTo>
                  <a:lnTo>
                    <a:pt x="2319" y="2563"/>
                  </a:lnTo>
                  <a:lnTo>
                    <a:pt x="2238" y="2685"/>
                  </a:lnTo>
                  <a:lnTo>
                    <a:pt x="2156" y="3011"/>
                  </a:lnTo>
                  <a:lnTo>
                    <a:pt x="2197" y="3296"/>
                  </a:lnTo>
                  <a:lnTo>
                    <a:pt x="2238" y="3458"/>
                  </a:lnTo>
                  <a:lnTo>
                    <a:pt x="2278" y="3580"/>
                  </a:lnTo>
                  <a:lnTo>
                    <a:pt x="1912" y="3377"/>
                  </a:lnTo>
                  <a:lnTo>
                    <a:pt x="1546" y="3296"/>
                  </a:lnTo>
                  <a:lnTo>
                    <a:pt x="1140" y="3296"/>
                  </a:lnTo>
                  <a:lnTo>
                    <a:pt x="936" y="3336"/>
                  </a:lnTo>
                  <a:lnTo>
                    <a:pt x="733" y="3418"/>
                  </a:lnTo>
                  <a:lnTo>
                    <a:pt x="570" y="3499"/>
                  </a:lnTo>
                  <a:lnTo>
                    <a:pt x="407" y="3621"/>
                  </a:lnTo>
                  <a:lnTo>
                    <a:pt x="245" y="3784"/>
                  </a:lnTo>
                  <a:lnTo>
                    <a:pt x="123" y="3946"/>
                  </a:lnTo>
                  <a:lnTo>
                    <a:pt x="41" y="4109"/>
                  </a:lnTo>
                  <a:lnTo>
                    <a:pt x="1" y="4312"/>
                  </a:lnTo>
                  <a:lnTo>
                    <a:pt x="1" y="4516"/>
                  </a:lnTo>
                  <a:lnTo>
                    <a:pt x="1" y="4719"/>
                  </a:lnTo>
                  <a:lnTo>
                    <a:pt x="123" y="5004"/>
                  </a:lnTo>
                  <a:lnTo>
                    <a:pt x="285" y="5248"/>
                  </a:lnTo>
                  <a:lnTo>
                    <a:pt x="529" y="5451"/>
                  </a:lnTo>
                  <a:lnTo>
                    <a:pt x="773" y="5573"/>
                  </a:lnTo>
                  <a:lnTo>
                    <a:pt x="1099" y="5695"/>
                  </a:lnTo>
                  <a:lnTo>
                    <a:pt x="1424" y="5777"/>
                  </a:lnTo>
                  <a:lnTo>
                    <a:pt x="2075" y="5899"/>
                  </a:lnTo>
                  <a:lnTo>
                    <a:pt x="3133" y="5980"/>
                  </a:lnTo>
                  <a:lnTo>
                    <a:pt x="4231" y="6062"/>
                  </a:lnTo>
                  <a:lnTo>
                    <a:pt x="5288" y="6102"/>
                  </a:lnTo>
                  <a:lnTo>
                    <a:pt x="6387" y="6143"/>
                  </a:lnTo>
                  <a:lnTo>
                    <a:pt x="7973" y="6143"/>
                  </a:lnTo>
                  <a:lnTo>
                    <a:pt x="8380" y="6062"/>
                  </a:lnTo>
                  <a:lnTo>
                    <a:pt x="8787" y="5980"/>
                  </a:lnTo>
                  <a:lnTo>
                    <a:pt x="9112" y="5858"/>
                  </a:lnTo>
                  <a:lnTo>
                    <a:pt x="9437" y="5655"/>
                  </a:lnTo>
                  <a:lnTo>
                    <a:pt x="9559" y="5533"/>
                  </a:lnTo>
                  <a:lnTo>
                    <a:pt x="9682" y="5370"/>
                  </a:lnTo>
                  <a:lnTo>
                    <a:pt x="9844" y="5004"/>
                  </a:lnTo>
                  <a:lnTo>
                    <a:pt x="9966" y="4638"/>
                  </a:lnTo>
                  <a:lnTo>
                    <a:pt x="9966" y="4272"/>
                  </a:lnTo>
                  <a:lnTo>
                    <a:pt x="9885" y="3865"/>
                  </a:lnTo>
                  <a:lnTo>
                    <a:pt x="9763" y="3540"/>
                  </a:lnTo>
                  <a:lnTo>
                    <a:pt x="9519" y="3214"/>
                  </a:lnTo>
                  <a:lnTo>
                    <a:pt x="9397" y="3092"/>
                  </a:lnTo>
                  <a:lnTo>
                    <a:pt x="9234" y="2970"/>
                  </a:lnTo>
                  <a:lnTo>
                    <a:pt x="9031" y="2807"/>
                  </a:lnTo>
                  <a:lnTo>
                    <a:pt x="8787" y="2726"/>
                  </a:lnTo>
                  <a:lnTo>
                    <a:pt x="8502" y="2685"/>
                  </a:lnTo>
                  <a:lnTo>
                    <a:pt x="8014" y="2685"/>
                  </a:lnTo>
                  <a:lnTo>
                    <a:pt x="7729" y="2726"/>
                  </a:lnTo>
                  <a:lnTo>
                    <a:pt x="7485" y="2848"/>
                  </a:lnTo>
                  <a:lnTo>
                    <a:pt x="7282" y="2970"/>
                  </a:lnTo>
                  <a:lnTo>
                    <a:pt x="7322" y="2685"/>
                  </a:lnTo>
                  <a:lnTo>
                    <a:pt x="7322" y="2360"/>
                  </a:lnTo>
                  <a:lnTo>
                    <a:pt x="7282" y="2035"/>
                  </a:lnTo>
                  <a:lnTo>
                    <a:pt x="7200" y="1750"/>
                  </a:lnTo>
                  <a:lnTo>
                    <a:pt x="7119" y="1424"/>
                  </a:lnTo>
                  <a:lnTo>
                    <a:pt x="6997" y="1180"/>
                  </a:lnTo>
                  <a:lnTo>
                    <a:pt x="6834" y="896"/>
                  </a:lnTo>
                  <a:lnTo>
                    <a:pt x="6631" y="652"/>
                  </a:lnTo>
                  <a:lnTo>
                    <a:pt x="6387" y="448"/>
                  </a:lnTo>
                  <a:lnTo>
                    <a:pt x="6143" y="286"/>
                  </a:lnTo>
                  <a:lnTo>
                    <a:pt x="5858" y="123"/>
                  </a:lnTo>
                  <a:lnTo>
                    <a:pt x="5573" y="41"/>
                  </a:lnTo>
                  <a:lnTo>
                    <a:pt x="524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9" name="Google Shape;139;p4"/>
          <p:cNvSpPr/>
          <p:nvPr/>
        </p:nvSpPr>
        <p:spPr>
          <a:xfrm>
            <a:off x="8772703" y="1409147"/>
            <a:ext cx="85704" cy="85658"/>
          </a:xfrm>
          <a:custGeom>
            <a:avLst/>
            <a:gdLst/>
            <a:ahLst/>
            <a:cxnLst/>
            <a:rect l="l" t="t" r="r" b="b"/>
            <a:pathLst>
              <a:path w="1873" h="1872" extrusionOk="0">
                <a:moveTo>
                  <a:pt x="733" y="1"/>
                </a:moveTo>
                <a:lnTo>
                  <a:pt x="489" y="82"/>
                </a:lnTo>
                <a:lnTo>
                  <a:pt x="245" y="245"/>
                </a:lnTo>
                <a:lnTo>
                  <a:pt x="82" y="448"/>
                </a:lnTo>
                <a:lnTo>
                  <a:pt x="1" y="692"/>
                </a:lnTo>
                <a:lnTo>
                  <a:pt x="1" y="936"/>
                </a:lnTo>
                <a:lnTo>
                  <a:pt x="42" y="1221"/>
                </a:lnTo>
                <a:lnTo>
                  <a:pt x="123" y="1424"/>
                </a:lnTo>
                <a:lnTo>
                  <a:pt x="245" y="1546"/>
                </a:lnTo>
                <a:lnTo>
                  <a:pt x="367" y="1668"/>
                </a:lnTo>
                <a:lnTo>
                  <a:pt x="489" y="1750"/>
                </a:lnTo>
                <a:lnTo>
                  <a:pt x="611" y="1831"/>
                </a:lnTo>
                <a:lnTo>
                  <a:pt x="774" y="1872"/>
                </a:lnTo>
                <a:lnTo>
                  <a:pt x="1099" y="1872"/>
                </a:lnTo>
                <a:lnTo>
                  <a:pt x="1262" y="1831"/>
                </a:lnTo>
                <a:lnTo>
                  <a:pt x="1384" y="1791"/>
                </a:lnTo>
                <a:lnTo>
                  <a:pt x="1506" y="1709"/>
                </a:lnTo>
                <a:lnTo>
                  <a:pt x="1628" y="1587"/>
                </a:lnTo>
                <a:lnTo>
                  <a:pt x="1750" y="1465"/>
                </a:lnTo>
                <a:lnTo>
                  <a:pt x="1831" y="1302"/>
                </a:lnTo>
                <a:lnTo>
                  <a:pt x="1872" y="1140"/>
                </a:lnTo>
                <a:lnTo>
                  <a:pt x="1872" y="977"/>
                </a:lnTo>
                <a:lnTo>
                  <a:pt x="1872" y="774"/>
                </a:lnTo>
                <a:lnTo>
                  <a:pt x="1791" y="652"/>
                </a:lnTo>
                <a:lnTo>
                  <a:pt x="1750" y="489"/>
                </a:lnTo>
                <a:lnTo>
                  <a:pt x="1669" y="367"/>
                </a:lnTo>
                <a:lnTo>
                  <a:pt x="1547" y="245"/>
                </a:lnTo>
                <a:lnTo>
                  <a:pt x="1303" y="82"/>
                </a:lnTo>
                <a:lnTo>
                  <a:pt x="977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Google Shape;140;p4"/>
          <p:cNvSpPr/>
          <p:nvPr/>
        </p:nvSpPr>
        <p:spPr>
          <a:xfrm>
            <a:off x="278996" y="3091338"/>
            <a:ext cx="152693" cy="154523"/>
          </a:xfrm>
          <a:custGeom>
            <a:avLst/>
            <a:gdLst/>
            <a:ahLst/>
            <a:cxnLst/>
            <a:rect l="l" t="t" r="r" b="b"/>
            <a:pathLst>
              <a:path w="3337" h="3377" extrusionOk="0">
                <a:moveTo>
                  <a:pt x="1506" y="0"/>
                </a:moveTo>
                <a:lnTo>
                  <a:pt x="1262" y="41"/>
                </a:lnTo>
                <a:lnTo>
                  <a:pt x="1018" y="122"/>
                </a:lnTo>
                <a:lnTo>
                  <a:pt x="774" y="204"/>
                </a:lnTo>
                <a:lnTo>
                  <a:pt x="570" y="366"/>
                </a:lnTo>
                <a:lnTo>
                  <a:pt x="408" y="529"/>
                </a:lnTo>
                <a:lnTo>
                  <a:pt x="245" y="692"/>
                </a:lnTo>
                <a:lnTo>
                  <a:pt x="164" y="895"/>
                </a:lnTo>
                <a:lnTo>
                  <a:pt x="82" y="1098"/>
                </a:lnTo>
                <a:lnTo>
                  <a:pt x="1" y="1342"/>
                </a:lnTo>
                <a:lnTo>
                  <a:pt x="1" y="1546"/>
                </a:lnTo>
                <a:lnTo>
                  <a:pt x="1" y="1790"/>
                </a:lnTo>
                <a:lnTo>
                  <a:pt x="1" y="1993"/>
                </a:lnTo>
                <a:lnTo>
                  <a:pt x="123" y="2319"/>
                </a:lnTo>
                <a:lnTo>
                  <a:pt x="245" y="2563"/>
                </a:lnTo>
                <a:lnTo>
                  <a:pt x="448" y="2807"/>
                </a:lnTo>
                <a:lnTo>
                  <a:pt x="692" y="3010"/>
                </a:lnTo>
                <a:lnTo>
                  <a:pt x="936" y="3173"/>
                </a:lnTo>
                <a:lnTo>
                  <a:pt x="1221" y="3295"/>
                </a:lnTo>
                <a:lnTo>
                  <a:pt x="1506" y="3376"/>
                </a:lnTo>
                <a:lnTo>
                  <a:pt x="1831" y="3376"/>
                </a:lnTo>
                <a:lnTo>
                  <a:pt x="2075" y="3336"/>
                </a:lnTo>
                <a:lnTo>
                  <a:pt x="2319" y="3254"/>
                </a:lnTo>
                <a:lnTo>
                  <a:pt x="2564" y="3173"/>
                </a:lnTo>
                <a:lnTo>
                  <a:pt x="2767" y="3010"/>
                </a:lnTo>
                <a:lnTo>
                  <a:pt x="2930" y="2847"/>
                </a:lnTo>
                <a:lnTo>
                  <a:pt x="3092" y="2685"/>
                </a:lnTo>
                <a:lnTo>
                  <a:pt x="3214" y="2441"/>
                </a:lnTo>
                <a:lnTo>
                  <a:pt x="3296" y="2197"/>
                </a:lnTo>
                <a:lnTo>
                  <a:pt x="3336" y="1912"/>
                </a:lnTo>
                <a:lnTo>
                  <a:pt x="3336" y="1627"/>
                </a:lnTo>
                <a:lnTo>
                  <a:pt x="3296" y="1342"/>
                </a:lnTo>
                <a:lnTo>
                  <a:pt x="3214" y="1098"/>
                </a:lnTo>
                <a:lnTo>
                  <a:pt x="3092" y="854"/>
                </a:lnTo>
                <a:lnTo>
                  <a:pt x="2930" y="610"/>
                </a:lnTo>
                <a:lnTo>
                  <a:pt x="2726" y="407"/>
                </a:lnTo>
                <a:lnTo>
                  <a:pt x="2482" y="244"/>
                </a:lnTo>
                <a:lnTo>
                  <a:pt x="2238" y="122"/>
                </a:lnTo>
                <a:lnTo>
                  <a:pt x="1994" y="41"/>
                </a:lnTo>
                <a:lnTo>
                  <a:pt x="175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4"/>
          <p:cNvSpPr/>
          <p:nvPr/>
        </p:nvSpPr>
        <p:spPr>
          <a:xfrm>
            <a:off x="360072" y="3727134"/>
            <a:ext cx="303418" cy="303418"/>
          </a:xfrm>
          <a:custGeom>
            <a:avLst/>
            <a:gdLst/>
            <a:ahLst/>
            <a:cxnLst/>
            <a:rect l="l" t="t" r="r" b="b"/>
            <a:pathLst>
              <a:path w="6631" h="6631" extrusionOk="0">
                <a:moveTo>
                  <a:pt x="2685" y="1"/>
                </a:moveTo>
                <a:lnTo>
                  <a:pt x="2604" y="41"/>
                </a:lnTo>
                <a:lnTo>
                  <a:pt x="2563" y="123"/>
                </a:lnTo>
                <a:lnTo>
                  <a:pt x="2563" y="204"/>
                </a:lnTo>
                <a:lnTo>
                  <a:pt x="2604" y="2604"/>
                </a:lnTo>
                <a:lnTo>
                  <a:pt x="204" y="2645"/>
                </a:lnTo>
                <a:lnTo>
                  <a:pt x="123" y="2645"/>
                </a:lnTo>
                <a:lnTo>
                  <a:pt x="41" y="2685"/>
                </a:lnTo>
                <a:lnTo>
                  <a:pt x="1" y="2767"/>
                </a:lnTo>
                <a:lnTo>
                  <a:pt x="1" y="2807"/>
                </a:lnTo>
                <a:lnTo>
                  <a:pt x="1" y="3865"/>
                </a:lnTo>
                <a:lnTo>
                  <a:pt x="1" y="3946"/>
                </a:lnTo>
                <a:lnTo>
                  <a:pt x="82" y="4028"/>
                </a:lnTo>
                <a:lnTo>
                  <a:pt x="285" y="4028"/>
                </a:lnTo>
                <a:lnTo>
                  <a:pt x="367" y="3987"/>
                </a:lnTo>
                <a:lnTo>
                  <a:pt x="529" y="3987"/>
                </a:lnTo>
                <a:lnTo>
                  <a:pt x="1099" y="3946"/>
                </a:lnTo>
                <a:lnTo>
                  <a:pt x="2604" y="3946"/>
                </a:lnTo>
                <a:lnTo>
                  <a:pt x="2645" y="6427"/>
                </a:lnTo>
                <a:lnTo>
                  <a:pt x="2645" y="6509"/>
                </a:lnTo>
                <a:lnTo>
                  <a:pt x="2685" y="6549"/>
                </a:lnTo>
                <a:lnTo>
                  <a:pt x="2767" y="6590"/>
                </a:lnTo>
                <a:lnTo>
                  <a:pt x="2848" y="6631"/>
                </a:lnTo>
                <a:lnTo>
                  <a:pt x="3865" y="6631"/>
                </a:lnTo>
                <a:lnTo>
                  <a:pt x="3946" y="6590"/>
                </a:lnTo>
                <a:lnTo>
                  <a:pt x="3987" y="6590"/>
                </a:lnTo>
                <a:lnTo>
                  <a:pt x="4068" y="6468"/>
                </a:lnTo>
                <a:lnTo>
                  <a:pt x="4028" y="6305"/>
                </a:lnTo>
                <a:lnTo>
                  <a:pt x="4028" y="6224"/>
                </a:lnTo>
                <a:lnTo>
                  <a:pt x="3987" y="6061"/>
                </a:lnTo>
                <a:lnTo>
                  <a:pt x="3987" y="5451"/>
                </a:lnTo>
                <a:lnTo>
                  <a:pt x="3946" y="3946"/>
                </a:lnTo>
                <a:lnTo>
                  <a:pt x="6509" y="3946"/>
                </a:lnTo>
                <a:lnTo>
                  <a:pt x="6550" y="3906"/>
                </a:lnTo>
                <a:lnTo>
                  <a:pt x="6590" y="3824"/>
                </a:lnTo>
                <a:lnTo>
                  <a:pt x="6631" y="3743"/>
                </a:lnTo>
                <a:lnTo>
                  <a:pt x="6631" y="2767"/>
                </a:lnTo>
                <a:lnTo>
                  <a:pt x="6590" y="2685"/>
                </a:lnTo>
                <a:lnTo>
                  <a:pt x="6550" y="2604"/>
                </a:lnTo>
                <a:lnTo>
                  <a:pt x="6509" y="2563"/>
                </a:lnTo>
                <a:lnTo>
                  <a:pt x="3946" y="2563"/>
                </a:lnTo>
                <a:lnTo>
                  <a:pt x="3946" y="163"/>
                </a:lnTo>
                <a:lnTo>
                  <a:pt x="3946" y="123"/>
                </a:lnTo>
                <a:lnTo>
                  <a:pt x="3906" y="41"/>
                </a:lnTo>
                <a:lnTo>
                  <a:pt x="3824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" name="Google Shape;142;p4"/>
          <p:cNvSpPr/>
          <p:nvPr/>
        </p:nvSpPr>
        <p:spPr>
          <a:xfrm>
            <a:off x="-1614825" y="3831637"/>
            <a:ext cx="3656709" cy="2101870"/>
          </a:xfrm>
          <a:custGeom>
            <a:avLst/>
            <a:gdLst/>
            <a:ahLst/>
            <a:cxnLst/>
            <a:rect l="l" t="t" r="r" b="b"/>
            <a:pathLst>
              <a:path w="34820" h="20014" extrusionOk="0">
                <a:moveTo>
                  <a:pt x="27294" y="1"/>
                </a:moveTo>
                <a:lnTo>
                  <a:pt x="26765" y="41"/>
                </a:lnTo>
                <a:lnTo>
                  <a:pt x="25626" y="123"/>
                </a:lnTo>
                <a:lnTo>
                  <a:pt x="24487" y="326"/>
                </a:lnTo>
                <a:lnTo>
                  <a:pt x="23348" y="529"/>
                </a:lnTo>
                <a:lnTo>
                  <a:pt x="22210" y="814"/>
                </a:lnTo>
                <a:lnTo>
                  <a:pt x="17044" y="1953"/>
                </a:lnTo>
                <a:lnTo>
                  <a:pt x="11878" y="3133"/>
                </a:lnTo>
                <a:lnTo>
                  <a:pt x="10698" y="3377"/>
                </a:lnTo>
                <a:lnTo>
                  <a:pt x="9559" y="3662"/>
                </a:lnTo>
                <a:lnTo>
                  <a:pt x="8380" y="3987"/>
                </a:lnTo>
                <a:lnTo>
                  <a:pt x="7281" y="4394"/>
                </a:lnTo>
                <a:lnTo>
                  <a:pt x="6264" y="4760"/>
                </a:lnTo>
                <a:lnTo>
                  <a:pt x="5288" y="5248"/>
                </a:lnTo>
                <a:lnTo>
                  <a:pt x="4353" y="5777"/>
                </a:lnTo>
                <a:lnTo>
                  <a:pt x="3905" y="6061"/>
                </a:lnTo>
                <a:lnTo>
                  <a:pt x="3458" y="6387"/>
                </a:lnTo>
                <a:lnTo>
                  <a:pt x="2766" y="6997"/>
                </a:lnTo>
                <a:lnTo>
                  <a:pt x="2156" y="7648"/>
                </a:lnTo>
                <a:lnTo>
                  <a:pt x="1587" y="8339"/>
                </a:lnTo>
                <a:lnTo>
                  <a:pt x="1099" y="9112"/>
                </a:lnTo>
                <a:lnTo>
                  <a:pt x="692" y="9885"/>
                </a:lnTo>
                <a:lnTo>
                  <a:pt x="366" y="10699"/>
                </a:lnTo>
                <a:lnTo>
                  <a:pt x="244" y="11146"/>
                </a:lnTo>
                <a:lnTo>
                  <a:pt x="122" y="11553"/>
                </a:lnTo>
                <a:lnTo>
                  <a:pt x="82" y="11959"/>
                </a:lnTo>
                <a:lnTo>
                  <a:pt x="0" y="12407"/>
                </a:lnTo>
                <a:lnTo>
                  <a:pt x="0" y="12854"/>
                </a:lnTo>
                <a:lnTo>
                  <a:pt x="0" y="13261"/>
                </a:lnTo>
                <a:lnTo>
                  <a:pt x="41" y="13709"/>
                </a:lnTo>
                <a:lnTo>
                  <a:pt x="122" y="14115"/>
                </a:lnTo>
                <a:lnTo>
                  <a:pt x="244" y="14522"/>
                </a:lnTo>
                <a:lnTo>
                  <a:pt x="366" y="14929"/>
                </a:lnTo>
                <a:lnTo>
                  <a:pt x="529" y="15336"/>
                </a:lnTo>
                <a:lnTo>
                  <a:pt x="732" y="15742"/>
                </a:lnTo>
                <a:lnTo>
                  <a:pt x="1017" y="16190"/>
                </a:lnTo>
                <a:lnTo>
                  <a:pt x="1302" y="16597"/>
                </a:lnTo>
                <a:lnTo>
                  <a:pt x="1668" y="17003"/>
                </a:lnTo>
                <a:lnTo>
                  <a:pt x="1993" y="17369"/>
                </a:lnTo>
                <a:lnTo>
                  <a:pt x="2400" y="17695"/>
                </a:lnTo>
                <a:lnTo>
                  <a:pt x="2807" y="17980"/>
                </a:lnTo>
                <a:lnTo>
                  <a:pt x="3214" y="18264"/>
                </a:lnTo>
                <a:lnTo>
                  <a:pt x="3661" y="18549"/>
                </a:lnTo>
                <a:lnTo>
                  <a:pt x="4109" y="18793"/>
                </a:lnTo>
                <a:lnTo>
                  <a:pt x="4597" y="18996"/>
                </a:lnTo>
                <a:lnTo>
                  <a:pt x="5532" y="19363"/>
                </a:lnTo>
                <a:lnTo>
                  <a:pt x="6549" y="19607"/>
                </a:lnTo>
                <a:lnTo>
                  <a:pt x="7525" y="19810"/>
                </a:lnTo>
                <a:lnTo>
                  <a:pt x="8136" y="19891"/>
                </a:lnTo>
                <a:lnTo>
                  <a:pt x="8746" y="19932"/>
                </a:lnTo>
                <a:lnTo>
                  <a:pt x="10007" y="20013"/>
                </a:lnTo>
                <a:lnTo>
                  <a:pt x="11227" y="19973"/>
                </a:lnTo>
                <a:lnTo>
                  <a:pt x="12447" y="19891"/>
                </a:lnTo>
                <a:lnTo>
                  <a:pt x="14928" y="19688"/>
                </a:lnTo>
                <a:lnTo>
                  <a:pt x="16149" y="19566"/>
                </a:lnTo>
                <a:lnTo>
                  <a:pt x="17369" y="19485"/>
                </a:lnTo>
                <a:lnTo>
                  <a:pt x="18711" y="19444"/>
                </a:lnTo>
                <a:lnTo>
                  <a:pt x="20013" y="19485"/>
                </a:lnTo>
                <a:lnTo>
                  <a:pt x="22657" y="19566"/>
                </a:lnTo>
                <a:lnTo>
                  <a:pt x="23837" y="19647"/>
                </a:lnTo>
                <a:lnTo>
                  <a:pt x="25626" y="19647"/>
                </a:lnTo>
                <a:lnTo>
                  <a:pt x="26196" y="19607"/>
                </a:lnTo>
                <a:lnTo>
                  <a:pt x="26806" y="19525"/>
                </a:lnTo>
                <a:lnTo>
                  <a:pt x="27375" y="19403"/>
                </a:lnTo>
                <a:lnTo>
                  <a:pt x="27823" y="19281"/>
                </a:lnTo>
                <a:lnTo>
                  <a:pt x="28311" y="19118"/>
                </a:lnTo>
                <a:lnTo>
                  <a:pt x="28758" y="18915"/>
                </a:lnTo>
                <a:lnTo>
                  <a:pt x="29206" y="18712"/>
                </a:lnTo>
                <a:lnTo>
                  <a:pt x="29613" y="18508"/>
                </a:lnTo>
                <a:lnTo>
                  <a:pt x="30060" y="18264"/>
                </a:lnTo>
                <a:lnTo>
                  <a:pt x="30833" y="17695"/>
                </a:lnTo>
                <a:lnTo>
                  <a:pt x="31565" y="17044"/>
                </a:lnTo>
                <a:lnTo>
                  <a:pt x="32257" y="16352"/>
                </a:lnTo>
                <a:lnTo>
                  <a:pt x="32867" y="15580"/>
                </a:lnTo>
                <a:lnTo>
                  <a:pt x="33395" y="14766"/>
                </a:lnTo>
                <a:lnTo>
                  <a:pt x="33680" y="14278"/>
                </a:lnTo>
                <a:lnTo>
                  <a:pt x="33884" y="13749"/>
                </a:lnTo>
                <a:lnTo>
                  <a:pt x="34128" y="13261"/>
                </a:lnTo>
                <a:lnTo>
                  <a:pt x="34290" y="12732"/>
                </a:lnTo>
                <a:lnTo>
                  <a:pt x="34453" y="12204"/>
                </a:lnTo>
                <a:lnTo>
                  <a:pt x="34575" y="11634"/>
                </a:lnTo>
                <a:lnTo>
                  <a:pt x="34697" y="11105"/>
                </a:lnTo>
                <a:lnTo>
                  <a:pt x="34778" y="10536"/>
                </a:lnTo>
                <a:lnTo>
                  <a:pt x="34819" y="9966"/>
                </a:lnTo>
                <a:lnTo>
                  <a:pt x="34819" y="9438"/>
                </a:lnTo>
                <a:lnTo>
                  <a:pt x="34819" y="8868"/>
                </a:lnTo>
                <a:lnTo>
                  <a:pt x="34819" y="8299"/>
                </a:lnTo>
                <a:lnTo>
                  <a:pt x="34738" y="7729"/>
                </a:lnTo>
                <a:lnTo>
                  <a:pt x="34656" y="7200"/>
                </a:lnTo>
                <a:lnTo>
                  <a:pt x="34575" y="6631"/>
                </a:lnTo>
                <a:lnTo>
                  <a:pt x="34412" y="6102"/>
                </a:lnTo>
                <a:lnTo>
                  <a:pt x="34290" y="5533"/>
                </a:lnTo>
                <a:lnTo>
                  <a:pt x="34087" y="5004"/>
                </a:lnTo>
                <a:lnTo>
                  <a:pt x="33884" y="4475"/>
                </a:lnTo>
                <a:lnTo>
                  <a:pt x="33640" y="3946"/>
                </a:lnTo>
                <a:lnTo>
                  <a:pt x="33395" y="3499"/>
                </a:lnTo>
                <a:lnTo>
                  <a:pt x="33111" y="3051"/>
                </a:lnTo>
                <a:lnTo>
                  <a:pt x="32826" y="2604"/>
                </a:lnTo>
                <a:lnTo>
                  <a:pt x="32501" y="2238"/>
                </a:lnTo>
                <a:lnTo>
                  <a:pt x="32134" y="1831"/>
                </a:lnTo>
                <a:lnTo>
                  <a:pt x="31768" y="1465"/>
                </a:lnTo>
                <a:lnTo>
                  <a:pt x="31362" y="1180"/>
                </a:lnTo>
                <a:lnTo>
                  <a:pt x="30914" y="896"/>
                </a:lnTo>
                <a:lnTo>
                  <a:pt x="30426" y="611"/>
                </a:lnTo>
                <a:lnTo>
                  <a:pt x="29938" y="407"/>
                </a:lnTo>
                <a:lnTo>
                  <a:pt x="29450" y="285"/>
                </a:lnTo>
                <a:lnTo>
                  <a:pt x="28921" y="163"/>
                </a:lnTo>
                <a:lnTo>
                  <a:pt x="28392" y="82"/>
                </a:lnTo>
                <a:lnTo>
                  <a:pt x="27823" y="41"/>
                </a:lnTo>
                <a:lnTo>
                  <a:pt x="27294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3" name="Google Shape;143;p4"/>
          <p:cNvGrpSpPr/>
          <p:nvPr/>
        </p:nvGrpSpPr>
        <p:grpSpPr>
          <a:xfrm>
            <a:off x="6749493" y="4363642"/>
            <a:ext cx="474643" cy="299712"/>
            <a:chOff x="7729218" y="1694205"/>
            <a:chExt cx="474643" cy="299712"/>
          </a:xfrm>
        </p:grpSpPr>
        <p:sp>
          <p:nvSpPr>
            <p:cNvPr id="144" name="Google Shape;144;p4"/>
            <p:cNvSpPr/>
            <p:nvPr/>
          </p:nvSpPr>
          <p:spPr>
            <a:xfrm>
              <a:off x="7729218" y="1694205"/>
              <a:ext cx="474643" cy="299712"/>
            </a:xfrm>
            <a:custGeom>
              <a:avLst/>
              <a:gdLst/>
              <a:ahLst/>
              <a:cxnLst/>
              <a:rect l="l" t="t" r="r" b="b"/>
              <a:pathLst>
                <a:path w="10373" h="6550" extrusionOk="0">
                  <a:moveTo>
                    <a:pt x="5451" y="366"/>
                  </a:moveTo>
                  <a:lnTo>
                    <a:pt x="5654" y="407"/>
                  </a:lnTo>
                  <a:lnTo>
                    <a:pt x="5858" y="489"/>
                  </a:lnTo>
                  <a:lnTo>
                    <a:pt x="6102" y="570"/>
                  </a:lnTo>
                  <a:lnTo>
                    <a:pt x="6264" y="651"/>
                  </a:lnTo>
                  <a:lnTo>
                    <a:pt x="6468" y="814"/>
                  </a:lnTo>
                  <a:lnTo>
                    <a:pt x="6752" y="1099"/>
                  </a:lnTo>
                  <a:lnTo>
                    <a:pt x="6996" y="1465"/>
                  </a:lnTo>
                  <a:lnTo>
                    <a:pt x="7159" y="1871"/>
                  </a:lnTo>
                  <a:lnTo>
                    <a:pt x="7281" y="2278"/>
                  </a:lnTo>
                  <a:lnTo>
                    <a:pt x="7322" y="2726"/>
                  </a:lnTo>
                  <a:lnTo>
                    <a:pt x="7281" y="3173"/>
                  </a:lnTo>
                  <a:lnTo>
                    <a:pt x="7322" y="3295"/>
                  </a:lnTo>
                  <a:lnTo>
                    <a:pt x="7363" y="3336"/>
                  </a:lnTo>
                  <a:lnTo>
                    <a:pt x="7485" y="3377"/>
                  </a:lnTo>
                  <a:lnTo>
                    <a:pt x="7566" y="3336"/>
                  </a:lnTo>
                  <a:lnTo>
                    <a:pt x="7851" y="3214"/>
                  </a:lnTo>
                  <a:lnTo>
                    <a:pt x="8095" y="3132"/>
                  </a:lnTo>
                  <a:lnTo>
                    <a:pt x="8379" y="3092"/>
                  </a:lnTo>
                  <a:lnTo>
                    <a:pt x="8664" y="3092"/>
                  </a:lnTo>
                  <a:lnTo>
                    <a:pt x="8949" y="3132"/>
                  </a:lnTo>
                  <a:lnTo>
                    <a:pt x="9193" y="3254"/>
                  </a:lnTo>
                  <a:lnTo>
                    <a:pt x="9437" y="3417"/>
                  </a:lnTo>
                  <a:lnTo>
                    <a:pt x="9640" y="3621"/>
                  </a:lnTo>
                  <a:lnTo>
                    <a:pt x="9762" y="3824"/>
                  </a:lnTo>
                  <a:lnTo>
                    <a:pt x="9885" y="4027"/>
                  </a:lnTo>
                  <a:lnTo>
                    <a:pt x="9925" y="4271"/>
                  </a:lnTo>
                  <a:lnTo>
                    <a:pt x="9966" y="4515"/>
                  </a:lnTo>
                  <a:lnTo>
                    <a:pt x="9966" y="4759"/>
                  </a:lnTo>
                  <a:lnTo>
                    <a:pt x="9925" y="5004"/>
                  </a:lnTo>
                  <a:lnTo>
                    <a:pt x="9844" y="5207"/>
                  </a:lnTo>
                  <a:lnTo>
                    <a:pt x="9762" y="5410"/>
                  </a:lnTo>
                  <a:lnTo>
                    <a:pt x="9600" y="5614"/>
                  </a:lnTo>
                  <a:lnTo>
                    <a:pt x="9396" y="5776"/>
                  </a:lnTo>
                  <a:lnTo>
                    <a:pt x="9193" y="5898"/>
                  </a:lnTo>
                  <a:lnTo>
                    <a:pt x="8949" y="5980"/>
                  </a:lnTo>
                  <a:lnTo>
                    <a:pt x="8461" y="6102"/>
                  </a:lnTo>
                  <a:lnTo>
                    <a:pt x="7932" y="6142"/>
                  </a:lnTo>
                  <a:lnTo>
                    <a:pt x="5654" y="6142"/>
                  </a:lnTo>
                  <a:lnTo>
                    <a:pt x="3946" y="6061"/>
                  </a:lnTo>
                  <a:lnTo>
                    <a:pt x="2278" y="5898"/>
                  </a:lnTo>
                  <a:lnTo>
                    <a:pt x="1709" y="5817"/>
                  </a:lnTo>
                  <a:lnTo>
                    <a:pt x="1424" y="5736"/>
                  </a:lnTo>
                  <a:lnTo>
                    <a:pt x="1139" y="5654"/>
                  </a:lnTo>
                  <a:lnTo>
                    <a:pt x="895" y="5532"/>
                  </a:lnTo>
                  <a:lnTo>
                    <a:pt x="651" y="5370"/>
                  </a:lnTo>
                  <a:lnTo>
                    <a:pt x="488" y="5126"/>
                  </a:lnTo>
                  <a:lnTo>
                    <a:pt x="407" y="4882"/>
                  </a:lnTo>
                  <a:lnTo>
                    <a:pt x="407" y="4719"/>
                  </a:lnTo>
                  <a:lnTo>
                    <a:pt x="407" y="4556"/>
                  </a:lnTo>
                  <a:lnTo>
                    <a:pt x="448" y="4393"/>
                  </a:lnTo>
                  <a:lnTo>
                    <a:pt x="529" y="4231"/>
                  </a:lnTo>
                  <a:lnTo>
                    <a:pt x="732" y="3987"/>
                  </a:lnTo>
                  <a:lnTo>
                    <a:pt x="976" y="3824"/>
                  </a:lnTo>
                  <a:lnTo>
                    <a:pt x="1139" y="3743"/>
                  </a:lnTo>
                  <a:lnTo>
                    <a:pt x="1343" y="3702"/>
                  </a:lnTo>
                  <a:lnTo>
                    <a:pt x="1709" y="3702"/>
                  </a:lnTo>
                  <a:lnTo>
                    <a:pt x="2075" y="3783"/>
                  </a:lnTo>
                  <a:lnTo>
                    <a:pt x="2400" y="3946"/>
                  </a:lnTo>
                  <a:lnTo>
                    <a:pt x="2481" y="3987"/>
                  </a:lnTo>
                  <a:lnTo>
                    <a:pt x="2522" y="3987"/>
                  </a:lnTo>
                  <a:lnTo>
                    <a:pt x="2644" y="3905"/>
                  </a:lnTo>
                  <a:lnTo>
                    <a:pt x="2685" y="3824"/>
                  </a:lnTo>
                  <a:lnTo>
                    <a:pt x="2685" y="3743"/>
                  </a:lnTo>
                  <a:lnTo>
                    <a:pt x="2685" y="3661"/>
                  </a:lnTo>
                  <a:lnTo>
                    <a:pt x="2563" y="3417"/>
                  </a:lnTo>
                  <a:lnTo>
                    <a:pt x="2563" y="3173"/>
                  </a:lnTo>
                  <a:lnTo>
                    <a:pt x="2644" y="2970"/>
                  </a:lnTo>
                  <a:lnTo>
                    <a:pt x="2766" y="2766"/>
                  </a:lnTo>
                  <a:lnTo>
                    <a:pt x="2929" y="2644"/>
                  </a:lnTo>
                  <a:lnTo>
                    <a:pt x="3173" y="2563"/>
                  </a:lnTo>
                  <a:lnTo>
                    <a:pt x="3417" y="2522"/>
                  </a:lnTo>
                  <a:lnTo>
                    <a:pt x="3661" y="2604"/>
                  </a:lnTo>
                  <a:lnTo>
                    <a:pt x="3783" y="2604"/>
                  </a:lnTo>
                  <a:lnTo>
                    <a:pt x="3864" y="2522"/>
                  </a:lnTo>
                  <a:lnTo>
                    <a:pt x="3905" y="2400"/>
                  </a:lnTo>
                  <a:lnTo>
                    <a:pt x="3864" y="2278"/>
                  </a:lnTo>
                  <a:lnTo>
                    <a:pt x="3824" y="2116"/>
                  </a:lnTo>
                  <a:lnTo>
                    <a:pt x="3783" y="1912"/>
                  </a:lnTo>
                  <a:lnTo>
                    <a:pt x="3783" y="1749"/>
                  </a:lnTo>
                  <a:lnTo>
                    <a:pt x="3824" y="1546"/>
                  </a:lnTo>
                  <a:lnTo>
                    <a:pt x="3864" y="1383"/>
                  </a:lnTo>
                  <a:lnTo>
                    <a:pt x="3946" y="1180"/>
                  </a:lnTo>
                  <a:lnTo>
                    <a:pt x="4149" y="895"/>
                  </a:lnTo>
                  <a:lnTo>
                    <a:pt x="4312" y="733"/>
                  </a:lnTo>
                  <a:lnTo>
                    <a:pt x="4475" y="611"/>
                  </a:lnTo>
                  <a:lnTo>
                    <a:pt x="4637" y="529"/>
                  </a:lnTo>
                  <a:lnTo>
                    <a:pt x="4841" y="448"/>
                  </a:lnTo>
                  <a:lnTo>
                    <a:pt x="5044" y="407"/>
                  </a:lnTo>
                  <a:lnTo>
                    <a:pt x="5247" y="366"/>
                  </a:lnTo>
                  <a:close/>
                  <a:moveTo>
                    <a:pt x="5003" y="0"/>
                  </a:moveTo>
                  <a:lnTo>
                    <a:pt x="4759" y="41"/>
                  </a:lnTo>
                  <a:lnTo>
                    <a:pt x="4515" y="122"/>
                  </a:lnTo>
                  <a:lnTo>
                    <a:pt x="4312" y="244"/>
                  </a:lnTo>
                  <a:lnTo>
                    <a:pt x="4108" y="366"/>
                  </a:lnTo>
                  <a:lnTo>
                    <a:pt x="3946" y="529"/>
                  </a:lnTo>
                  <a:lnTo>
                    <a:pt x="3783" y="692"/>
                  </a:lnTo>
                  <a:lnTo>
                    <a:pt x="3661" y="895"/>
                  </a:lnTo>
                  <a:lnTo>
                    <a:pt x="3539" y="1139"/>
                  </a:lnTo>
                  <a:lnTo>
                    <a:pt x="3458" y="1343"/>
                  </a:lnTo>
                  <a:lnTo>
                    <a:pt x="3417" y="1587"/>
                  </a:lnTo>
                  <a:lnTo>
                    <a:pt x="3417" y="1790"/>
                  </a:lnTo>
                  <a:lnTo>
                    <a:pt x="3417" y="2034"/>
                  </a:lnTo>
                  <a:lnTo>
                    <a:pt x="3431" y="2119"/>
                  </a:lnTo>
                  <a:lnTo>
                    <a:pt x="3431" y="2119"/>
                  </a:lnTo>
                  <a:lnTo>
                    <a:pt x="3417" y="2116"/>
                  </a:lnTo>
                  <a:lnTo>
                    <a:pt x="3254" y="2116"/>
                  </a:lnTo>
                  <a:lnTo>
                    <a:pt x="3051" y="2156"/>
                  </a:lnTo>
                  <a:lnTo>
                    <a:pt x="2888" y="2197"/>
                  </a:lnTo>
                  <a:lnTo>
                    <a:pt x="2725" y="2278"/>
                  </a:lnTo>
                  <a:lnTo>
                    <a:pt x="2603" y="2360"/>
                  </a:lnTo>
                  <a:lnTo>
                    <a:pt x="2441" y="2482"/>
                  </a:lnTo>
                  <a:lnTo>
                    <a:pt x="2359" y="2644"/>
                  </a:lnTo>
                  <a:lnTo>
                    <a:pt x="2237" y="2807"/>
                  </a:lnTo>
                  <a:lnTo>
                    <a:pt x="2197" y="2970"/>
                  </a:lnTo>
                  <a:lnTo>
                    <a:pt x="2156" y="3173"/>
                  </a:lnTo>
                  <a:lnTo>
                    <a:pt x="2156" y="3336"/>
                  </a:lnTo>
                  <a:lnTo>
                    <a:pt x="2170" y="3407"/>
                  </a:lnTo>
                  <a:lnTo>
                    <a:pt x="1993" y="3336"/>
                  </a:lnTo>
                  <a:lnTo>
                    <a:pt x="1749" y="3295"/>
                  </a:lnTo>
                  <a:lnTo>
                    <a:pt x="1302" y="3295"/>
                  </a:lnTo>
                  <a:lnTo>
                    <a:pt x="1098" y="3336"/>
                  </a:lnTo>
                  <a:lnTo>
                    <a:pt x="854" y="3417"/>
                  </a:lnTo>
                  <a:lnTo>
                    <a:pt x="692" y="3499"/>
                  </a:lnTo>
                  <a:lnTo>
                    <a:pt x="529" y="3621"/>
                  </a:lnTo>
                  <a:lnTo>
                    <a:pt x="366" y="3783"/>
                  </a:lnTo>
                  <a:lnTo>
                    <a:pt x="244" y="3946"/>
                  </a:lnTo>
                  <a:lnTo>
                    <a:pt x="122" y="4109"/>
                  </a:lnTo>
                  <a:lnTo>
                    <a:pt x="41" y="4312"/>
                  </a:lnTo>
                  <a:lnTo>
                    <a:pt x="0" y="4515"/>
                  </a:lnTo>
                  <a:lnTo>
                    <a:pt x="0" y="4719"/>
                  </a:lnTo>
                  <a:lnTo>
                    <a:pt x="0" y="4922"/>
                  </a:lnTo>
                  <a:lnTo>
                    <a:pt x="41" y="5126"/>
                  </a:lnTo>
                  <a:lnTo>
                    <a:pt x="122" y="5288"/>
                  </a:lnTo>
                  <a:lnTo>
                    <a:pt x="204" y="5451"/>
                  </a:lnTo>
                  <a:lnTo>
                    <a:pt x="488" y="5695"/>
                  </a:lnTo>
                  <a:lnTo>
                    <a:pt x="773" y="5898"/>
                  </a:lnTo>
                  <a:lnTo>
                    <a:pt x="1139" y="6061"/>
                  </a:lnTo>
                  <a:lnTo>
                    <a:pt x="1505" y="6183"/>
                  </a:lnTo>
                  <a:lnTo>
                    <a:pt x="1912" y="6265"/>
                  </a:lnTo>
                  <a:lnTo>
                    <a:pt x="2278" y="6305"/>
                  </a:lnTo>
                  <a:lnTo>
                    <a:pt x="4027" y="6427"/>
                  </a:lnTo>
                  <a:lnTo>
                    <a:pt x="5776" y="6509"/>
                  </a:lnTo>
                  <a:lnTo>
                    <a:pt x="7119" y="6549"/>
                  </a:lnTo>
                  <a:lnTo>
                    <a:pt x="7769" y="6549"/>
                  </a:lnTo>
                  <a:lnTo>
                    <a:pt x="8420" y="6509"/>
                  </a:lnTo>
                  <a:lnTo>
                    <a:pt x="8990" y="6387"/>
                  </a:lnTo>
                  <a:lnTo>
                    <a:pt x="9234" y="6305"/>
                  </a:lnTo>
                  <a:lnTo>
                    <a:pt x="9478" y="6183"/>
                  </a:lnTo>
                  <a:lnTo>
                    <a:pt x="9722" y="6020"/>
                  </a:lnTo>
                  <a:lnTo>
                    <a:pt x="9925" y="5858"/>
                  </a:lnTo>
                  <a:lnTo>
                    <a:pt x="10088" y="5654"/>
                  </a:lnTo>
                  <a:lnTo>
                    <a:pt x="10210" y="5370"/>
                  </a:lnTo>
                  <a:lnTo>
                    <a:pt x="10291" y="5126"/>
                  </a:lnTo>
                  <a:lnTo>
                    <a:pt x="10373" y="4882"/>
                  </a:lnTo>
                  <a:lnTo>
                    <a:pt x="10373" y="4597"/>
                  </a:lnTo>
                  <a:lnTo>
                    <a:pt x="10332" y="4312"/>
                  </a:lnTo>
                  <a:lnTo>
                    <a:pt x="10291" y="4068"/>
                  </a:lnTo>
                  <a:lnTo>
                    <a:pt x="10210" y="3783"/>
                  </a:lnTo>
                  <a:lnTo>
                    <a:pt x="10088" y="3539"/>
                  </a:lnTo>
                  <a:lnTo>
                    <a:pt x="9925" y="3336"/>
                  </a:lnTo>
                  <a:lnTo>
                    <a:pt x="9681" y="3092"/>
                  </a:lnTo>
                  <a:lnTo>
                    <a:pt x="9396" y="2888"/>
                  </a:lnTo>
                  <a:lnTo>
                    <a:pt x="9071" y="2766"/>
                  </a:lnTo>
                  <a:lnTo>
                    <a:pt x="8705" y="2685"/>
                  </a:lnTo>
                  <a:lnTo>
                    <a:pt x="8379" y="2685"/>
                  </a:lnTo>
                  <a:lnTo>
                    <a:pt x="8013" y="2726"/>
                  </a:lnTo>
                  <a:lnTo>
                    <a:pt x="7688" y="2848"/>
                  </a:lnTo>
                  <a:lnTo>
                    <a:pt x="7688" y="2644"/>
                  </a:lnTo>
                  <a:lnTo>
                    <a:pt x="7647" y="2075"/>
                  </a:lnTo>
                  <a:lnTo>
                    <a:pt x="7485" y="1587"/>
                  </a:lnTo>
                  <a:lnTo>
                    <a:pt x="7363" y="1343"/>
                  </a:lnTo>
                  <a:lnTo>
                    <a:pt x="7241" y="1099"/>
                  </a:lnTo>
                  <a:lnTo>
                    <a:pt x="7078" y="895"/>
                  </a:lnTo>
                  <a:lnTo>
                    <a:pt x="6915" y="692"/>
                  </a:lnTo>
                  <a:lnTo>
                    <a:pt x="6712" y="489"/>
                  </a:lnTo>
                  <a:lnTo>
                    <a:pt x="6508" y="366"/>
                  </a:lnTo>
                  <a:lnTo>
                    <a:pt x="6264" y="204"/>
                  </a:lnTo>
                  <a:lnTo>
                    <a:pt x="6020" y="122"/>
                  </a:lnTo>
                  <a:lnTo>
                    <a:pt x="5776" y="41"/>
                  </a:lnTo>
                  <a:lnTo>
                    <a:pt x="5491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45;p4"/>
            <p:cNvSpPr/>
            <p:nvPr/>
          </p:nvSpPr>
          <p:spPr>
            <a:xfrm>
              <a:off x="7738507" y="1703494"/>
              <a:ext cx="456065" cy="281088"/>
            </a:xfrm>
            <a:custGeom>
              <a:avLst/>
              <a:gdLst/>
              <a:ahLst/>
              <a:cxnLst/>
              <a:rect l="l" t="t" r="r" b="b"/>
              <a:pathLst>
                <a:path w="9967" h="6143" extrusionOk="0">
                  <a:moveTo>
                    <a:pt x="4963" y="1"/>
                  </a:moveTo>
                  <a:lnTo>
                    <a:pt x="4638" y="41"/>
                  </a:lnTo>
                  <a:lnTo>
                    <a:pt x="4353" y="123"/>
                  </a:lnTo>
                  <a:lnTo>
                    <a:pt x="4068" y="286"/>
                  </a:lnTo>
                  <a:lnTo>
                    <a:pt x="3865" y="489"/>
                  </a:lnTo>
                  <a:lnTo>
                    <a:pt x="3661" y="733"/>
                  </a:lnTo>
                  <a:lnTo>
                    <a:pt x="3499" y="1018"/>
                  </a:lnTo>
                  <a:lnTo>
                    <a:pt x="3417" y="1302"/>
                  </a:lnTo>
                  <a:lnTo>
                    <a:pt x="3377" y="1587"/>
                  </a:lnTo>
                  <a:lnTo>
                    <a:pt x="3417" y="1913"/>
                  </a:lnTo>
                  <a:lnTo>
                    <a:pt x="3499" y="2197"/>
                  </a:lnTo>
                  <a:lnTo>
                    <a:pt x="3377" y="2157"/>
                  </a:lnTo>
                  <a:lnTo>
                    <a:pt x="3214" y="2116"/>
                  </a:lnTo>
                  <a:lnTo>
                    <a:pt x="2929" y="2157"/>
                  </a:lnTo>
                  <a:lnTo>
                    <a:pt x="2645" y="2238"/>
                  </a:lnTo>
                  <a:lnTo>
                    <a:pt x="2482" y="2319"/>
                  </a:lnTo>
                  <a:lnTo>
                    <a:pt x="2400" y="2441"/>
                  </a:lnTo>
                  <a:lnTo>
                    <a:pt x="2319" y="2563"/>
                  </a:lnTo>
                  <a:lnTo>
                    <a:pt x="2238" y="2685"/>
                  </a:lnTo>
                  <a:lnTo>
                    <a:pt x="2156" y="3011"/>
                  </a:lnTo>
                  <a:lnTo>
                    <a:pt x="2197" y="3296"/>
                  </a:lnTo>
                  <a:lnTo>
                    <a:pt x="2238" y="3458"/>
                  </a:lnTo>
                  <a:lnTo>
                    <a:pt x="2278" y="3580"/>
                  </a:lnTo>
                  <a:lnTo>
                    <a:pt x="1912" y="3377"/>
                  </a:lnTo>
                  <a:lnTo>
                    <a:pt x="1546" y="3296"/>
                  </a:lnTo>
                  <a:lnTo>
                    <a:pt x="1140" y="3296"/>
                  </a:lnTo>
                  <a:lnTo>
                    <a:pt x="936" y="3336"/>
                  </a:lnTo>
                  <a:lnTo>
                    <a:pt x="733" y="3418"/>
                  </a:lnTo>
                  <a:lnTo>
                    <a:pt x="570" y="3499"/>
                  </a:lnTo>
                  <a:lnTo>
                    <a:pt x="407" y="3621"/>
                  </a:lnTo>
                  <a:lnTo>
                    <a:pt x="245" y="3784"/>
                  </a:lnTo>
                  <a:lnTo>
                    <a:pt x="123" y="3946"/>
                  </a:lnTo>
                  <a:lnTo>
                    <a:pt x="41" y="4109"/>
                  </a:lnTo>
                  <a:lnTo>
                    <a:pt x="1" y="4312"/>
                  </a:lnTo>
                  <a:lnTo>
                    <a:pt x="1" y="4516"/>
                  </a:lnTo>
                  <a:lnTo>
                    <a:pt x="1" y="4719"/>
                  </a:lnTo>
                  <a:lnTo>
                    <a:pt x="123" y="5004"/>
                  </a:lnTo>
                  <a:lnTo>
                    <a:pt x="285" y="5248"/>
                  </a:lnTo>
                  <a:lnTo>
                    <a:pt x="529" y="5451"/>
                  </a:lnTo>
                  <a:lnTo>
                    <a:pt x="773" y="5573"/>
                  </a:lnTo>
                  <a:lnTo>
                    <a:pt x="1099" y="5695"/>
                  </a:lnTo>
                  <a:lnTo>
                    <a:pt x="1424" y="5777"/>
                  </a:lnTo>
                  <a:lnTo>
                    <a:pt x="2075" y="5899"/>
                  </a:lnTo>
                  <a:lnTo>
                    <a:pt x="3133" y="5980"/>
                  </a:lnTo>
                  <a:lnTo>
                    <a:pt x="4231" y="6062"/>
                  </a:lnTo>
                  <a:lnTo>
                    <a:pt x="5288" y="6102"/>
                  </a:lnTo>
                  <a:lnTo>
                    <a:pt x="6387" y="6143"/>
                  </a:lnTo>
                  <a:lnTo>
                    <a:pt x="7973" y="6143"/>
                  </a:lnTo>
                  <a:lnTo>
                    <a:pt x="8380" y="6062"/>
                  </a:lnTo>
                  <a:lnTo>
                    <a:pt x="8787" y="5980"/>
                  </a:lnTo>
                  <a:lnTo>
                    <a:pt x="9112" y="5858"/>
                  </a:lnTo>
                  <a:lnTo>
                    <a:pt x="9437" y="5655"/>
                  </a:lnTo>
                  <a:lnTo>
                    <a:pt x="9559" y="5533"/>
                  </a:lnTo>
                  <a:lnTo>
                    <a:pt x="9682" y="5370"/>
                  </a:lnTo>
                  <a:lnTo>
                    <a:pt x="9844" y="5004"/>
                  </a:lnTo>
                  <a:lnTo>
                    <a:pt x="9966" y="4638"/>
                  </a:lnTo>
                  <a:lnTo>
                    <a:pt x="9966" y="4272"/>
                  </a:lnTo>
                  <a:lnTo>
                    <a:pt x="9885" y="3865"/>
                  </a:lnTo>
                  <a:lnTo>
                    <a:pt x="9763" y="3540"/>
                  </a:lnTo>
                  <a:lnTo>
                    <a:pt x="9519" y="3214"/>
                  </a:lnTo>
                  <a:lnTo>
                    <a:pt x="9397" y="3092"/>
                  </a:lnTo>
                  <a:lnTo>
                    <a:pt x="9234" y="2970"/>
                  </a:lnTo>
                  <a:lnTo>
                    <a:pt x="9031" y="2807"/>
                  </a:lnTo>
                  <a:lnTo>
                    <a:pt x="8787" y="2726"/>
                  </a:lnTo>
                  <a:lnTo>
                    <a:pt x="8502" y="2685"/>
                  </a:lnTo>
                  <a:lnTo>
                    <a:pt x="8014" y="2685"/>
                  </a:lnTo>
                  <a:lnTo>
                    <a:pt x="7729" y="2726"/>
                  </a:lnTo>
                  <a:lnTo>
                    <a:pt x="7485" y="2848"/>
                  </a:lnTo>
                  <a:lnTo>
                    <a:pt x="7282" y="2970"/>
                  </a:lnTo>
                  <a:lnTo>
                    <a:pt x="7322" y="2685"/>
                  </a:lnTo>
                  <a:lnTo>
                    <a:pt x="7322" y="2360"/>
                  </a:lnTo>
                  <a:lnTo>
                    <a:pt x="7282" y="2035"/>
                  </a:lnTo>
                  <a:lnTo>
                    <a:pt x="7200" y="1750"/>
                  </a:lnTo>
                  <a:lnTo>
                    <a:pt x="7119" y="1424"/>
                  </a:lnTo>
                  <a:lnTo>
                    <a:pt x="6997" y="1180"/>
                  </a:lnTo>
                  <a:lnTo>
                    <a:pt x="6834" y="896"/>
                  </a:lnTo>
                  <a:lnTo>
                    <a:pt x="6631" y="652"/>
                  </a:lnTo>
                  <a:lnTo>
                    <a:pt x="6387" y="448"/>
                  </a:lnTo>
                  <a:lnTo>
                    <a:pt x="6143" y="286"/>
                  </a:lnTo>
                  <a:lnTo>
                    <a:pt x="5858" y="123"/>
                  </a:lnTo>
                  <a:lnTo>
                    <a:pt x="5573" y="41"/>
                  </a:lnTo>
                  <a:lnTo>
                    <a:pt x="524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6" name="Google Shape;146;p4"/>
          <p:cNvSpPr/>
          <p:nvPr/>
        </p:nvSpPr>
        <p:spPr>
          <a:xfrm>
            <a:off x="7739087" y="4470668"/>
            <a:ext cx="85658" cy="85658"/>
          </a:xfrm>
          <a:custGeom>
            <a:avLst/>
            <a:gdLst/>
            <a:ahLst/>
            <a:cxnLst/>
            <a:rect l="l" t="t" r="r" b="b"/>
            <a:pathLst>
              <a:path w="1872" h="1872" extrusionOk="0">
                <a:moveTo>
                  <a:pt x="733" y="1"/>
                </a:moveTo>
                <a:lnTo>
                  <a:pt x="489" y="82"/>
                </a:lnTo>
                <a:lnTo>
                  <a:pt x="286" y="245"/>
                </a:lnTo>
                <a:lnTo>
                  <a:pt x="123" y="448"/>
                </a:lnTo>
                <a:lnTo>
                  <a:pt x="1" y="692"/>
                </a:lnTo>
                <a:lnTo>
                  <a:pt x="1" y="936"/>
                </a:lnTo>
                <a:lnTo>
                  <a:pt x="41" y="1221"/>
                </a:lnTo>
                <a:lnTo>
                  <a:pt x="164" y="1424"/>
                </a:lnTo>
                <a:lnTo>
                  <a:pt x="245" y="1587"/>
                </a:lnTo>
                <a:lnTo>
                  <a:pt x="367" y="1668"/>
                </a:lnTo>
                <a:lnTo>
                  <a:pt x="489" y="1750"/>
                </a:lnTo>
                <a:lnTo>
                  <a:pt x="652" y="1831"/>
                </a:lnTo>
                <a:lnTo>
                  <a:pt x="774" y="1872"/>
                </a:lnTo>
                <a:lnTo>
                  <a:pt x="1099" y="1872"/>
                </a:lnTo>
                <a:lnTo>
                  <a:pt x="1262" y="1831"/>
                </a:lnTo>
                <a:lnTo>
                  <a:pt x="1384" y="1790"/>
                </a:lnTo>
                <a:lnTo>
                  <a:pt x="1546" y="1709"/>
                </a:lnTo>
                <a:lnTo>
                  <a:pt x="1628" y="1587"/>
                </a:lnTo>
                <a:lnTo>
                  <a:pt x="1750" y="1465"/>
                </a:lnTo>
                <a:lnTo>
                  <a:pt x="1831" y="1302"/>
                </a:lnTo>
                <a:lnTo>
                  <a:pt x="1872" y="1140"/>
                </a:lnTo>
                <a:lnTo>
                  <a:pt x="1872" y="977"/>
                </a:lnTo>
                <a:lnTo>
                  <a:pt x="1872" y="773"/>
                </a:lnTo>
                <a:lnTo>
                  <a:pt x="1831" y="651"/>
                </a:lnTo>
                <a:lnTo>
                  <a:pt x="1750" y="489"/>
                </a:lnTo>
                <a:lnTo>
                  <a:pt x="1669" y="367"/>
                </a:lnTo>
                <a:lnTo>
                  <a:pt x="1546" y="245"/>
                </a:lnTo>
                <a:lnTo>
                  <a:pt x="1302" y="82"/>
                </a:lnTo>
                <a:lnTo>
                  <a:pt x="977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4"/>
          <p:cNvSpPr/>
          <p:nvPr/>
        </p:nvSpPr>
        <p:spPr>
          <a:xfrm>
            <a:off x="6054153" y="4663347"/>
            <a:ext cx="85704" cy="85658"/>
          </a:xfrm>
          <a:custGeom>
            <a:avLst/>
            <a:gdLst/>
            <a:ahLst/>
            <a:cxnLst/>
            <a:rect l="l" t="t" r="r" b="b"/>
            <a:pathLst>
              <a:path w="1873" h="1872" extrusionOk="0">
                <a:moveTo>
                  <a:pt x="733" y="1"/>
                </a:moveTo>
                <a:lnTo>
                  <a:pt x="489" y="82"/>
                </a:lnTo>
                <a:lnTo>
                  <a:pt x="245" y="245"/>
                </a:lnTo>
                <a:lnTo>
                  <a:pt x="82" y="448"/>
                </a:lnTo>
                <a:lnTo>
                  <a:pt x="1" y="692"/>
                </a:lnTo>
                <a:lnTo>
                  <a:pt x="1" y="936"/>
                </a:lnTo>
                <a:lnTo>
                  <a:pt x="42" y="1221"/>
                </a:lnTo>
                <a:lnTo>
                  <a:pt x="123" y="1424"/>
                </a:lnTo>
                <a:lnTo>
                  <a:pt x="245" y="1546"/>
                </a:lnTo>
                <a:lnTo>
                  <a:pt x="367" y="1668"/>
                </a:lnTo>
                <a:lnTo>
                  <a:pt x="489" y="1750"/>
                </a:lnTo>
                <a:lnTo>
                  <a:pt x="611" y="1831"/>
                </a:lnTo>
                <a:lnTo>
                  <a:pt x="774" y="1872"/>
                </a:lnTo>
                <a:lnTo>
                  <a:pt x="1099" y="1872"/>
                </a:lnTo>
                <a:lnTo>
                  <a:pt x="1262" y="1831"/>
                </a:lnTo>
                <a:lnTo>
                  <a:pt x="1384" y="1791"/>
                </a:lnTo>
                <a:lnTo>
                  <a:pt x="1506" y="1709"/>
                </a:lnTo>
                <a:lnTo>
                  <a:pt x="1628" y="1587"/>
                </a:lnTo>
                <a:lnTo>
                  <a:pt x="1750" y="1465"/>
                </a:lnTo>
                <a:lnTo>
                  <a:pt x="1831" y="1302"/>
                </a:lnTo>
                <a:lnTo>
                  <a:pt x="1872" y="1140"/>
                </a:lnTo>
                <a:lnTo>
                  <a:pt x="1872" y="977"/>
                </a:lnTo>
                <a:lnTo>
                  <a:pt x="1872" y="774"/>
                </a:lnTo>
                <a:lnTo>
                  <a:pt x="1791" y="652"/>
                </a:lnTo>
                <a:lnTo>
                  <a:pt x="1750" y="489"/>
                </a:lnTo>
                <a:lnTo>
                  <a:pt x="1669" y="367"/>
                </a:lnTo>
                <a:lnTo>
                  <a:pt x="1547" y="245"/>
                </a:lnTo>
                <a:lnTo>
                  <a:pt x="1303" y="82"/>
                </a:lnTo>
                <a:lnTo>
                  <a:pt x="977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8" name="Google Shape;148;p4"/>
          <p:cNvGrpSpPr/>
          <p:nvPr/>
        </p:nvGrpSpPr>
        <p:grpSpPr>
          <a:xfrm rot="10800000">
            <a:off x="7371465" y="3831622"/>
            <a:ext cx="2299701" cy="1685267"/>
            <a:chOff x="238125" y="896375"/>
            <a:chExt cx="635575" cy="465775"/>
          </a:xfrm>
        </p:grpSpPr>
        <p:sp>
          <p:nvSpPr>
            <p:cNvPr id="149" name="Google Shape;149;p4"/>
            <p:cNvSpPr/>
            <p:nvPr/>
          </p:nvSpPr>
          <p:spPr>
            <a:xfrm>
              <a:off x="258450" y="937050"/>
              <a:ext cx="615250" cy="425100"/>
            </a:xfrm>
            <a:custGeom>
              <a:avLst/>
              <a:gdLst/>
              <a:ahLst/>
              <a:cxnLst/>
              <a:rect l="l" t="t" r="r" b="b"/>
              <a:pathLst>
                <a:path w="24610" h="17004" extrusionOk="0">
                  <a:moveTo>
                    <a:pt x="24366" y="1"/>
                  </a:moveTo>
                  <a:lnTo>
                    <a:pt x="24325" y="41"/>
                  </a:lnTo>
                  <a:lnTo>
                    <a:pt x="19891" y="4394"/>
                  </a:lnTo>
                  <a:lnTo>
                    <a:pt x="15457" y="8705"/>
                  </a:lnTo>
                  <a:lnTo>
                    <a:pt x="14441" y="9682"/>
                  </a:lnTo>
                  <a:lnTo>
                    <a:pt x="13383" y="10658"/>
                  </a:lnTo>
                  <a:lnTo>
                    <a:pt x="12325" y="11593"/>
                  </a:lnTo>
                  <a:lnTo>
                    <a:pt x="11227" y="12488"/>
                  </a:lnTo>
                  <a:lnTo>
                    <a:pt x="10048" y="13342"/>
                  </a:lnTo>
                  <a:lnTo>
                    <a:pt x="8868" y="14115"/>
                  </a:lnTo>
                  <a:lnTo>
                    <a:pt x="8258" y="14481"/>
                  </a:lnTo>
                  <a:lnTo>
                    <a:pt x="7648" y="14807"/>
                  </a:lnTo>
                  <a:lnTo>
                    <a:pt x="6997" y="15132"/>
                  </a:lnTo>
                  <a:lnTo>
                    <a:pt x="6346" y="15417"/>
                  </a:lnTo>
                  <a:lnTo>
                    <a:pt x="5614" y="15702"/>
                  </a:lnTo>
                  <a:lnTo>
                    <a:pt x="4841" y="15986"/>
                  </a:lnTo>
                  <a:lnTo>
                    <a:pt x="4109" y="16190"/>
                  </a:lnTo>
                  <a:lnTo>
                    <a:pt x="3336" y="16352"/>
                  </a:lnTo>
                  <a:lnTo>
                    <a:pt x="2563" y="16515"/>
                  </a:lnTo>
                  <a:lnTo>
                    <a:pt x="1750" y="16597"/>
                  </a:lnTo>
                  <a:lnTo>
                    <a:pt x="977" y="16637"/>
                  </a:lnTo>
                  <a:lnTo>
                    <a:pt x="204" y="16597"/>
                  </a:lnTo>
                  <a:lnTo>
                    <a:pt x="123" y="16637"/>
                  </a:lnTo>
                  <a:lnTo>
                    <a:pt x="41" y="16678"/>
                  </a:lnTo>
                  <a:lnTo>
                    <a:pt x="1" y="16719"/>
                  </a:lnTo>
                  <a:lnTo>
                    <a:pt x="1" y="16800"/>
                  </a:lnTo>
                  <a:lnTo>
                    <a:pt x="1" y="16841"/>
                  </a:lnTo>
                  <a:lnTo>
                    <a:pt x="41" y="16922"/>
                  </a:lnTo>
                  <a:lnTo>
                    <a:pt x="123" y="16963"/>
                  </a:lnTo>
                  <a:lnTo>
                    <a:pt x="204" y="17003"/>
                  </a:lnTo>
                  <a:lnTo>
                    <a:pt x="895" y="17003"/>
                  </a:lnTo>
                  <a:lnTo>
                    <a:pt x="1587" y="16963"/>
                  </a:lnTo>
                  <a:lnTo>
                    <a:pt x="2319" y="16922"/>
                  </a:lnTo>
                  <a:lnTo>
                    <a:pt x="3011" y="16800"/>
                  </a:lnTo>
                  <a:lnTo>
                    <a:pt x="3661" y="16678"/>
                  </a:lnTo>
                  <a:lnTo>
                    <a:pt x="4353" y="16515"/>
                  </a:lnTo>
                  <a:lnTo>
                    <a:pt x="5044" y="16312"/>
                  </a:lnTo>
                  <a:lnTo>
                    <a:pt x="5695" y="16068"/>
                  </a:lnTo>
                  <a:lnTo>
                    <a:pt x="6346" y="15824"/>
                  </a:lnTo>
                  <a:lnTo>
                    <a:pt x="6997" y="15539"/>
                  </a:lnTo>
                  <a:lnTo>
                    <a:pt x="7648" y="15214"/>
                  </a:lnTo>
                  <a:lnTo>
                    <a:pt x="8258" y="14888"/>
                  </a:lnTo>
                  <a:lnTo>
                    <a:pt x="9478" y="14156"/>
                  </a:lnTo>
                  <a:lnTo>
                    <a:pt x="10617" y="13383"/>
                  </a:lnTo>
                  <a:lnTo>
                    <a:pt x="11797" y="12488"/>
                  </a:lnTo>
                  <a:lnTo>
                    <a:pt x="12895" y="11593"/>
                  </a:lnTo>
                  <a:lnTo>
                    <a:pt x="13993" y="10617"/>
                  </a:lnTo>
                  <a:lnTo>
                    <a:pt x="15051" y="9641"/>
                  </a:lnTo>
                  <a:lnTo>
                    <a:pt x="17247" y="7485"/>
                  </a:lnTo>
                  <a:lnTo>
                    <a:pt x="19444" y="5370"/>
                  </a:lnTo>
                  <a:lnTo>
                    <a:pt x="24569" y="326"/>
                  </a:lnTo>
                  <a:lnTo>
                    <a:pt x="24610" y="245"/>
                  </a:lnTo>
                  <a:lnTo>
                    <a:pt x="24610" y="163"/>
                  </a:lnTo>
                  <a:lnTo>
                    <a:pt x="24610" y="123"/>
                  </a:lnTo>
                  <a:lnTo>
                    <a:pt x="24569" y="82"/>
                  </a:lnTo>
                  <a:lnTo>
                    <a:pt x="24528" y="41"/>
                  </a:lnTo>
                  <a:lnTo>
                    <a:pt x="2444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50;p4"/>
            <p:cNvSpPr/>
            <p:nvPr/>
          </p:nvSpPr>
          <p:spPr>
            <a:xfrm>
              <a:off x="277775" y="921800"/>
              <a:ext cx="404750" cy="281700"/>
            </a:xfrm>
            <a:custGeom>
              <a:avLst/>
              <a:gdLst/>
              <a:ahLst/>
              <a:cxnLst/>
              <a:rect l="l" t="t" r="r" b="b"/>
              <a:pathLst>
                <a:path w="16190" h="11268" extrusionOk="0">
                  <a:moveTo>
                    <a:pt x="15945" y="1"/>
                  </a:moveTo>
                  <a:lnTo>
                    <a:pt x="15864" y="41"/>
                  </a:lnTo>
                  <a:lnTo>
                    <a:pt x="12895" y="2319"/>
                  </a:lnTo>
                  <a:lnTo>
                    <a:pt x="9844" y="4516"/>
                  </a:lnTo>
                  <a:lnTo>
                    <a:pt x="6793" y="6631"/>
                  </a:lnTo>
                  <a:lnTo>
                    <a:pt x="3661" y="8705"/>
                  </a:lnTo>
                  <a:lnTo>
                    <a:pt x="1871" y="9804"/>
                  </a:lnTo>
                  <a:lnTo>
                    <a:pt x="82" y="10942"/>
                  </a:lnTo>
                  <a:lnTo>
                    <a:pt x="41" y="10983"/>
                  </a:lnTo>
                  <a:lnTo>
                    <a:pt x="0" y="11064"/>
                  </a:lnTo>
                  <a:lnTo>
                    <a:pt x="0" y="11105"/>
                  </a:lnTo>
                  <a:lnTo>
                    <a:pt x="41" y="11186"/>
                  </a:lnTo>
                  <a:lnTo>
                    <a:pt x="82" y="11227"/>
                  </a:lnTo>
                  <a:lnTo>
                    <a:pt x="122" y="11268"/>
                  </a:lnTo>
                  <a:lnTo>
                    <a:pt x="285" y="11268"/>
                  </a:lnTo>
                  <a:lnTo>
                    <a:pt x="3458" y="9275"/>
                  </a:lnTo>
                  <a:lnTo>
                    <a:pt x="6631" y="7200"/>
                  </a:lnTo>
                  <a:lnTo>
                    <a:pt x="9722" y="5044"/>
                  </a:lnTo>
                  <a:lnTo>
                    <a:pt x="12773" y="2848"/>
                  </a:lnTo>
                  <a:lnTo>
                    <a:pt x="14440" y="1587"/>
                  </a:lnTo>
                  <a:lnTo>
                    <a:pt x="16108" y="326"/>
                  </a:lnTo>
                  <a:lnTo>
                    <a:pt x="16149" y="245"/>
                  </a:lnTo>
                  <a:lnTo>
                    <a:pt x="16189" y="204"/>
                  </a:lnTo>
                  <a:lnTo>
                    <a:pt x="16149" y="123"/>
                  </a:lnTo>
                  <a:lnTo>
                    <a:pt x="16108" y="82"/>
                  </a:lnTo>
                  <a:lnTo>
                    <a:pt x="1598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51;p4"/>
            <p:cNvSpPr/>
            <p:nvPr/>
          </p:nvSpPr>
          <p:spPr>
            <a:xfrm>
              <a:off x="238125" y="918750"/>
              <a:ext cx="596925" cy="409850"/>
            </a:xfrm>
            <a:custGeom>
              <a:avLst/>
              <a:gdLst/>
              <a:ahLst/>
              <a:cxnLst/>
              <a:rect l="l" t="t" r="r" b="b"/>
              <a:pathLst>
                <a:path w="23877" h="16394" extrusionOk="0">
                  <a:moveTo>
                    <a:pt x="23714" y="1"/>
                  </a:moveTo>
                  <a:lnTo>
                    <a:pt x="23633" y="41"/>
                  </a:lnTo>
                  <a:lnTo>
                    <a:pt x="23592" y="82"/>
                  </a:lnTo>
                  <a:lnTo>
                    <a:pt x="22697" y="1139"/>
                  </a:lnTo>
                  <a:lnTo>
                    <a:pt x="21762" y="2197"/>
                  </a:lnTo>
                  <a:lnTo>
                    <a:pt x="20786" y="3214"/>
                  </a:lnTo>
                  <a:lnTo>
                    <a:pt x="19809" y="4231"/>
                  </a:lnTo>
                  <a:lnTo>
                    <a:pt x="18792" y="5166"/>
                  </a:lnTo>
                  <a:lnTo>
                    <a:pt x="17775" y="6143"/>
                  </a:lnTo>
                  <a:lnTo>
                    <a:pt x="16718" y="7038"/>
                  </a:lnTo>
                  <a:lnTo>
                    <a:pt x="15620" y="7892"/>
                  </a:lnTo>
                  <a:lnTo>
                    <a:pt x="14481" y="8746"/>
                  </a:lnTo>
                  <a:lnTo>
                    <a:pt x="13342" y="9559"/>
                  </a:lnTo>
                  <a:lnTo>
                    <a:pt x="12162" y="10332"/>
                  </a:lnTo>
                  <a:lnTo>
                    <a:pt x="10983" y="11105"/>
                  </a:lnTo>
                  <a:lnTo>
                    <a:pt x="9762" y="11797"/>
                  </a:lnTo>
                  <a:lnTo>
                    <a:pt x="8542" y="12488"/>
                  </a:lnTo>
                  <a:lnTo>
                    <a:pt x="7322" y="13139"/>
                  </a:lnTo>
                  <a:lnTo>
                    <a:pt x="6061" y="13749"/>
                  </a:lnTo>
                  <a:lnTo>
                    <a:pt x="4596" y="14400"/>
                  </a:lnTo>
                  <a:lnTo>
                    <a:pt x="3132" y="14969"/>
                  </a:lnTo>
                  <a:lnTo>
                    <a:pt x="1627" y="15539"/>
                  </a:lnTo>
                  <a:lnTo>
                    <a:pt x="122" y="16027"/>
                  </a:lnTo>
                  <a:lnTo>
                    <a:pt x="81" y="16068"/>
                  </a:lnTo>
                  <a:lnTo>
                    <a:pt x="0" y="16108"/>
                  </a:lnTo>
                  <a:lnTo>
                    <a:pt x="0" y="16190"/>
                  </a:lnTo>
                  <a:lnTo>
                    <a:pt x="0" y="16271"/>
                  </a:lnTo>
                  <a:lnTo>
                    <a:pt x="41" y="16312"/>
                  </a:lnTo>
                  <a:lnTo>
                    <a:pt x="81" y="16393"/>
                  </a:lnTo>
                  <a:lnTo>
                    <a:pt x="244" y="16393"/>
                  </a:lnTo>
                  <a:lnTo>
                    <a:pt x="1586" y="15946"/>
                  </a:lnTo>
                  <a:lnTo>
                    <a:pt x="2888" y="15457"/>
                  </a:lnTo>
                  <a:lnTo>
                    <a:pt x="4230" y="14929"/>
                  </a:lnTo>
                  <a:lnTo>
                    <a:pt x="5532" y="14400"/>
                  </a:lnTo>
                  <a:lnTo>
                    <a:pt x="6793" y="13790"/>
                  </a:lnTo>
                  <a:lnTo>
                    <a:pt x="8095" y="13180"/>
                  </a:lnTo>
                  <a:lnTo>
                    <a:pt x="9315" y="12488"/>
                  </a:lnTo>
                  <a:lnTo>
                    <a:pt x="10535" y="11797"/>
                  </a:lnTo>
                  <a:lnTo>
                    <a:pt x="11755" y="11064"/>
                  </a:lnTo>
                  <a:lnTo>
                    <a:pt x="12935" y="10292"/>
                  </a:lnTo>
                  <a:lnTo>
                    <a:pt x="14074" y="9478"/>
                  </a:lnTo>
                  <a:lnTo>
                    <a:pt x="15213" y="8665"/>
                  </a:lnTo>
                  <a:lnTo>
                    <a:pt x="16352" y="7810"/>
                  </a:lnTo>
                  <a:lnTo>
                    <a:pt x="17409" y="6915"/>
                  </a:lnTo>
                  <a:lnTo>
                    <a:pt x="18467" y="5980"/>
                  </a:lnTo>
                  <a:lnTo>
                    <a:pt x="19525" y="5044"/>
                  </a:lnTo>
                  <a:lnTo>
                    <a:pt x="20663" y="3905"/>
                  </a:lnTo>
                  <a:lnTo>
                    <a:pt x="21762" y="2767"/>
                  </a:lnTo>
                  <a:lnTo>
                    <a:pt x="22819" y="1546"/>
                  </a:lnTo>
                  <a:lnTo>
                    <a:pt x="23836" y="326"/>
                  </a:lnTo>
                  <a:lnTo>
                    <a:pt x="23877" y="285"/>
                  </a:lnTo>
                  <a:lnTo>
                    <a:pt x="23877" y="204"/>
                  </a:lnTo>
                  <a:lnTo>
                    <a:pt x="23836" y="82"/>
                  </a:lnTo>
                  <a:lnTo>
                    <a:pt x="23755" y="41"/>
                  </a:lnTo>
                  <a:lnTo>
                    <a:pt x="2371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52;p4"/>
            <p:cNvSpPr/>
            <p:nvPr/>
          </p:nvSpPr>
          <p:spPr>
            <a:xfrm>
              <a:off x="261500" y="916725"/>
              <a:ext cx="477975" cy="336600"/>
            </a:xfrm>
            <a:custGeom>
              <a:avLst/>
              <a:gdLst/>
              <a:ahLst/>
              <a:cxnLst/>
              <a:rect l="l" t="t" r="r" b="b"/>
              <a:pathLst>
                <a:path w="19119" h="13464" extrusionOk="0">
                  <a:moveTo>
                    <a:pt x="18915" y="0"/>
                  </a:moveTo>
                  <a:lnTo>
                    <a:pt x="18834" y="41"/>
                  </a:lnTo>
                  <a:lnTo>
                    <a:pt x="18793" y="82"/>
                  </a:lnTo>
                  <a:lnTo>
                    <a:pt x="18101" y="1017"/>
                  </a:lnTo>
                  <a:lnTo>
                    <a:pt x="17410" y="1912"/>
                  </a:lnTo>
                  <a:lnTo>
                    <a:pt x="16678" y="2766"/>
                  </a:lnTo>
                  <a:lnTo>
                    <a:pt x="15946" y="3620"/>
                  </a:lnTo>
                  <a:lnTo>
                    <a:pt x="15132" y="4434"/>
                  </a:lnTo>
                  <a:lnTo>
                    <a:pt x="14319" y="5247"/>
                  </a:lnTo>
                  <a:lnTo>
                    <a:pt x="13505" y="5980"/>
                  </a:lnTo>
                  <a:lnTo>
                    <a:pt x="12610" y="6712"/>
                  </a:lnTo>
                  <a:lnTo>
                    <a:pt x="11756" y="7403"/>
                  </a:lnTo>
                  <a:lnTo>
                    <a:pt x="10820" y="8095"/>
                  </a:lnTo>
                  <a:lnTo>
                    <a:pt x="9885" y="8746"/>
                  </a:lnTo>
                  <a:lnTo>
                    <a:pt x="8949" y="9315"/>
                  </a:lnTo>
                  <a:lnTo>
                    <a:pt x="7973" y="9925"/>
                  </a:lnTo>
                  <a:lnTo>
                    <a:pt x="6997" y="10454"/>
                  </a:lnTo>
                  <a:lnTo>
                    <a:pt x="5980" y="10942"/>
                  </a:lnTo>
                  <a:lnTo>
                    <a:pt x="4963" y="11430"/>
                  </a:lnTo>
                  <a:lnTo>
                    <a:pt x="3783" y="11918"/>
                  </a:lnTo>
                  <a:lnTo>
                    <a:pt x="2563" y="12366"/>
                  </a:lnTo>
                  <a:lnTo>
                    <a:pt x="1343" y="12772"/>
                  </a:lnTo>
                  <a:lnTo>
                    <a:pt x="123" y="13098"/>
                  </a:lnTo>
                  <a:lnTo>
                    <a:pt x="41" y="13139"/>
                  </a:lnTo>
                  <a:lnTo>
                    <a:pt x="1" y="13220"/>
                  </a:lnTo>
                  <a:lnTo>
                    <a:pt x="1" y="13261"/>
                  </a:lnTo>
                  <a:lnTo>
                    <a:pt x="1" y="13342"/>
                  </a:lnTo>
                  <a:lnTo>
                    <a:pt x="41" y="13383"/>
                  </a:lnTo>
                  <a:lnTo>
                    <a:pt x="82" y="13464"/>
                  </a:lnTo>
                  <a:lnTo>
                    <a:pt x="245" y="13464"/>
                  </a:lnTo>
                  <a:lnTo>
                    <a:pt x="1343" y="13179"/>
                  </a:lnTo>
                  <a:lnTo>
                    <a:pt x="2400" y="12813"/>
                  </a:lnTo>
                  <a:lnTo>
                    <a:pt x="3499" y="12406"/>
                  </a:lnTo>
                  <a:lnTo>
                    <a:pt x="4556" y="12000"/>
                  </a:lnTo>
                  <a:lnTo>
                    <a:pt x="5614" y="11552"/>
                  </a:lnTo>
                  <a:lnTo>
                    <a:pt x="6631" y="11023"/>
                  </a:lnTo>
                  <a:lnTo>
                    <a:pt x="7648" y="10495"/>
                  </a:lnTo>
                  <a:lnTo>
                    <a:pt x="8665" y="9925"/>
                  </a:lnTo>
                  <a:lnTo>
                    <a:pt x="9641" y="9356"/>
                  </a:lnTo>
                  <a:lnTo>
                    <a:pt x="10576" y="8705"/>
                  </a:lnTo>
                  <a:lnTo>
                    <a:pt x="11512" y="8054"/>
                  </a:lnTo>
                  <a:lnTo>
                    <a:pt x="12447" y="7363"/>
                  </a:lnTo>
                  <a:lnTo>
                    <a:pt x="13342" y="6630"/>
                  </a:lnTo>
                  <a:lnTo>
                    <a:pt x="14197" y="5858"/>
                  </a:lnTo>
                  <a:lnTo>
                    <a:pt x="15010" y="5085"/>
                  </a:lnTo>
                  <a:lnTo>
                    <a:pt x="15824" y="4271"/>
                  </a:lnTo>
                  <a:lnTo>
                    <a:pt x="16718" y="3295"/>
                  </a:lnTo>
                  <a:lnTo>
                    <a:pt x="17532" y="2319"/>
                  </a:lnTo>
                  <a:lnTo>
                    <a:pt x="18345" y="1302"/>
                  </a:lnTo>
                  <a:lnTo>
                    <a:pt x="19078" y="285"/>
                  </a:lnTo>
                  <a:lnTo>
                    <a:pt x="19118" y="204"/>
                  </a:lnTo>
                  <a:lnTo>
                    <a:pt x="19118" y="122"/>
                  </a:lnTo>
                  <a:lnTo>
                    <a:pt x="19078" y="82"/>
                  </a:lnTo>
                  <a:lnTo>
                    <a:pt x="19037" y="41"/>
                  </a:lnTo>
                  <a:lnTo>
                    <a:pt x="1891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4"/>
            <p:cNvSpPr/>
            <p:nvPr/>
          </p:nvSpPr>
          <p:spPr>
            <a:xfrm>
              <a:off x="329625" y="896375"/>
              <a:ext cx="264425" cy="187150"/>
            </a:xfrm>
            <a:custGeom>
              <a:avLst/>
              <a:gdLst/>
              <a:ahLst/>
              <a:cxnLst/>
              <a:rect l="l" t="t" r="r" b="b"/>
              <a:pathLst>
                <a:path w="10577" h="7486" extrusionOk="0">
                  <a:moveTo>
                    <a:pt x="7038" y="1"/>
                  </a:moveTo>
                  <a:lnTo>
                    <a:pt x="6956" y="41"/>
                  </a:lnTo>
                  <a:lnTo>
                    <a:pt x="5940" y="651"/>
                  </a:lnTo>
                  <a:lnTo>
                    <a:pt x="4963" y="1262"/>
                  </a:lnTo>
                  <a:lnTo>
                    <a:pt x="4028" y="1953"/>
                  </a:lnTo>
                  <a:lnTo>
                    <a:pt x="3133" y="2645"/>
                  </a:lnTo>
                  <a:lnTo>
                    <a:pt x="2197" y="3417"/>
                  </a:lnTo>
                  <a:lnTo>
                    <a:pt x="1343" y="4231"/>
                  </a:lnTo>
                  <a:lnTo>
                    <a:pt x="936" y="4597"/>
                  </a:lnTo>
                  <a:lnTo>
                    <a:pt x="570" y="5004"/>
                  </a:lnTo>
                  <a:lnTo>
                    <a:pt x="408" y="5207"/>
                  </a:lnTo>
                  <a:lnTo>
                    <a:pt x="286" y="5451"/>
                  </a:lnTo>
                  <a:lnTo>
                    <a:pt x="164" y="5655"/>
                  </a:lnTo>
                  <a:lnTo>
                    <a:pt x="82" y="5899"/>
                  </a:lnTo>
                  <a:lnTo>
                    <a:pt x="42" y="6143"/>
                  </a:lnTo>
                  <a:lnTo>
                    <a:pt x="1" y="6346"/>
                  </a:lnTo>
                  <a:lnTo>
                    <a:pt x="42" y="6550"/>
                  </a:lnTo>
                  <a:lnTo>
                    <a:pt x="82" y="6753"/>
                  </a:lnTo>
                  <a:lnTo>
                    <a:pt x="164" y="6956"/>
                  </a:lnTo>
                  <a:lnTo>
                    <a:pt x="286" y="7119"/>
                  </a:lnTo>
                  <a:lnTo>
                    <a:pt x="448" y="7282"/>
                  </a:lnTo>
                  <a:lnTo>
                    <a:pt x="652" y="7404"/>
                  </a:lnTo>
                  <a:lnTo>
                    <a:pt x="896" y="7485"/>
                  </a:lnTo>
                  <a:lnTo>
                    <a:pt x="1140" y="7485"/>
                  </a:lnTo>
                  <a:lnTo>
                    <a:pt x="1384" y="7444"/>
                  </a:lnTo>
                  <a:lnTo>
                    <a:pt x="1669" y="7404"/>
                  </a:lnTo>
                  <a:lnTo>
                    <a:pt x="2157" y="7160"/>
                  </a:lnTo>
                  <a:lnTo>
                    <a:pt x="2604" y="6916"/>
                  </a:lnTo>
                  <a:lnTo>
                    <a:pt x="3621" y="6346"/>
                  </a:lnTo>
                  <a:lnTo>
                    <a:pt x="4638" y="5777"/>
                  </a:lnTo>
                  <a:lnTo>
                    <a:pt x="5614" y="5126"/>
                  </a:lnTo>
                  <a:lnTo>
                    <a:pt x="6550" y="4475"/>
                  </a:lnTo>
                  <a:lnTo>
                    <a:pt x="7607" y="3662"/>
                  </a:lnTo>
                  <a:lnTo>
                    <a:pt x="8584" y="2848"/>
                  </a:lnTo>
                  <a:lnTo>
                    <a:pt x="9600" y="1953"/>
                  </a:lnTo>
                  <a:lnTo>
                    <a:pt x="10536" y="1058"/>
                  </a:lnTo>
                  <a:lnTo>
                    <a:pt x="10577" y="977"/>
                  </a:lnTo>
                  <a:lnTo>
                    <a:pt x="10577" y="936"/>
                  </a:lnTo>
                  <a:lnTo>
                    <a:pt x="10577" y="855"/>
                  </a:lnTo>
                  <a:lnTo>
                    <a:pt x="10536" y="814"/>
                  </a:lnTo>
                  <a:lnTo>
                    <a:pt x="10455" y="774"/>
                  </a:lnTo>
                  <a:lnTo>
                    <a:pt x="10414" y="733"/>
                  </a:lnTo>
                  <a:lnTo>
                    <a:pt x="10333" y="774"/>
                  </a:lnTo>
                  <a:lnTo>
                    <a:pt x="10251" y="814"/>
                  </a:lnTo>
                  <a:lnTo>
                    <a:pt x="9478" y="1546"/>
                  </a:lnTo>
                  <a:lnTo>
                    <a:pt x="8706" y="2238"/>
                  </a:lnTo>
                  <a:lnTo>
                    <a:pt x="7892" y="2929"/>
                  </a:lnTo>
                  <a:lnTo>
                    <a:pt x="7079" y="3621"/>
                  </a:lnTo>
                  <a:lnTo>
                    <a:pt x="6224" y="4231"/>
                  </a:lnTo>
                  <a:lnTo>
                    <a:pt x="5329" y="4841"/>
                  </a:lnTo>
                  <a:lnTo>
                    <a:pt x="4435" y="5451"/>
                  </a:lnTo>
                  <a:lnTo>
                    <a:pt x="3540" y="5980"/>
                  </a:lnTo>
                  <a:lnTo>
                    <a:pt x="2604" y="6550"/>
                  </a:lnTo>
                  <a:lnTo>
                    <a:pt x="2116" y="6794"/>
                  </a:lnTo>
                  <a:lnTo>
                    <a:pt x="1628" y="6997"/>
                  </a:lnTo>
                  <a:lnTo>
                    <a:pt x="1384" y="7078"/>
                  </a:lnTo>
                  <a:lnTo>
                    <a:pt x="1140" y="7119"/>
                  </a:lnTo>
                  <a:lnTo>
                    <a:pt x="855" y="7078"/>
                  </a:lnTo>
                  <a:lnTo>
                    <a:pt x="733" y="7038"/>
                  </a:lnTo>
                  <a:lnTo>
                    <a:pt x="652" y="6956"/>
                  </a:lnTo>
                  <a:lnTo>
                    <a:pt x="489" y="6794"/>
                  </a:lnTo>
                  <a:lnTo>
                    <a:pt x="408" y="6590"/>
                  </a:lnTo>
                  <a:lnTo>
                    <a:pt x="408" y="6387"/>
                  </a:lnTo>
                  <a:lnTo>
                    <a:pt x="408" y="6183"/>
                  </a:lnTo>
                  <a:lnTo>
                    <a:pt x="448" y="5939"/>
                  </a:lnTo>
                  <a:lnTo>
                    <a:pt x="530" y="5695"/>
                  </a:lnTo>
                  <a:lnTo>
                    <a:pt x="652" y="5492"/>
                  </a:lnTo>
                  <a:lnTo>
                    <a:pt x="814" y="5289"/>
                  </a:lnTo>
                  <a:lnTo>
                    <a:pt x="1180" y="4882"/>
                  </a:lnTo>
                  <a:lnTo>
                    <a:pt x="1547" y="4556"/>
                  </a:lnTo>
                  <a:lnTo>
                    <a:pt x="2319" y="3824"/>
                  </a:lnTo>
                  <a:lnTo>
                    <a:pt x="3133" y="3133"/>
                  </a:lnTo>
                  <a:lnTo>
                    <a:pt x="4068" y="2360"/>
                  </a:lnTo>
                  <a:lnTo>
                    <a:pt x="5085" y="1668"/>
                  </a:lnTo>
                  <a:lnTo>
                    <a:pt x="6102" y="977"/>
                  </a:lnTo>
                  <a:lnTo>
                    <a:pt x="7160" y="367"/>
                  </a:lnTo>
                  <a:lnTo>
                    <a:pt x="7201" y="326"/>
                  </a:lnTo>
                  <a:lnTo>
                    <a:pt x="7241" y="245"/>
                  </a:lnTo>
                  <a:lnTo>
                    <a:pt x="7241" y="163"/>
                  </a:lnTo>
                  <a:lnTo>
                    <a:pt x="7201" y="123"/>
                  </a:lnTo>
                  <a:lnTo>
                    <a:pt x="7160" y="82"/>
                  </a:lnTo>
                  <a:lnTo>
                    <a:pt x="7119" y="41"/>
                  </a:lnTo>
                  <a:lnTo>
                    <a:pt x="703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9"/>
          <p:cNvSpPr/>
          <p:nvPr/>
        </p:nvSpPr>
        <p:spPr>
          <a:xfrm flipH="1">
            <a:off x="4980018" y="1257073"/>
            <a:ext cx="6248884" cy="3591762"/>
          </a:xfrm>
          <a:custGeom>
            <a:avLst/>
            <a:gdLst/>
            <a:ahLst/>
            <a:cxnLst/>
            <a:rect l="l" t="t" r="r" b="b"/>
            <a:pathLst>
              <a:path w="34820" h="20014" extrusionOk="0">
                <a:moveTo>
                  <a:pt x="27294" y="1"/>
                </a:moveTo>
                <a:lnTo>
                  <a:pt x="26765" y="41"/>
                </a:lnTo>
                <a:lnTo>
                  <a:pt x="25626" y="123"/>
                </a:lnTo>
                <a:lnTo>
                  <a:pt x="24487" y="326"/>
                </a:lnTo>
                <a:lnTo>
                  <a:pt x="23348" y="529"/>
                </a:lnTo>
                <a:lnTo>
                  <a:pt x="22210" y="814"/>
                </a:lnTo>
                <a:lnTo>
                  <a:pt x="17044" y="1953"/>
                </a:lnTo>
                <a:lnTo>
                  <a:pt x="11878" y="3133"/>
                </a:lnTo>
                <a:lnTo>
                  <a:pt x="10698" y="3377"/>
                </a:lnTo>
                <a:lnTo>
                  <a:pt x="9559" y="3662"/>
                </a:lnTo>
                <a:lnTo>
                  <a:pt x="8380" y="3987"/>
                </a:lnTo>
                <a:lnTo>
                  <a:pt x="7281" y="4394"/>
                </a:lnTo>
                <a:lnTo>
                  <a:pt x="6264" y="4760"/>
                </a:lnTo>
                <a:lnTo>
                  <a:pt x="5288" y="5248"/>
                </a:lnTo>
                <a:lnTo>
                  <a:pt x="4353" y="5777"/>
                </a:lnTo>
                <a:lnTo>
                  <a:pt x="3905" y="6061"/>
                </a:lnTo>
                <a:lnTo>
                  <a:pt x="3458" y="6387"/>
                </a:lnTo>
                <a:lnTo>
                  <a:pt x="2766" y="6997"/>
                </a:lnTo>
                <a:lnTo>
                  <a:pt x="2156" y="7648"/>
                </a:lnTo>
                <a:lnTo>
                  <a:pt x="1587" y="8339"/>
                </a:lnTo>
                <a:lnTo>
                  <a:pt x="1099" y="9112"/>
                </a:lnTo>
                <a:lnTo>
                  <a:pt x="692" y="9885"/>
                </a:lnTo>
                <a:lnTo>
                  <a:pt x="366" y="10699"/>
                </a:lnTo>
                <a:lnTo>
                  <a:pt x="244" y="11146"/>
                </a:lnTo>
                <a:lnTo>
                  <a:pt x="122" y="11553"/>
                </a:lnTo>
                <a:lnTo>
                  <a:pt x="82" y="11959"/>
                </a:lnTo>
                <a:lnTo>
                  <a:pt x="0" y="12407"/>
                </a:lnTo>
                <a:lnTo>
                  <a:pt x="0" y="12854"/>
                </a:lnTo>
                <a:lnTo>
                  <a:pt x="0" y="13261"/>
                </a:lnTo>
                <a:lnTo>
                  <a:pt x="41" y="13709"/>
                </a:lnTo>
                <a:lnTo>
                  <a:pt x="122" y="14115"/>
                </a:lnTo>
                <a:lnTo>
                  <a:pt x="244" y="14522"/>
                </a:lnTo>
                <a:lnTo>
                  <a:pt x="366" y="14929"/>
                </a:lnTo>
                <a:lnTo>
                  <a:pt x="529" y="15336"/>
                </a:lnTo>
                <a:lnTo>
                  <a:pt x="732" y="15742"/>
                </a:lnTo>
                <a:lnTo>
                  <a:pt x="1017" y="16190"/>
                </a:lnTo>
                <a:lnTo>
                  <a:pt x="1302" y="16597"/>
                </a:lnTo>
                <a:lnTo>
                  <a:pt x="1668" y="17003"/>
                </a:lnTo>
                <a:lnTo>
                  <a:pt x="1993" y="17369"/>
                </a:lnTo>
                <a:lnTo>
                  <a:pt x="2400" y="17695"/>
                </a:lnTo>
                <a:lnTo>
                  <a:pt x="2807" y="17980"/>
                </a:lnTo>
                <a:lnTo>
                  <a:pt x="3214" y="18264"/>
                </a:lnTo>
                <a:lnTo>
                  <a:pt x="3661" y="18549"/>
                </a:lnTo>
                <a:lnTo>
                  <a:pt x="4109" y="18793"/>
                </a:lnTo>
                <a:lnTo>
                  <a:pt x="4597" y="18996"/>
                </a:lnTo>
                <a:lnTo>
                  <a:pt x="5532" y="19363"/>
                </a:lnTo>
                <a:lnTo>
                  <a:pt x="6549" y="19607"/>
                </a:lnTo>
                <a:lnTo>
                  <a:pt x="7525" y="19810"/>
                </a:lnTo>
                <a:lnTo>
                  <a:pt x="8136" y="19891"/>
                </a:lnTo>
                <a:lnTo>
                  <a:pt x="8746" y="19932"/>
                </a:lnTo>
                <a:lnTo>
                  <a:pt x="10007" y="20013"/>
                </a:lnTo>
                <a:lnTo>
                  <a:pt x="11227" y="19973"/>
                </a:lnTo>
                <a:lnTo>
                  <a:pt x="12447" y="19891"/>
                </a:lnTo>
                <a:lnTo>
                  <a:pt x="14928" y="19688"/>
                </a:lnTo>
                <a:lnTo>
                  <a:pt x="16149" y="19566"/>
                </a:lnTo>
                <a:lnTo>
                  <a:pt x="17369" y="19485"/>
                </a:lnTo>
                <a:lnTo>
                  <a:pt x="18711" y="19444"/>
                </a:lnTo>
                <a:lnTo>
                  <a:pt x="20013" y="19485"/>
                </a:lnTo>
                <a:lnTo>
                  <a:pt x="22657" y="19566"/>
                </a:lnTo>
                <a:lnTo>
                  <a:pt x="23837" y="19647"/>
                </a:lnTo>
                <a:lnTo>
                  <a:pt x="25626" y="19647"/>
                </a:lnTo>
                <a:lnTo>
                  <a:pt x="26196" y="19607"/>
                </a:lnTo>
                <a:lnTo>
                  <a:pt x="26806" y="19525"/>
                </a:lnTo>
                <a:lnTo>
                  <a:pt x="27375" y="19403"/>
                </a:lnTo>
                <a:lnTo>
                  <a:pt x="27823" y="19281"/>
                </a:lnTo>
                <a:lnTo>
                  <a:pt x="28311" y="19118"/>
                </a:lnTo>
                <a:lnTo>
                  <a:pt x="28758" y="18915"/>
                </a:lnTo>
                <a:lnTo>
                  <a:pt x="29206" y="18712"/>
                </a:lnTo>
                <a:lnTo>
                  <a:pt x="29613" y="18508"/>
                </a:lnTo>
                <a:lnTo>
                  <a:pt x="30060" y="18264"/>
                </a:lnTo>
                <a:lnTo>
                  <a:pt x="30833" y="17695"/>
                </a:lnTo>
                <a:lnTo>
                  <a:pt x="31565" y="17044"/>
                </a:lnTo>
                <a:lnTo>
                  <a:pt x="32257" y="16352"/>
                </a:lnTo>
                <a:lnTo>
                  <a:pt x="32867" y="15580"/>
                </a:lnTo>
                <a:lnTo>
                  <a:pt x="33395" y="14766"/>
                </a:lnTo>
                <a:lnTo>
                  <a:pt x="33680" y="14278"/>
                </a:lnTo>
                <a:lnTo>
                  <a:pt x="33884" y="13749"/>
                </a:lnTo>
                <a:lnTo>
                  <a:pt x="34128" y="13261"/>
                </a:lnTo>
                <a:lnTo>
                  <a:pt x="34290" y="12732"/>
                </a:lnTo>
                <a:lnTo>
                  <a:pt x="34453" y="12204"/>
                </a:lnTo>
                <a:lnTo>
                  <a:pt x="34575" y="11634"/>
                </a:lnTo>
                <a:lnTo>
                  <a:pt x="34697" y="11105"/>
                </a:lnTo>
                <a:lnTo>
                  <a:pt x="34778" y="10536"/>
                </a:lnTo>
                <a:lnTo>
                  <a:pt x="34819" y="9966"/>
                </a:lnTo>
                <a:lnTo>
                  <a:pt x="34819" y="9438"/>
                </a:lnTo>
                <a:lnTo>
                  <a:pt x="34819" y="8868"/>
                </a:lnTo>
                <a:lnTo>
                  <a:pt x="34819" y="8299"/>
                </a:lnTo>
                <a:lnTo>
                  <a:pt x="34738" y="7729"/>
                </a:lnTo>
                <a:lnTo>
                  <a:pt x="34656" y="7200"/>
                </a:lnTo>
                <a:lnTo>
                  <a:pt x="34575" y="6631"/>
                </a:lnTo>
                <a:lnTo>
                  <a:pt x="34412" y="6102"/>
                </a:lnTo>
                <a:lnTo>
                  <a:pt x="34290" y="5533"/>
                </a:lnTo>
                <a:lnTo>
                  <a:pt x="34087" y="5004"/>
                </a:lnTo>
                <a:lnTo>
                  <a:pt x="33884" y="4475"/>
                </a:lnTo>
                <a:lnTo>
                  <a:pt x="33640" y="3946"/>
                </a:lnTo>
                <a:lnTo>
                  <a:pt x="33395" y="3499"/>
                </a:lnTo>
                <a:lnTo>
                  <a:pt x="33111" y="3051"/>
                </a:lnTo>
                <a:lnTo>
                  <a:pt x="32826" y="2604"/>
                </a:lnTo>
                <a:lnTo>
                  <a:pt x="32501" y="2238"/>
                </a:lnTo>
                <a:lnTo>
                  <a:pt x="32134" y="1831"/>
                </a:lnTo>
                <a:lnTo>
                  <a:pt x="31768" y="1465"/>
                </a:lnTo>
                <a:lnTo>
                  <a:pt x="31362" y="1180"/>
                </a:lnTo>
                <a:lnTo>
                  <a:pt x="30914" y="896"/>
                </a:lnTo>
                <a:lnTo>
                  <a:pt x="30426" y="611"/>
                </a:lnTo>
                <a:lnTo>
                  <a:pt x="29938" y="407"/>
                </a:lnTo>
                <a:lnTo>
                  <a:pt x="29450" y="285"/>
                </a:lnTo>
                <a:lnTo>
                  <a:pt x="28921" y="163"/>
                </a:lnTo>
                <a:lnTo>
                  <a:pt x="28392" y="82"/>
                </a:lnTo>
                <a:lnTo>
                  <a:pt x="27823" y="41"/>
                </a:lnTo>
                <a:lnTo>
                  <a:pt x="27294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2" name="Google Shape;302;p9"/>
          <p:cNvSpPr txBox="1">
            <a:spLocks noGrp="1"/>
          </p:cNvSpPr>
          <p:nvPr>
            <p:ph type="subTitle" idx="1"/>
          </p:nvPr>
        </p:nvSpPr>
        <p:spPr>
          <a:xfrm>
            <a:off x="4353425" y="2391750"/>
            <a:ext cx="4070700" cy="132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None/>
              <a:defRPr sz="1500"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900"/>
              <a:buNone/>
              <a:defRPr sz="1900"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900"/>
              <a:buNone/>
              <a:defRPr sz="1900"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900"/>
              <a:buNone/>
              <a:defRPr sz="1900"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900"/>
              <a:buNone/>
              <a:defRPr sz="1900"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900"/>
              <a:buNone/>
              <a:defRPr sz="1900"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900"/>
              <a:buNone/>
              <a:defRPr sz="1900"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900"/>
              <a:buNone/>
              <a:defRPr sz="1900"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900"/>
              <a:buNone/>
              <a:defRPr sz="1900"/>
            </a:lvl9pPr>
          </a:lstStyle>
          <a:p>
            <a:endParaRPr/>
          </a:p>
        </p:txBody>
      </p:sp>
      <p:sp>
        <p:nvSpPr>
          <p:cNvPr id="303" name="Google Shape;303;p9"/>
          <p:cNvSpPr txBox="1">
            <a:spLocks noGrp="1"/>
          </p:cNvSpPr>
          <p:nvPr>
            <p:ph type="title"/>
          </p:nvPr>
        </p:nvSpPr>
        <p:spPr>
          <a:xfrm>
            <a:off x="4353450" y="1629175"/>
            <a:ext cx="4070700" cy="62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4200"/>
            </a:lvl1pPr>
            <a:lvl2pPr lvl="1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2pPr>
            <a:lvl3pPr lvl="2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3pPr>
            <a:lvl4pPr lvl="3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4pPr>
            <a:lvl5pPr lvl="4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5pPr>
            <a:lvl6pPr lvl="5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6pPr>
            <a:lvl7pPr lvl="6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7pPr>
            <a:lvl8pPr lvl="7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8pPr>
            <a:lvl9pPr lvl="8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9pPr>
          </a:lstStyle>
          <a:p>
            <a:endParaRPr/>
          </a:p>
        </p:txBody>
      </p:sp>
      <p:sp>
        <p:nvSpPr>
          <p:cNvPr id="304" name="Google Shape;304;p9"/>
          <p:cNvSpPr/>
          <p:nvPr/>
        </p:nvSpPr>
        <p:spPr>
          <a:xfrm flipH="1">
            <a:off x="-1801179" y="3473499"/>
            <a:ext cx="5171118" cy="2972279"/>
          </a:xfrm>
          <a:custGeom>
            <a:avLst/>
            <a:gdLst/>
            <a:ahLst/>
            <a:cxnLst/>
            <a:rect l="l" t="t" r="r" b="b"/>
            <a:pathLst>
              <a:path w="34820" h="20014" extrusionOk="0">
                <a:moveTo>
                  <a:pt x="27294" y="1"/>
                </a:moveTo>
                <a:lnTo>
                  <a:pt x="26765" y="41"/>
                </a:lnTo>
                <a:lnTo>
                  <a:pt x="25626" y="123"/>
                </a:lnTo>
                <a:lnTo>
                  <a:pt x="24487" y="326"/>
                </a:lnTo>
                <a:lnTo>
                  <a:pt x="23348" y="529"/>
                </a:lnTo>
                <a:lnTo>
                  <a:pt x="22210" y="814"/>
                </a:lnTo>
                <a:lnTo>
                  <a:pt x="17044" y="1953"/>
                </a:lnTo>
                <a:lnTo>
                  <a:pt x="11878" y="3133"/>
                </a:lnTo>
                <a:lnTo>
                  <a:pt x="10698" y="3377"/>
                </a:lnTo>
                <a:lnTo>
                  <a:pt x="9559" y="3662"/>
                </a:lnTo>
                <a:lnTo>
                  <a:pt x="8380" y="3987"/>
                </a:lnTo>
                <a:lnTo>
                  <a:pt x="7281" y="4394"/>
                </a:lnTo>
                <a:lnTo>
                  <a:pt x="6264" y="4760"/>
                </a:lnTo>
                <a:lnTo>
                  <a:pt x="5288" y="5248"/>
                </a:lnTo>
                <a:lnTo>
                  <a:pt x="4353" y="5777"/>
                </a:lnTo>
                <a:lnTo>
                  <a:pt x="3905" y="6061"/>
                </a:lnTo>
                <a:lnTo>
                  <a:pt x="3458" y="6387"/>
                </a:lnTo>
                <a:lnTo>
                  <a:pt x="2766" y="6997"/>
                </a:lnTo>
                <a:lnTo>
                  <a:pt x="2156" y="7648"/>
                </a:lnTo>
                <a:lnTo>
                  <a:pt x="1587" y="8339"/>
                </a:lnTo>
                <a:lnTo>
                  <a:pt x="1099" y="9112"/>
                </a:lnTo>
                <a:lnTo>
                  <a:pt x="692" y="9885"/>
                </a:lnTo>
                <a:lnTo>
                  <a:pt x="366" y="10699"/>
                </a:lnTo>
                <a:lnTo>
                  <a:pt x="244" y="11146"/>
                </a:lnTo>
                <a:lnTo>
                  <a:pt x="122" y="11553"/>
                </a:lnTo>
                <a:lnTo>
                  <a:pt x="82" y="11959"/>
                </a:lnTo>
                <a:lnTo>
                  <a:pt x="0" y="12407"/>
                </a:lnTo>
                <a:lnTo>
                  <a:pt x="0" y="12854"/>
                </a:lnTo>
                <a:lnTo>
                  <a:pt x="0" y="13261"/>
                </a:lnTo>
                <a:lnTo>
                  <a:pt x="41" y="13709"/>
                </a:lnTo>
                <a:lnTo>
                  <a:pt x="122" y="14115"/>
                </a:lnTo>
                <a:lnTo>
                  <a:pt x="244" y="14522"/>
                </a:lnTo>
                <a:lnTo>
                  <a:pt x="366" y="14929"/>
                </a:lnTo>
                <a:lnTo>
                  <a:pt x="529" y="15336"/>
                </a:lnTo>
                <a:lnTo>
                  <a:pt x="732" y="15742"/>
                </a:lnTo>
                <a:lnTo>
                  <a:pt x="1017" y="16190"/>
                </a:lnTo>
                <a:lnTo>
                  <a:pt x="1302" y="16597"/>
                </a:lnTo>
                <a:lnTo>
                  <a:pt x="1668" y="17003"/>
                </a:lnTo>
                <a:lnTo>
                  <a:pt x="1993" y="17369"/>
                </a:lnTo>
                <a:lnTo>
                  <a:pt x="2400" y="17695"/>
                </a:lnTo>
                <a:lnTo>
                  <a:pt x="2807" y="17980"/>
                </a:lnTo>
                <a:lnTo>
                  <a:pt x="3214" y="18264"/>
                </a:lnTo>
                <a:lnTo>
                  <a:pt x="3661" y="18549"/>
                </a:lnTo>
                <a:lnTo>
                  <a:pt x="4109" y="18793"/>
                </a:lnTo>
                <a:lnTo>
                  <a:pt x="4597" y="18996"/>
                </a:lnTo>
                <a:lnTo>
                  <a:pt x="5532" y="19363"/>
                </a:lnTo>
                <a:lnTo>
                  <a:pt x="6549" y="19607"/>
                </a:lnTo>
                <a:lnTo>
                  <a:pt x="7525" y="19810"/>
                </a:lnTo>
                <a:lnTo>
                  <a:pt x="8136" y="19891"/>
                </a:lnTo>
                <a:lnTo>
                  <a:pt x="8746" y="19932"/>
                </a:lnTo>
                <a:lnTo>
                  <a:pt x="10007" y="20013"/>
                </a:lnTo>
                <a:lnTo>
                  <a:pt x="11227" y="19973"/>
                </a:lnTo>
                <a:lnTo>
                  <a:pt x="12447" y="19891"/>
                </a:lnTo>
                <a:lnTo>
                  <a:pt x="14928" y="19688"/>
                </a:lnTo>
                <a:lnTo>
                  <a:pt x="16149" y="19566"/>
                </a:lnTo>
                <a:lnTo>
                  <a:pt x="17369" y="19485"/>
                </a:lnTo>
                <a:lnTo>
                  <a:pt x="18711" y="19444"/>
                </a:lnTo>
                <a:lnTo>
                  <a:pt x="20013" y="19485"/>
                </a:lnTo>
                <a:lnTo>
                  <a:pt x="22657" y="19566"/>
                </a:lnTo>
                <a:lnTo>
                  <a:pt x="23837" y="19647"/>
                </a:lnTo>
                <a:lnTo>
                  <a:pt x="25626" y="19647"/>
                </a:lnTo>
                <a:lnTo>
                  <a:pt x="26196" y="19607"/>
                </a:lnTo>
                <a:lnTo>
                  <a:pt x="26806" y="19525"/>
                </a:lnTo>
                <a:lnTo>
                  <a:pt x="27375" y="19403"/>
                </a:lnTo>
                <a:lnTo>
                  <a:pt x="27823" y="19281"/>
                </a:lnTo>
                <a:lnTo>
                  <a:pt x="28311" y="19118"/>
                </a:lnTo>
                <a:lnTo>
                  <a:pt x="28758" y="18915"/>
                </a:lnTo>
                <a:lnTo>
                  <a:pt x="29206" y="18712"/>
                </a:lnTo>
                <a:lnTo>
                  <a:pt x="29613" y="18508"/>
                </a:lnTo>
                <a:lnTo>
                  <a:pt x="30060" y="18264"/>
                </a:lnTo>
                <a:lnTo>
                  <a:pt x="30833" y="17695"/>
                </a:lnTo>
                <a:lnTo>
                  <a:pt x="31565" y="17044"/>
                </a:lnTo>
                <a:lnTo>
                  <a:pt x="32257" y="16352"/>
                </a:lnTo>
                <a:lnTo>
                  <a:pt x="32867" y="15580"/>
                </a:lnTo>
                <a:lnTo>
                  <a:pt x="33395" y="14766"/>
                </a:lnTo>
                <a:lnTo>
                  <a:pt x="33680" y="14278"/>
                </a:lnTo>
                <a:lnTo>
                  <a:pt x="33884" y="13749"/>
                </a:lnTo>
                <a:lnTo>
                  <a:pt x="34128" y="13261"/>
                </a:lnTo>
                <a:lnTo>
                  <a:pt x="34290" y="12732"/>
                </a:lnTo>
                <a:lnTo>
                  <a:pt x="34453" y="12204"/>
                </a:lnTo>
                <a:lnTo>
                  <a:pt x="34575" y="11634"/>
                </a:lnTo>
                <a:lnTo>
                  <a:pt x="34697" y="11105"/>
                </a:lnTo>
                <a:lnTo>
                  <a:pt x="34778" y="10536"/>
                </a:lnTo>
                <a:lnTo>
                  <a:pt x="34819" y="9966"/>
                </a:lnTo>
                <a:lnTo>
                  <a:pt x="34819" y="9438"/>
                </a:lnTo>
                <a:lnTo>
                  <a:pt x="34819" y="8868"/>
                </a:lnTo>
                <a:lnTo>
                  <a:pt x="34819" y="8299"/>
                </a:lnTo>
                <a:lnTo>
                  <a:pt x="34738" y="7729"/>
                </a:lnTo>
                <a:lnTo>
                  <a:pt x="34656" y="7200"/>
                </a:lnTo>
                <a:lnTo>
                  <a:pt x="34575" y="6631"/>
                </a:lnTo>
                <a:lnTo>
                  <a:pt x="34412" y="6102"/>
                </a:lnTo>
                <a:lnTo>
                  <a:pt x="34290" y="5533"/>
                </a:lnTo>
                <a:lnTo>
                  <a:pt x="34087" y="5004"/>
                </a:lnTo>
                <a:lnTo>
                  <a:pt x="33884" y="4475"/>
                </a:lnTo>
                <a:lnTo>
                  <a:pt x="33640" y="3946"/>
                </a:lnTo>
                <a:lnTo>
                  <a:pt x="33395" y="3499"/>
                </a:lnTo>
                <a:lnTo>
                  <a:pt x="33111" y="3051"/>
                </a:lnTo>
                <a:lnTo>
                  <a:pt x="32826" y="2604"/>
                </a:lnTo>
                <a:lnTo>
                  <a:pt x="32501" y="2238"/>
                </a:lnTo>
                <a:lnTo>
                  <a:pt x="32134" y="1831"/>
                </a:lnTo>
                <a:lnTo>
                  <a:pt x="31768" y="1465"/>
                </a:lnTo>
                <a:lnTo>
                  <a:pt x="31362" y="1180"/>
                </a:lnTo>
                <a:lnTo>
                  <a:pt x="30914" y="896"/>
                </a:lnTo>
                <a:lnTo>
                  <a:pt x="30426" y="611"/>
                </a:lnTo>
                <a:lnTo>
                  <a:pt x="29938" y="407"/>
                </a:lnTo>
                <a:lnTo>
                  <a:pt x="29450" y="285"/>
                </a:lnTo>
                <a:lnTo>
                  <a:pt x="28921" y="163"/>
                </a:lnTo>
                <a:lnTo>
                  <a:pt x="28392" y="82"/>
                </a:lnTo>
                <a:lnTo>
                  <a:pt x="27823" y="41"/>
                </a:lnTo>
                <a:lnTo>
                  <a:pt x="27294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5" name="Google Shape;305;p9"/>
          <p:cNvSpPr/>
          <p:nvPr/>
        </p:nvSpPr>
        <p:spPr>
          <a:xfrm flipH="1">
            <a:off x="3543498" y="552738"/>
            <a:ext cx="152693" cy="154523"/>
          </a:xfrm>
          <a:custGeom>
            <a:avLst/>
            <a:gdLst/>
            <a:ahLst/>
            <a:cxnLst/>
            <a:rect l="l" t="t" r="r" b="b"/>
            <a:pathLst>
              <a:path w="3337" h="3377" extrusionOk="0">
                <a:moveTo>
                  <a:pt x="1506" y="0"/>
                </a:moveTo>
                <a:lnTo>
                  <a:pt x="1262" y="41"/>
                </a:lnTo>
                <a:lnTo>
                  <a:pt x="1018" y="122"/>
                </a:lnTo>
                <a:lnTo>
                  <a:pt x="774" y="204"/>
                </a:lnTo>
                <a:lnTo>
                  <a:pt x="570" y="366"/>
                </a:lnTo>
                <a:lnTo>
                  <a:pt x="408" y="529"/>
                </a:lnTo>
                <a:lnTo>
                  <a:pt x="245" y="692"/>
                </a:lnTo>
                <a:lnTo>
                  <a:pt x="164" y="895"/>
                </a:lnTo>
                <a:lnTo>
                  <a:pt x="82" y="1098"/>
                </a:lnTo>
                <a:lnTo>
                  <a:pt x="1" y="1342"/>
                </a:lnTo>
                <a:lnTo>
                  <a:pt x="1" y="1546"/>
                </a:lnTo>
                <a:lnTo>
                  <a:pt x="1" y="1790"/>
                </a:lnTo>
                <a:lnTo>
                  <a:pt x="1" y="1993"/>
                </a:lnTo>
                <a:lnTo>
                  <a:pt x="123" y="2319"/>
                </a:lnTo>
                <a:lnTo>
                  <a:pt x="245" y="2563"/>
                </a:lnTo>
                <a:lnTo>
                  <a:pt x="448" y="2807"/>
                </a:lnTo>
                <a:lnTo>
                  <a:pt x="692" y="3010"/>
                </a:lnTo>
                <a:lnTo>
                  <a:pt x="936" y="3173"/>
                </a:lnTo>
                <a:lnTo>
                  <a:pt x="1221" y="3295"/>
                </a:lnTo>
                <a:lnTo>
                  <a:pt x="1506" y="3376"/>
                </a:lnTo>
                <a:lnTo>
                  <a:pt x="1831" y="3376"/>
                </a:lnTo>
                <a:lnTo>
                  <a:pt x="2075" y="3336"/>
                </a:lnTo>
                <a:lnTo>
                  <a:pt x="2319" y="3254"/>
                </a:lnTo>
                <a:lnTo>
                  <a:pt x="2564" y="3173"/>
                </a:lnTo>
                <a:lnTo>
                  <a:pt x="2767" y="3010"/>
                </a:lnTo>
                <a:lnTo>
                  <a:pt x="2930" y="2847"/>
                </a:lnTo>
                <a:lnTo>
                  <a:pt x="3092" y="2685"/>
                </a:lnTo>
                <a:lnTo>
                  <a:pt x="3214" y="2441"/>
                </a:lnTo>
                <a:lnTo>
                  <a:pt x="3296" y="2197"/>
                </a:lnTo>
                <a:lnTo>
                  <a:pt x="3336" y="1912"/>
                </a:lnTo>
                <a:lnTo>
                  <a:pt x="3336" y="1627"/>
                </a:lnTo>
                <a:lnTo>
                  <a:pt x="3296" y="1342"/>
                </a:lnTo>
                <a:lnTo>
                  <a:pt x="3214" y="1098"/>
                </a:lnTo>
                <a:lnTo>
                  <a:pt x="3092" y="854"/>
                </a:lnTo>
                <a:lnTo>
                  <a:pt x="2930" y="610"/>
                </a:lnTo>
                <a:lnTo>
                  <a:pt x="2726" y="407"/>
                </a:lnTo>
                <a:lnTo>
                  <a:pt x="2482" y="244"/>
                </a:lnTo>
                <a:lnTo>
                  <a:pt x="2238" y="122"/>
                </a:lnTo>
                <a:lnTo>
                  <a:pt x="1994" y="41"/>
                </a:lnTo>
                <a:lnTo>
                  <a:pt x="175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06" name="Google Shape;306;p9"/>
          <p:cNvGrpSpPr/>
          <p:nvPr/>
        </p:nvGrpSpPr>
        <p:grpSpPr>
          <a:xfrm flipH="1">
            <a:off x="4505376" y="672834"/>
            <a:ext cx="474643" cy="301588"/>
            <a:chOff x="7593894" y="395296"/>
            <a:chExt cx="474643" cy="301588"/>
          </a:xfrm>
        </p:grpSpPr>
        <p:sp>
          <p:nvSpPr>
            <p:cNvPr id="307" name="Google Shape;307;p9"/>
            <p:cNvSpPr/>
            <p:nvPr/>
          </p:nvSpPr>
          <p:spPr>
            <a:xfrm>
              <a:off x="7603183" y="404585"/>
              <a:ext cx="456065" cy="282964"/>
            </a:xfrm>
            <a:custGeom>
              <a:avLst/>
              <a:gdLst/>
              <a:ahLst/>
              <a:cxnLst/>
              <a:rect l="l" t="t" r="r" b="b"/>
              <a:pathLst>
                <a:path w="9967" h="6184" extrusionOk="0">
                  <a:moveTo>
                    <a:pt x="4678" y="1"/>
                  </a:moveTo>
                  <a:lnTo>
                    <a:pt x="4394" y="42"/>
                  </a:lnTo>
                  <a:lnTo>
                    <a:pt x="4109" y="164"/>
                  </a:lnTo>
                  <a:lnTo>
                    <a:pt x="3824" y="286"/>
                  </a:lnTo>
                  <a:lnTo>
                    <a:pt x="3540" y="448"/>
                  </a:lnTo>
                  <a:lnTo>
                    <a:pt x="3336" y="692"/>
                  </a:lnTo>
                  <a:lnTo>
                    <a:pt x="3133" y="936"/>
                  </a:lnTo>
                  <a:lnTo>
                    <a:pt x="2970" y="1181"/>
                  </a:lnTo>
                  <a:lnTo>
                    <a:pt x="2848" y="1465"/>
                  </a:lnTo>
                  <a:lnTo>
                    <a:pt x="2767" y="1750"/>
                  </a:lnTo>
                  <a:lnTo>
                    <a:pt x="2685" y="2075"/>
                  </a:lnTo>
                  <a:lnTo>
                    <a:pt x="2645" y="2360"/>
                  </a:lnTo>
                  <a:lnTo>
                    <a:pt x="2645" y="2686"/>
                  </a:lnTo>
                  <a:lnTo>
                    <a:pt x="2685" y="3011"/>
                  </a:lnTo>
                  <a:lnTo>
                    <a:pt x="2441" y="2848"/>
                  </a:lnTo>
                  <a:lnTo>
                    <a:pt x="2197" y="2767"/>
                  </a:lnTo>
                  <a:lnTo>
                    <a:pt x="1953" y="2686"/>
                  </a:lnTo>
                  <a:lnTo>
                    <a:pt x="1424" y="2686"/>
                  </a:lnTo>
                  <a:lnTo>
                    <a:pt x="1180" y="2767"/>
                  </a:lnTo>
                  <a:lnTo>
                    <a:pt x="936" y="2848"/>
                  </a:lnTo>
                  <a:lnTo>
                    <a:pt x="692" y="2970"/>
                  </a:lnTo>
                  <a:lnTo>
                    <a:pt x="570" y="3092"/>
                  </a:lnTo>
                  <a:lnTo>
                    <a:pt x="407" y="3214"/>
                  </a:lnTo>
                  <a:lnTo>
                    <a:pt x="204" y="3540"/>
                  </a:lnTo>
                  <a:lnTo>
                    <a:pt x="41" y="3906"/>
                  </a:lnTo>
                  <a:lnTo>
                    <a:pt x="1" y="4272"/>
                  </a:lnTo>
                  <a:lnTo>
                    <a:pt x="1" y="4679"/>
                  </a:lnTo>
                  <a:lnTo>
                    <a:pt x="82" y="5045"/>
                  </a:lnTo>
                  <a:lnTo>
                    <a:pt x="285" y="5370"/>
                  </a:lnTo>
                  <a:lnTo>
                    <a:pt x="407" y="5533"/>
                  </a:lnTo>
                  <a:lnTo>
                    <a:pt x="529" y="5655"/>
                  </a:lnTo>
                  <a:lnTo>
                    <a:pt x="814" y="5858"/>
                  </a:lnTo>
                  <a:lnTo>
                    <a:pt x="1180" y="6021"/>
                  </a:lnTo>
                  <a:lnTo>
                    <a:pt x="1587" y="6102"/>
                  </a:lnTo>
                  <a:lnTo>
                    <a:pt x="1994" y="6143"/>
                  </a:lnTo>
                  <a:lnTo>
                    <a:pt x="2848" y="6184"/>
                  </a:lnTo>
                  <a:lnTo>
                    <a:pt x="3580" y="6143"/>
                  </a:lnTo>
                  <a:lnTo>
                    <a:pt x="4678" y="6143"/>
                  </a:lnTo>
                  <a:lnTo>
                    <a:pt x="5736" y="6102"/>
                  </a:lnTo>
                  <a:lnTo>
                    <a:pt x="6834" y="6021"/>
                  </a:lnTo>
                  <a:lnTo>
                    <a:pt x="7892" y="5899"/>
                  </a:lnTo>
                  <a:lnTo>
                    <a:pt x="8543" y="5818"/>
                  </a:lnTo>
                  <a:lnTo>
                    <a:pt x="8868" y="5736"/>
                  </a:lnTo>
                  <a:lnTo>
                    <a:pt x="9153" y="5614"/>
                  </a:lnTo>
                  <a:lnTo>
                    <a:pt x="9438" y="5452"/>
                  </a:lnTo>
                  <a:lnTo>
                    <a:pt x="9682" y="5248"/>
                  </a:lnTo>
                  <a:lnTo>
                    <a:pt x="9844" y="5045"/>
                  </a:lnTo>
                  <a:lnTo>
                    <a:pt x="9926" y="4760"/>
                  </a:lnTo>
                  <a:lnTo>
                    <a:pt x="9966" y="4557"/>
                  </a:lnTo>
                  <a:lnTo>
                    <a:pt x="9966" y="4353"/>
                  </a:lnTo>
                  <a:lnTo>
                    <a:pt x="9885" y="4150"/>
                  </a:lnTo>
                  <a:lnTo>
                    <a:pt x="9804" y="3946"/>
                  </a:lnTo>
                  <a:lnTo>
                    <a:pt x="9682" y="3784"/>
                  </a:lnTo>
                  <a:lnTo>
                    <a:pt x="9560" y="3662"/>
                  </a:lnTo>
                  <a:lnTo>
                    <a:pt x="9397" y="3499"/>
                  </a:lnTo>
                  <a:lnTo>
                    <a:pt x="9234" y="3418"/>
                  </a:lnTo>
                  <a:lnTo>
                    <a:pt x="9031" y="3336"/>
                  </a:lnTo>
                  <a:lnTo>
                    <a:pt x="8827" y="3296"/>
                  </a:lnTo>
                  <a:lnTo>
                    <a:pt x="8421" y="3296"/>
                  </a:lnTo>
                  <a:lnTo>
                    <a:pt x="8014" y="3418"/>
                  </a:lnTo>
                  <a:lnTo>
                    <a:pt x="7648" y="3580"/>
                  </a:lnTo>
                  <a:lnTo>
                    <a:pt x="7729" y="3458"/>
                  </a:lnTo>
                  <a:lnTo>
                    <a:pt x="7770" y="3296"/>
                  </a:lnTo>
                  <a:lnTo>
                    <a:pt x="7811" y="3011"/>
                  </a:lnTo>
                  <a:lnTo>
                    <a:pt x="7729" y="2726"/>
                  </a:lnTo>
                  <a:lnTo>
                    <a:pt x="7648" y="2564"/>
                  </a:lnTo>
                  <a:lnTo>
                    <a:pt x="7566" y="2441"/>
                  </a:lnTo>
                  <a:lnTo>
                    <a:pt x="7444" y="2360"/>
                  </a:lnTo>
                  <a:lnTo>
                    <a:pt x="7322" y="2279"/>
                  </a:lnTo>
                  <a:lnTo>
                    <a:pt x="7038" y="2157"/>
                  </a:lnTo>
                  <a:lnTo>
                    <a:pt x="6590" y="2157"/>
                  </a:lnTo>
                  <a:lnTo>
                    <a:pt x="6428" y="2197"/>
                  </a:lnTo>
                  <a:lnTo>
                    <a:pt x="6550" y="1913"/>
                  </a:lnTo>
                  <a:lnTo>
                    <a:pt x="6550" y="1628"/>
                  </a:lnTo>
                  <a:lnTo>
                    <a:pt x="6550" y="1303"/>
                  </a:lnTo>
                  <a:lnTo>
                    <a:pt x="6428" y="1018"/>
                  </a:lnTo>
                  <a:lnTo>
                    <a:pt x="6306" y="733"/>
                  </a:lnTo>
                  <a:lnTo>
                    <a:pt x="6102" y="489"/>
                  </a:lnTo>
                  <a:lnTo>
                    <a:pt x="5858" y="286"/>
                  </a:lnTo>
                  <a:lnTo>
                    <a:pt x="5614" y="164"/>
                  </a:lnTo>
                  <a:lnTo>
                    <a:pt x="5289" y="42"/>
                  </a:lnTo>
                  <a:lnTo>
                    <a:pt x="500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" name="Google Shape;308;p9"/>
            <p:cNvSpPr/>
            <p:nvPr/>
          </p:nvSpPr>
          <p:spPr>
            <a:xfrm>
              <a:off x="7593894" y="395296"/>
              <a:ext cx="474643" cy="301588"/>
            </a:xfrm>
            <a:custGeom>
              <a:avLst/>
              <a:gdLst/>
              <a:ahLst/>
              <a:cxnLst/>
              <a:rect l="l" t="t" r="r" b="b"/>
              <a:pathLst>
                <a:path w="10373" h="6591" extrusionOk="0">
                  <a:moveTo>
                    <a:pt x="5329" y="407"/>
                  </a:moveTo>
                  <a:lnTo>
                    <a:pt x="5532" y="448"/>
                  </a:lnTo>
                  <a:lnTo>
                    <a:pt x="5695" y="529"/>
                  </a:lnTo>
                  <a:lnTo>
                    <a:pt x="5858" y="611"/>
                  </a:lnTo>
                  <a:lnTo>
                    <a:pt x="6020" y="733"/>
                  </a:lnTo>
                  <a:lnTo>
                    <a:pt x="6183" y="855"/>
                  </a:lnTo>
                  <a:lnTo>
                    <a:pt x="6305" y="1017"/>
                  </a:lnTo>
                  <a:lnTo>
                    <a:pt x="6386" y="1180"/>
                  </a:lnTo>
                  <a:lnTo>
                    <a:pt x="6468" y="1384"/>
                  </a:lnTo>
                  <a:lnTo>
                    <a:pt x="6549" y="1546"/>
                  </a:lnTo>
                  <a:lnTo>
                    <a:pt x="6549" y="1750"/>
                  </a:lnTo>
                  <a:lnTo>
                    <a:pt x="6549" y="1953"/>
                  </a:lnTo>
                  <a:lnTo>
                    <a:pt x="6549" y="2116"/>
                  </a:lnTo>
                  <a:lnTo>
                    <a:pt x="6468" y="2319"/>
                  </a:lnTo>
                  <a:lnTo>
                    <a:pt x="6468" y="2441"/>
                  </a:lnTo>
                  <a:lnTo>
                    <a:pt x="6509" y="2522"/>
                  </a:lnTo>
                  <a:lnTo>
                    <a:pt x="6590" y="2604"/>
                  </a:lnTo>
                  <a:lnTo>
                    <a:pt x="6712" y="2604"/>
                  </a:lnTo>
                  <a:lnTo>
                    <a:pt x="6956" y="2563"/>
                  </a:lnTo>
                  <a:lnTo>
                    <a:pt x="7200" y="2563"/>
                  </a:lnTo>
                  <a:lnTo>
                    <a:pt x="7403" y="2644"/>
                  </a:lnTo>
                  <a:lnTo>
                    <a:pt x="7607" y="2807"/>
                  </a:lnTo>
                  <a:lnTo>
                    <a:pt x="7729" y="2970"/>
                  </a:lnTo>
                  <a:lnTo>
                    <a:pt x="7810" y="3214"/>
                  </a:lnTo>
                  <a:lnTo>
                    <a:pt x="7769" y="3458"/>
                  </a:lnTo>
                  <a:lnTo>
                    <a:pt x="7688" y="3702"/>
                  </a:lnTo>
                  <a:lnTo>
                    <a:pt x="7647" y="3783"/>
                  </a:lnTo>
                  <a:lnTo>
                    <a:pt x="7647" y="3824"/>
                  </a:lnTo>
                  <a:lnTo>
                    <a:pt x="7729" y="3946"/>
                  </a:lnTo>
                  <a:lnTo>
                    <a:pt x="7851" y="3987"/>
                  </a:lnTo>
                  <a:lnTo>
                    <a:pt x="7973" y="3987"/>
                  </a:lnTo>
                  <a:lnTo>
                    <a:pt x="8298" y="3824"/>
                  </a:lnTo>
                  <a:lnTo>
                    <a:pt x="8624" y="3702"/>
                  </a:lnTo>
                  <a:lnTo>
                    <a:pt x="8990" y="3702"/>
                  </a:lnTo>
                  <a:lnTo>
                    <a:pt x="9152" y="3743"/>
                  </a:lnTo>
                  <a:lnTo>
                    <a:pt x="9356" y="3824"/>
                  </a:lnTo>
                  <a:lnTo>
                    <a:pt x="9478" y="3865"/>
                  </a:lnTo>
                  <a:lnTo>
                    <a:pt x="9641" y="3987"/>
                  </a:lnTo>
                  <a:lnTo>
                    <a:pt x="9722" y="4109"/>
                  </a:lnTo>
                  <a:lnTo>
                    <a:pt x="9844" y="4231"/>
                  </a:lnTo>
                  <a:lnTo>
                    <a:pt x="9925" y="4394"/>
                  </a:lnTo>
                  <a:lnTo>
                    <a:pt x="9966" y="4556"/>
                  </a:lnTo>
                  <a:lnTo>
                    <a:pt x="9966" y="4719"/>
                  </a:lnTo>
                  <a:lnTo>
                    <a:pt x="9966" y="4882"/>
                  </a:lnTo>
                  <a:lnTo>
                    <a:pt x="9844" y="5166"/>
                  </a:lnTo>
                  <a:lnTo>
                    <a:pt x="9681" y="5370"/>
                  </a:lnTo>
                  <a:lnTo>
                    <a:pt x="9478" y="5532"/>
                  </a:lnTo>
                  <a:lnTo>
                    <a:pt x="9193" y="5655"/>
                  </a:lnTo>
                  <a:lnTo>
                    <a:pt x="8949" y="5777"/>
                  </a:lnTo>
                  <a:lnTo>
                    <a:pt x="8624" y="5858"/>
                  </a:lnTo>
                  <a:lnTo>
                    <a:pt x="8095" y="5939"/>
                  </a:lnTo>
                  <a:lnTo>
                    <a:pt x="8014" y="5939"/>
                  </a:lnTo>
                  <a:lnTo>
                    <a:pt x="8005" y="5947"/>
                  </a:lnTo>
                  <a:lnTo>
                    <a:pt x="8005" y="5947"/>
                  </a:lnTo>
                  <a:lnTo>
                    <a:pt x="6753" y="6061"/>
                  </a:lnTo>
                  <a:lnTo>
                    <a:pt x="5410" y="6143"/>
                  </a:lnTo>
                  <a:lnTo>
                    <a:pt x="4068" y="6183"/>
                  </a:lnTo>
                  <a:lnTo>
                    <a:pt x="2685" y="6183"/>
                  </a:lnTo>
                  <a:lnTo>
                    <a:pt x="2197" y="6143"/>
                  </a:lnTo>
                  <a:lnTo>
                    <a:pt x="1668" y="6102"/>
                  </a:lnTo>
                  <a:lnTo>
                    <a:pt x="1424" y="6021"/>
                  </a:lnTo>
                  <a:lnTo>
                    <a:pt x="1180" y="5939"/>
                  </a:lnTo>
                  <a:lnTo>
                    <a:pt x="977" y="5817"/>
                  </a:lnTo>
                  <a:lnTo>
                    <a:pt x="773" y="5655"/>
                  </a:lnTo>
                  <a:lnTo>
                    <a:pt x="610" y="5451"/>
                  </a:lnTo>
                  <a:lnTo>
                    <a:pt x="529" y="5248"/>
                  </a:lnTo>
                  <a:lnTo>
                    <a:pt x="448" y="5004"/>
                  </a:lnTo>
                  <a:lnTo>
                    <a:pt x="407" y="4800"/>
                  </a:lnTo>
                  <a:lnTo>
                    <a:pt x="407" y="4556"/>
                  </a:lnTo>
                  <a:lnTo>
                    <a:pt x="407" y="4312"/>
                  </a:lnTo>
                  <a:lnTo>
                    <a:pt x="488" y="4068"/>
                  </a:lnTo>
                  <a:lnTo>
                    <a:pt x="570" y="3865"/>
                  </a:lnTo>
                  <a:lnTo>
                    <a:pt x="773" y="3580"/>
                  </a:lnTo>
                  <a:lnTo>
                    <a:pt x="1017" y="3377"/>
                  </a:lnTo>
                  <a:lnTo>
                    <a:pt x="1261" y="3214"/>
                  </a:lnTo>
                  <a:lnTo>
                    <a:pt x="1587" y="3133"/>
                  </a:lnTo>
                  <a:lnTo>
                    <a:pt x="1871" y="3092"/>
                  </a:lnTo>
                  <a:lnTo>
                    <a:pt x="2197" y="3133"/>
                  </a:lnTo>
                  <a:lnTo>
                    <a:pt x="2482" y="3214"/>
                  </a:lnTo>
                  <a:lnTo>
                    <a:pt x="2766" y="3377"/>
                  </a:lnTo>
                  <a:lnTo>
                    <a:pt x="2970" y="3377"/>
                  </a:lnTo>
                  <a:lnTo>
                    <a:pt x="3051" y="3295"/>
                  </a:lnTo>
                  <a:lnTo>
                    <a:pt x="3092" y="3214"/>
                  </a:lnTo>
                  <a:lnTo>
                    <a:pt x="3051" y="2767"/>
                  </a:lnTo>
                  <a:lnTo>
                    <a:pt x="3092" y="2319"/>
                  </a:lnTo>
                  <a:lnTo>
                    <a:pt x="3214" y="1872"/>
                  </a:lnTo>
                  <a:lnTo>
                    <a:pt x="3376" y="1465"/>
                  </a:lnTo>
                  <a:lnTo>
                    <a:pt x="3621" y="1099"/>
                  </a:lnTo>
                  <a:lnTo>
                    <a:pt x="3905" y="814"/>
                  </a:lnTo>
                  <a:lnTo>
                    <a:pt x="4068" y="692"/>
                  </a:lnTo>
                  <a:lnTo>
                    <a:pt x="4271" y="570"/>
                  </a:lnTo>
                  <a:lnTo>
                    <a:pt x="4475" y="489"/>
                  </a:lnTo>
                  <a:lnTo>
                    <a:pt x="4719" y="448"/>
                  </a:lnTo>
                  <a:lnTo>
                    <a:pt x="5126" y="407"/>
                  </a:lnTo>
                  <a:close/>
                  <a:moveTo>
                    <a:pt x="4881" y="1"/>
                  </a:moveTo>
                  <a:lnTo>
                    <a:pt x="4597" y="41"/>
                  </a:lnTo>
                  <a:lnTo>
                    <a:pt x="4312" y="123"/>
                  </a:lnTo>
                  <a:lnTo>
                    <a:pt x="4068" y="245"/>
                  </a:lnTo>
                  <a:lnTo>
                    <a:pt x="3865" y="367"/>
                  </a:lnTo>
                  <a:lnTo>
                    <a:pt x="3621" y="529"/>
                  </a:lnTo>
                  <a:lnTo>
                    <a:pt x="3458" y="692"/>
                  </a:lnTo>
                  <a:lnTo>
                    <a:pt x="3254" y="895"/>
                  </a:lnTo>
                  <a:lnTo>
                    <a:pt x="3132" y="1099"/>
                  </a:lnTo>
                  <a:lnTo>
                    <a:pt x="3010" y="1343"/>
                  </a:lnTo>
                  <a:lnTo>
                    <a:pt x="2888" y="1587"/>
                  </a:lnTo>
                  <a:lnTo>
                    <a:pt x="2726" y="2116"/>
                  </a:lnTo>
                  <a:lnTo>
                    <a:pt x="2644" y="2644"/>
                  </a:lnTo>
                  <a:lnTo>
                    <a:pt x="2661" y="2878"/>
                  </a:lnTo>
                  <a:lnTo>
                    <a:pt x="2661" y="2878"/>
                  </a:lnTo>
                  <a:lnTo>
                    <a:pt x="2400" y="2767"/>
                  </a:lnTo>
                  <a:lnTo>
                    <a:pt x="2115" y="2685"/>
                  </a:lnTo>
                  <a:lnTo>
                    <a:pt x="1790" y="2685"/>
                  </a:lnTo>
                  <a:lnTo>
                    <a:pt x="1465" y="2726"/>
                  </a:lnTo>
                  <a:lnTo>
                    <a:pt x="1180" y="2807"/>
                  </a:lnTo>
                  <a:lnTo>
                    <a:pt x="895" y="2970"/>
                  </a:lnTo>
                  <a:lnTo>
                    <a:pt x="610" y="3133"/>
                  </a:lnTo>
                  <a:lnTo>
                    <a:pt x="448" y="3336"/>
                  </a:lnTo>
                  <a:lnTo>
                    <a:pt x="285" y="3580"/>
                  </a:lnTo>
                  <a:lnTo>
                    <a:pt x="163" y="3824"/>
                  </a:lnTo>
                  <a:lnTo>
                    <a:pt x="82" y="4068"/>
                  </a:lnTo>
                  <a:lnTo>
                    <a:pt x="0" y="4353"/>
                  </a:lnTo>
                  <a:lnTo>
                    <a:pt x="0" y="4597"/>
                  </a:lnTo>
                  <a:lnTo>
                    <a:pt x="0" y="4882"/>
                  </a:lnTo>
                  <a:lnTo>
                    <a:pt x="41" y="5166"/>
                  </a:lnTo>
                  <a:lnTo>
                    <a:pt x="163" y="5451"/>
                  </a:lnTo>
                  <a:lnTo>
                    <a:pt x="326" y="5695"/>
                  </a:lnTo>
                  <a:lnTo>
                    <a:pt x="488" y="5939"/>
                  </a:lnTo>
                  <a:lnTo>
                    <a:pt x="692" y="6102"/>
                  </a:lnTo>
                  <a:lnTo>
                    <a:pt x="936" y="6224"/>
                  </a:lnTo>
                  <a:lnTo>
                    <a:pt x="1180" y="6346"/>
                  </a:lnTo>
                  <a:lnTo>
                    <a:pt x="1465" y="6427"/>
                  </a:lnTo>
                  <a:lnTo>
                    <a:pt x="1749" y="6509"/>
                  </a:lnTo>
                  <a:lnTo>
                    <a:pt x="2360" y="6590"/>
                  </a:lnTo>
                  <a:lnTo>
                    <a:pt x="2970" y="6590"/>
                  </a:lnTo>
                  <a:lnTo>
                    <a:pt x="4149" y="6549"/>
                  </a:lnTo>
                  <a:lnTo>
                    <a:pt x="6102" y="6468"/>
                  </a:lnTo>
                  <a:lnTo>
                    <a:pt x="8095" y="6305"/>
                  </a:lnTo>
                  <a:lnTo>
                    <a:pt x="8176" y="6305"/>
                  </a:lnTo>
                  <a:lnTo>
                    <a:pt x="8186" y="6295"/>
                  </a:lnTo>
                  <a:lnTo>
                    <a:pt x="8186" y="6295"/>
                  </a:lnTo>
                  <a:lnTo>
                    <a:pt x="8461" y="6265"/>
                  </a:lnTo>
                  <a:lnTo>
                    <a:pt x="8827" y="6183"/>
                  </a:lnTo>
                  <a:lnTo>
                    <a:pt x="9234" y="6061"/>
                  </a:lnTo>
                  <a:lnTo>
                    <a:pt x="9559" y="5939"/>
                  </a:lnTo>
                  <a:lnTo>
                    <a:pt x="9885" y="5736"/>
                  </a:lnTo>
                  <a:lnTo>
                    <a:pt x="10007" y="5614"/>
                  </a:lnTo>
                  <a:lnTo>
                    <a:pt x="10129" y="5451"/>
                  </a:lnTo>
                  <a:lnTo>
                    <a:pt x="10251" y="5288"/>
                  </a:lnTo>
                  <a:lnTo>
                    <a:pt x="10291" y="5126"/>
                  </a:lnTo>
                  <a:lnTo>
                    <a:pt x="10373" y="4922"/>
                  </a:lnTo>
                  <a:lnTo>
                    <a:pt x="10373" y="4719"/>
                  </a:lnTo>
                  <a:lnTo>
                    <a:pt x="10373" y="4516"/>
                  </a:lnTo>
                  <a:lnTo>
                    <a:pt x="10291" y="4353"/>
                  </a:lnTo>
                  <a:lnTo>
                    <a:pt x="10251" y="4149"/>
                  </a:lnTo>
                  <a:lnTo>
                    <a:pt x="10129" y="3987"/>
                  </a:lnTo>
                  <a:lnTo>
                    <a:pt x="10007" y="3824"/>
                  </a:lnTo>
                  <a:lnTo>
                    <a:pt x="9844" y="3661"/>
                  </a:lnTo>
                  <a:lnTo>
                    <a:pt x="9681" y="3539"/>
                  </a:lnTo>
                  <a:lnTo>
                    <a:pt x="9519" y="3458"/>
                  </a:lnTo>
                  <a:lnTo>
                    <a:pt x="9315" y="3377"/>
                  </a:lnTo>
                  <a:lnTo>
                    <a:pt x="9071" y="3336"/>
                  </a:lnTo>
                  <a:lnTo>
                    <a:pt x="8868" y="3295"/>
                  </a:lnTo>
                  <a:lnTo>
                    <a:pt x="8624" y="3336"/>
                  </a:lnTo>
                  <a:lnTo>
                    <a:pt x="8380" y="3377"/>
                  </a:lnTo>
                  <a:lnTo>
                    <a:pt x="8176" y="3417"/>
                  </a:lnTo>
                  <a:lnTo>
                    <a:pt x="8176" y="3377"/>
                  </a:lnTo>
                  <a:lnTo>
                    <a:pt x="8176" y="3173"/>
                  </a:lnTo>
                  <a:lnTo>
                    <a:pt x="8176" y="3011"/>
                  </a:lnTo>
                  <a:lnTo>
                    <a:pt x="8095" y="2848"/>
                  </a:lnTo>
                  <a:lnTo>
                    <a:pt x="8014" y="2685"/>
                  </a:lnTo>
                  <a:lnTo>
                    <a:pt x="7891" y="2522"/>
                  </a:lnTo>
                  <a:lnTo>
                    <a:pt x="7769" y="2400"/>
                  </a:lnTo>
                  <a:lnTo>
                    <a:pt x="7647" y="2278"/>
                  </a:lnTo>
                  <a:lnTo>
                    <a:pt x="7485" y="2238"/>
                  </a:lnTo>
                  <a:lnTo>
                    <a:pt x="7281" y="2156"/>
                  </a:lnTo>
                  <a:lnTo>
                    <a:pt x="6940" y="2156"/>
                  </a:lnTo>
                  <a:lnTo>
                    <a:pt x="6956" y="2075"/>
                  </a:lnTo>
                  <a:lnTo>
                    <a:pt x="6956" y="1831"/>
                  </a:lnTo>
                  <a:lnTo>
                    <a:pt x="6956" y="1587"/>
                  </a:lnTo>
                  <a:lnTo>
                    <a:pt x="6915" y="1384"/>
                  </a:lnTo>
                  <a:lnTo>
                    <a:pt x="6834" y="1139"/>
                  </a:lnTo>
                  <a:lnTo>
                    <a:pt x="6712" y="936"/>
                  </a:lnTo>
                  <a:lnTo>
                    <a:pt x="6590" y="733"/>
                  </a:lnTo>
                  <a:lnTo>
                    <a:pt x="6427" y="529"/>
                  </a:lnTo>
                  <a:lnTo>
                    <a:pt x="6224" y="367"/>
                  </a:lnTo>
                  <a:lnTo>
                    <a:pt x="6061" y="245"/>
                  </a:lnTo>
                  <a:lnTo>
                    <a:pt x="5817" y="163"/>
                  </a:lnTo>
                  <a:lnTo>
                    <a:pt x="5614" y="82"/>
                  </a:lnTo>
                  <a:lnTo>
                    <a:pt x="5370" y="41"/>
                  </a:lnTo>
                  <a:lnTo>
                    <a:pt x="5126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09" name="Google Shape;309;p9"/>
          <p:cNvGrpSpPr/>
          <p:nvPr/>
        </p:nvGrpSpPr>
        <p:grpSpPr>
          <a:xfrm flipH="1">
            <a:off x="4295452" y="4470667"/>
            <a:ext cx="474643" cy="299712"/>
            <a:chOff x="7729218" y="1694205"/>
            <a:chExt cx="474643" cy="299712"/>
          </a:xfrm>
        </p:grpSpPr>
        <p:sp>
          <p:nvSpPr>
            <p:cNvPr id="310" name="Google Shape;310;p9"/>
            <p:cNvSpPr/>
            <p:nvPr/>
          </p:nvSpPr>
          <p:spPr>
            <a:xfrm>
              <a:off x="7738507" y="1703494"/>
              <a:ext cx="456065" cy="281088"/>
            </a:xfrm>
            <a:custGeom>
              <a:avLst/>
              <a:gdLst/>
              <a:ahLst/>
              <a:cxnLst/>
              <a:rect l="l" t="t" r="r" b="b"/>
              <a:pathLst>
                <a:path w="9967" h="6143" extrusionOk="0">
                  <a:moveTo>
                    <a:pt x="4963" y="1"/>
                  </a:moveTo>
                  <a:lnTo>
                    <a:pt x="4638" y="41"/>
                  </a:lnTo>
                  <a:lnTo>
                    <a:pt x="4353" y="123"/>
                  </a:lnTo>
                  <a:lnTo>
                    <a:pt x="4068" y="286"/>
                  </a:lnTo>
                  <a:lnTo>
                    <a:pt x="3865" y="489"/>
                  </a:lnTo>
                  <a:lnTo>
                    <a:pt x="3661" y="733"/>
                  </a:lnTo>
                  <a:lnTo>
                    <a:pt x="3499" y="1018"/>
                  </a:lnTo>
                  <a:lnTo>
                    <a:pt x="3417" y="1302"/>
                  </a:lnTo>
                  <a:lnTo>
                    <a:pt x="3377" y="1587"/>
                  </a:lnTo>
                  <a:lnTo>
                    <a:pt x="3417" y="1913"/>
                  </a:lnTo>
                  <a:lnTo>
                    <a:pt x="3499" y="2197"/>
                  </a:lnTo>
                  <a:lnTo>
                    <a:pt x="3377" y="2157"/>
                  </a:lnTo>
                  <a:lnTo>
                    <a:pt x="3214" y="2116"/>
                  </a:lnTo>
                  <a:lnTo>
                    <a:pt x="2929" y="2157"/>
                  </a:lnTo>
                  <a:lnTo>
                    <a:pt x="2645" y="2238"/>
                  </a:lnTo>
                  <a:lnTo>
                    <a:pt x="2482" y="2319"/>
                  </a:lnTo>
                  <a:lnTo>
                    <a:pt x="2400" y="2441"/>
                  </a:lnTo>
                  <a:lnTo>
                    <a:pt x="2319" y="2563"/>
                  </a:lnTo>
                  <a:lnTo>
                    <a:pt x="2238" y="2685"/>
                  </a:lnTo>
                  <a:lnTo>
                    <a:pt x="2156" y="3011"/>
                  </a:lnTo>
                  <a:lnTo>
                    <a:pt x="2197" y="3296"/>
                  </a:lnTo>
                  <a:lnTo>
                    <a:pt x="2238" y="3458"/>
                  </a:lnTo>
                  <a:lnTo>
                    <a:pt x="2278" y="3580"/>
                  </a:lnTo>
                  <a:lnTo>
                    <a:pt x="1912" y="3377"/>
                  </a:lnTo>
                  <a:lnTo>
                    <a:pt x="1546" y="3296"/>
                  </a:lnTo>
                  <a:lnTo>
                    <a:pt x="1140" y="3296"/>
                  </a:lnTo>
                  <a:lnTo>
                    <a:pt x="936" y="3336"/>
                  </a:lnTo>
                  <a:lnTo>
                    <a:pt x="733" y="3418"/>
                  </a:lnTo>
                  <a:lnTo>
                    <a:pt x="570" y="3499"/>
                  </a:lnTo>
                  <a:lnTo>
                    <a:pt x="407" y="3621"/>
                  </a:lnTo>
                  <a:lnTo>
                    <a:pt x="245" y="3784"/>
                  </a:lnTo>
                  <a:lnTo>
                    <a:pt x="123" y="3946"/>
                  </a:lnTo>
                  <a:lnTo>
                    <a:pt x="41" y="4109"/>
                  </a:lnTo>
                  <a:lnTo>
                    <a:pt x="1" y="4312"/>
                  </a:lnTo>
                  <a:lnTo>
                    <a:pt x="1" y="4516"/>
                  </a:lnTo>
                  <a:lnTo>
                    <a:pt x="1" y="4719"/>
                  </a:lnTo>
                  <a:lnTo>
                    <a:pt x="123" y="5004"/>
                  </a:lnTo>
                  <a:lnTo>
                    <a:pt x="285" y="5248"/>
                  </a:lnTo>
                  <a:lnTo>
                    <a:pt x="529" y="5451"/>
                  </a:lnTo>
                  <a:lnTo>
                    <a:pt x="773" y="5573"/>
                  </a:lnTo>
                  <a:lnTo>
                    <a:pt x="1099" y="5695"/>
                  </a:lnTo>
                  <a:lnTo>
                    <a:pt x="1424" y="5777"/>
                  </a:lnTo>
                  <a:lnTo>
                    <a:pt x="2075" y="5899"/>
                  </a:lnTo>
                  <a:lnTo>
                    <a:pt x="3133" y="5980"/>
                  </a:lnTo>
                  <a:lnTo>
                    <a:pt x="4231" y="6062"/>
                  </a:lnTo>
                  <a:lnTo>
                    <a:pt x="5288" y="6102"/>
                  </a:lnTo>
                  <a:lnTo>
                    <a:pt x="6387" y="6143"/>
                  </a:lnTo>
                  <a:lnTo>
                    <a:pt x="7973" y="6143"/>
                  </a:lnTo>
                  <a:lnTo>
                    <a:pt x="8380" y="6062"/>
                  </a:lnTo>
                  <a:lnTo>
                    <a:pt x="8787" y="5980"/>
                  </a:lnTo>
                  <a:lnTo>
                    <a:pt x="9112" y="5858"/>
                  </a:lnTo>
                  <a:lnTo>
                    <a:pt x="9437" y="5655"/>
                  </a:lnTo>
                  <a:lnTo>
                    <a:pt x="9559" y="5533"/>
                  </a:lnTo>
                  <a:lnTo>
                    <a:pt x="9682" y="5370"/>
                  </a:lnTo>
                  <a:lnTo>
                    <a:pt x="9844" y="5004"/>
                  </a:lnTo>
                  <a:lnTo>
                    <a:pt x="9966" y="4638"/>
                  </a:lnTo>
                  <a:lnTo>
                    <a:pt x="9966" y="4272"/>
                  </a:lnTo>
                  <a:lnTo>
                    <a:pt x="9885" y="3865"/>
                  </a:lnTo>
                  <a:lnTo>
                    <a:pt x="9763" y="3540"/>
                  </a:lnTo>
                  <a:lnTo>
                    <a:pt x="9519" y="3214"/>
                  </a:lnTo>
                  <a:lnTo>
                    <a:pt x="9397" y="3092"/>
                  </a:lnTo>
                  <a:lnTo>
                    <a:pt x="9234" y="2970"/>
                  </a:lnTo>
                  <a:lnTo>
                    <a:pt x="9031" y="2807"/>
                  </a:lnTo>
                  <a:lnTo>
                    <a:pt x="8787" y="2726"/>
                  </a:lnTo>
                  <a:lnTo>
                    <a:pt x="8502" y="2685"/>
                  </a:lnTo>
                  <a:lnTo>
                    <a:pt x="8014" y="2685"/>
                  </a:lnTo>
                  <a:lnTo>
                    <a:pt x="7729" y="2726"/>
                  </a:lnTo>
                  <a:lnTo>
                    <a:pt x="7485" y="2848"/>
                  </a:lnTo>
                  <a:lnTo>
                    <a:pt x="7282" y="2970"/>
                  </a:lnTo>
                  <a:lnTo>
                    <a:pt x="7322" y="2685"/>
                  </a:lnTo>
                  <a:lnTo>
                    <a:pt x="7322" y="2360"/>
                  </a:lnTo>
                  <a:lnTo>
                    <a:pt x="7282" y="2035"/>
                  </a:lnTo>
                  <a:lnTo>
                    <a:pt x="7200" y="1750"/>
                  </a:lnTo>
                  <a:lnTo>
                    <a:pt x="7119" y="1424"/>
                  </a:lnTo>
                  <a:lnTo>
                    <a:pt x="6997" y="1180"/>
                  </a:lnTo>
                  <a:lnTo>
                    <a:pt x="6834" y="896"/>
                  </a:lnTo>
                  <a:lnTo>
                    <a:pt x="6631" y="652"/>
                  </a:lnTo>
                  <a:lnTo>
                    <a:pt x="6387" y="448"/>
                  </a:lnTo>
                  <a:lnTo>
                    <a:pt x="6143" y="286"/>
                  </a:lnTo>
                  <a:lnTo>
                    <a:pt x="5858" y="123"/>
                  </a:lnTo>
                  <a:lnTo>
                    <a:pt x="5573" y="41"/>
                  </a:lnTo>
                  <a:lnTo>
                    <a:pt x="524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" name="Google Shape;311;p9"/>
            <p:cNvSpPr/>
            <p:nvPr/>
          </p:nvSpPr>
          <p:spPr>
            <a:xfrm>
              <a:off x="7729218" y="1694205"/>
              <a:ext cx="474643" cy="299712"/>
            </a:xfrm>
            <a:custGeom>
              <a:avLst/>
              <a:gdLst/>
              <a:ahLst/>
              <a:cxnLst/>
              <a:rect l="l" t="t" r="r" b="b"/>
              <a:pathLst>
                <a:path w="10373" h="6550" extrusionOk="0">
                  <a:moveTo>
                    <a:pt x="5451" y="366"/>
                  </a:moveTo>
                  <a:lnTo>
                    <a:pt x="5654" y="407"/>
                  </a:lnTo>
                  <a:lnTo>
                    <a:pt x="5858" y="489"/>
                  </a:lnTo>
                  <a:lnTo>
                    <a:pt x="6102" y="570"/>
                  </a:lnTo>
                  <a:lnTo>
                    <a:pt x="6264" y="651"/>
                  </a:lnTo>
                  <a:lnTo>
                    <a:pt x="6468" y="814"/>
                  </a:lnTo>
                  <a:lnTo>
                    <a:pt x="6752" y="1099"/>
                  </a:lnTo>
                  <a:lnTo>
                    <a:pt x="6996" y="1465"/>
                  </a:lnTo>
                  <a:lnTo>
                    <a:pt x="7159" y="1871"/>
                  </a:lnTo>
                  <a:lnTo>
                    <a:pt x="7281" y="2278"/>
                  </a:lnTo>
                  <a:lnTo>
                    <a:pt x="7322" y="2726"/>
                  </a:lnTo>
                  <a:lnTo>
                    <a:pt x="7281" y="3173"/>
                  </a:lnTo>
                  <a:lnTo>
                    <a:pt x="7322" y="3295"/>
                  </a:lnTo>
                  <a:lnTo>
                    <a:pt x="7363" y="3336"/>
                  </a:lnTo>
                  <a:lnTo>
                    <a:pt x="7485" y="3377"/>
                  </a:lnTo>
                  <a:lnTo>
                    <a:pt x="7566" y="3336"/>
                  </a:lnTo>
                  <a:lnTo>
                    <a:pt x="7851" y="3214"/>
                  </a:lnTo>
                  <a:lnTo>
                    <a:pt x="8095" y="3132"/>
                  </a:lnTo>
                  <a:lnTo>
                    <a:pt x="8379" y="3092"/>
                  </a:lnTo>
                  <a:lnTo>
                    <a:pt x="8664" y="3092"/>
                  </a:lnTo>
                  <a:lnTo>
                    <a:pt x="8949" y="3132"/>
                  </a:lnTo>
                  <a:lnTo>
                    <a:pt x="9193" y="3254"/>
                  </a:lnTo>
                  <a:lnTo>
                    <a:pt x="9437" y="3417"/>
                  </a:lnTo>
                  <a:lnTo>
                    <a:pt x="9640" y="3621"/>
                  </a:lnTo>
                  <a:lnTo>
                    <a:pt x="9762" y="3824"/>
                  </a:lnTo>
                  <a:lnTo>
                    <a:pt x="9885" y="4027"/>
                  </a:lnTo>
                  <a:lnTo>
                    <a:pt x="9925" y="4271"/>
                  </a:lnTo>
                  <a:lnTo>
                    <a:pt x="9966" y="4515"/>
                  </a:lnTo>
                  <a:lnTo>
                    <a:pt x="9966" y="4759"/>
                  </a:lnTo>
                  <a:lnTo>
                    <a:pt x="9925" y="5004"/>
                  </a:lnTo>
                  <a:lnTo>
                    <a:pt x="9844" y="5207"/>
                  </a:lnTo>
                  <a:lnTo>
                    <a:pt x="9762" y="5410"/>
                  </a:lnTo>
                  <a:lnTo>
                    <a:pt x="9600" y="5614"/>
                  </a:lnTo>
                  <a:lnTo>
                    <a:pt x="9396" y="5776"/>
                  </a:lnTo>
                  <a:lnTo>
                    <a:pt x="9193" y="5898"/>
                  </a:lnTo>
                  <a:lnTo>
                    <a:pt x="8949" y="5980"/>
                  </a:lnTo>
                  <a:lnTo>
                    <a:pt x="8461" y="6102"/>
                  </a:lnTo>
                  <a:lnTo>
                    <a:pt x="7932" y="6142"/>
                  </a:lnTo>
                  <a:lnTo>
                    <a:pt x="5654" y="6142"/>
                  </a:lnTo>
                  <a:lnTo>
                    <a:pt x="3946" y="6061"/>
                  </a:lnTo>
                  <a:lnTo>
                    <a:pt x="2278" y="5898"/>
                  </a:lnTo>
                  <a:lnTo>
                    <a:pt x="1709" y="5817"/>
                  </a:lnTo>
                  <a:lnTo>
                    <a:pt x="1424" y="5736"/>
                  </a:lnTo>
                  <a:lnTo>
                    <a:pt x="1139" y="5654"/>
                  </a:lnTo>
                  <a:lnTo>
                    <a:pt x="895" y="5532"/>
                  </a:lnTo>
                  <a:lnTo>
                    <a:pt x="651" y="5370"/>
                  </a:lnTo>
                  <a:lnTo>
                    <a:pt x="488" y="5126"/>
                  </a:lnTo>
                  <a:lnTo>
                    <a:pt x="407" y="4882"/>
                  </a:lnTo>
                  <a:lnTo>
                    <a:pt x="407" y="4719"/>
                  </a:lnTo>
                  <a:lnTo>
                    <a:pt x="407" y="4556"/>
                  </a:lnTo>
                  <a:lnTo>
                    <a:pt x="448" y="4393"/>
                  </a:lnTo>
                  <a:lnTo>
                    <a:pt x="529" y="4231"/>
                  </a:lnTo>
                  <a:lnTo>
                    <a:pt x="732" y="3987"/>
                  </a:lnTo>
                  <a:lnTo>
                    <a:pt x="976" y="3824"/>
                  </a:lnTo>
                  <a:lnTo>
                    <a:pt x="1139" y="3743"/>
                  </a:lnTo>
                  <a:lnTo>
                    <a:pt x="1343" y="3702"/>
                  </a:lnTo>
                  <a:lnTo>
                    <a:pt x="1709" y="3702"/>
                  </a:lnTo>
                  <a:lnTo>
                    <a:pt x="2075" y="3783"/>
                  </a:lnTo>
                  <a:lnTo>
                    <a:pt x="2400" y="3946"/>
                  </a:lnTo>
                  <a:lnTo>
                    <a:pt x="2481" y="3987"/>
                  </a:lnTo>
                  <a:lnTo>
                    <a:pt x="2522" y="3987"/>
                  </a:lnTo>
                  <a:lnTo>
                    <a:pt x="2644" y="3905"/>
                  </a:lnTo>
                  <a:lnTo>
                    <a:pt x="2685" y="3824"/>
                  </a:lnTo>
                  <a:lnTo>
                    <a:pt x="2685" y="3743"/>
                  </a:lnTo>
                  <a:lnTo>
                    <a:pt x="2685" y="3661"/>
                  </a:lnTo>
                  <a:lnTo>
                    <a:pt x="2563" y="3417"/>
                  </a:lnTo>
                  <a:lnTo>
                    <a:pt x="2563" y="3173"/>
                  </a:lnTo>
                  <a:lnTo>
                    <a:pt x="2644" y="2970"/>
                  </a:lnTo>
                  <a:lnTo>
                    <a:pt x="2766" y="2766"/>
                  </a:lnTo>
                  <a:lnTo>
                    <a:pt x="2929" y="2644"/>
                  </a:lnTo>
                  <a:lnTo>
                    <a:pt x="3173" y="2563"/>
                  </a:lnTo>
                  <a:lnTo>
                    <a:pt x="3417" y="2522"/>
                  </a:lnTo>
                  <a:lnTo>
                    <a:pt x="3661" y="2604"/>
                  </a:lnTo>
                  <a:lnTo>
                    <a:pt x="3783" y="2604"/>
                  </a:lnTo>
                  <a:lnTo>
                    <a:pt x="3864" y="2522"/>
                  </a:lnTo>
                  <a:lnTo>
                    <a:pt x="3905" y="2400"/>
                  </a:lnTo>
                  <a:lnTo>
                    <a:pt x="3864" y="2278"/>
                  </a:lnTo>
                  <a:lnTo>
                    <a:pt x="3824" y="2116"/>
                  </a:lnTo>
                  <a:lnTo>
                    <a:pt x="3783" y="1912"/>
                  </a:lnTo>
                  <a:lnTo>
                    <a:pt x="3783" y="1749"/>
                  </a:lnTo>
                  <a:lnTo>
                    <a:pt x="3824" y="1546"/>
                  </a:lnTo>
                  <a:lnTo>
                    <a:pt x="3864" y="1383"/>
                  </a:lnTo>
                  <a:lnTo>
                    <a:pt x="3946" y="1180"/>
                  </a:lnTo>
                  <a:lnTo>
                    <a:pt x="4149" y="895"/>
                  </a:lnTo>
                  <a:lnTo>
                    <a:pt x="4312" y="733"/>
                  </a:lnTo>
                  <a:lnTo>
                    <a:pt x="4475" y="611"/>
                  </a:lnTo>
                  <a:lnTo>
                    <a:pt x="4637" y="529"/>
                  </a:lnTo>
                  <a:lnTo>
                    <a:pt x="4841" y="448"/>
                  </a:lnTo>
                  <a:lnTo>
                    <a:pt x="5044" y="407"/>
                  </a:lnTo>
                  <a:lnTo>
                    <a:pt x="5247" y="366"/>
                  </a:lnTo>
                  <a:close/>
                  <a:moveTo>
                    <a:pt x="5003" y="0"/>
                  </a:moveTo>
                  <a:lnTo>
                    <a:pt x="4759" y="41"/>
                  </a:lnTo>
                  <a:lnTo>
                    <a:pt x="4515" y="122"/>
                  </a:lnTo>
                  <a:lnTo>
                    <a:pt x="4312" y="244"/>
                  </a:lnTo>
                  <a:lnTo>
                    <a:pt x="4108" y="366"/>
                  </a:lnTo>
                  <a:lnTo>
                    <a:pt x="3946" y="529"/>
                  </a:lnTo>
                  <a:lnTo>
                    <a:pt x="3783" y="692"/>
                  </a:lnTo>
                  <a:lnTo>
                    <a:pt x="3661" y="895"/>
                  </a:lnTo>
                  <a:lnTo>
                    <a:pt x="3539" y="1139"/>
                  </a:lnTo>
                  <a:lnTo>
                    <a:pt x="3458" y="1343"/>
                  </a:lnTo>
                  <a:lnTo>
                    <a:pt x="3417" y="1587"/>
                  </a:lnTo>
                  <a:lnTo>
                    <a:pt x="3417" y="1790"/>
                  </a:lnTo>
                  <a:lnTo>
                    <a:pt x="3417" y="2034"/>
                  </a:lnTo>
                  <a:lnTo>
                    <a:pt x="3431" y="2119"/>
                  </a:lnTo>
                  <a:lnTo>
                    <a:pt x="3431" y="2119"/>
                  </a:lnTo>
                  <a:lnTo>
                    <a:pt x="3417" y="2116"/>
                  </a:lnTo>
                  <a:lnTo>
                    <a:pt x="3254" y="2116"/>
                  </a:lnTo>
                  <a:lnTo>
                    <a:pt x="3051" y="2156"/>
                  </a:lnTo>
                  <a:lnTo>
                    <a:pt x="2888" y="2197"/>
                  </a:lnTo>
                  <a:lnTo>
                    <a:pt x="2725" y="2278"/>
                  </a:lnTo>
                  <a:lnTo>
                    <a:pt x="2603" y="2360"/>
                  </a:lnTo>
                  <a:lnTo>
                    <a:pt x="2441" y="2482"/>
                  </a:lnTo>
                  <a:lnTo>
                    <a:pt x="2359" y="2644"/>
                  </a:lnTo>
                  <a:lnTo>
                    <a:pt x="2237" y="2807"/>
                  </a:lnTo>
                  <a:lnTo>
                    <a:pt x="2197" y="2970"/>
                  </a:lnTo>
                  <a:lnTo>
                    <a:pt x="2156" y="3173"/>
                  </a:lnTo>
                  <a:lnTo>
                    <a:pt x="2156" y="3336"/>
                  </a:lnTo>
                  <a:lnTo>
                    <a:pt x="2170" y="3407"/>
                  </a:lnTo>
                  <a:lnTo>
                    <a:pt x="1993" y="3336"/>
                  </a:lnTo>
                  <a:lnTo>
                    <a:pt x="1749" y="3295"/>
                  </a:lnTo>
                  <a:lnTo>
                    <a:pt x="1302" y="3295"/>
                  </a:lnTo>
                  <a:lnTo>
                    <a:pt x="1098" y="3336"/>
                  </a:lnTo>
                  <a:lnTo>
                    <a:pt x="854" y="3417"/>
                  </a:lnTo>
                  <a:lnTo>
                    <a:pt x="692" y="3499"/>
                  </a:lnTo>
                  <a:lnTo>
                    <a:pt x="529" y="3621"/>
                  </a:lnTo>
                  <a:lnTo>
                    <a:pt x="366" y="3783"/>
                  </a:lnTo>
                  <a:lnTo>
                    <a:pt x="244" y="3946"/>
                  </a:lnTo>
                  <a:lnTo>
                    <a:pt x="122" y="4109"/>
                  </a:lnTo>
                  <a:lnTo>
                    <a:pt x="41" y="4312"/>
                  </a:lnTo>
                  <a:lnTo>
                    <a:pt x="0" y="4515"/>
                  </a:lnTo>
                  <a:lnTo>
                    <a:pt x="0" y="4719"/>
                  </a:lnTo>
                  <a:lnTo>
                    <a:pt x="0" y="4922"/>
                  </a:lnTo>
                  <a:lnTo>
                    <a:pt x="41" y="5126"/>
                  </a:lnTo>
                  <a:lnTo>
                    <a:pt x="122" y="5288"/>
                  </a:lnTo>
                  <a:lnTo>
                    <a:pt x="204" y="5451"/>
                  </a:lnTo>
                  <a:lnTo>
                    <a:pt x="488" y="5695"/>
                  </a:lnTo>
                  <a:lnTo>
                    <a:pt x="773" y="5898"/>
                  </a:lnTo>
                  <a:lnTo>
                    <a:pt x="1139" y="6061"/>
                  </a:lnTo>
                  <a:lnTo>
                    <a:pt x="1505" y="6183"/>
                  </a:lnTo>
                  <a:lnTo>
                    <a:pt x="1912" y="6265"/>
                  </a:lnTo>
                  <a:lnTo>
                    <a:pt x="2278" y="6305"/>
                  </a:lnTo>
                  <a:lnTo>
                    <a:pt x="4027" y="6427"/>
                  </a:lnTo>
                  <a:lnTo>
                    <a:pt x="5776" y="6509"/>
                  </a:lnTo>
                  <a:lnTo>
                    <a:pt x="7119" y="6549"/>
                  </a:lnTo>
                  <a:lnTo>
                    <a:pt x="7769" y="6549"/>
                  </a:lnTo>
                  <a:lnTo>
                    <a:pt x="8420" y="6509"/>
                  </a:lnTo>
                  <a:lnTo>
                    <a:pt x="8990" y="6387"/>
                  </a:lnTo>
                  <a:lnTo>
                    <a:pt x="9234" y="6305"/>
                  </a:lnTo>
                  <a:lnTo>
                    <a:pt x="9478" y="6183"/>
                  </a:lnTo>
                  <a:lnTo>
                    <a:pt x="9722" y="6020"/>
                  </a:lnTo>
                  <a:lnTo>
                    <a:pt x="9925" y="5858"/>
                  </a:lnTo>
                  <a:lnTo>
                    <a:pt x="10088" y="5654"/>
                  </a:lnTo>
                  <a:lnTo>
                    <a:pt x="10210" y="5370"/>
                  </a:lnTo>
                  <a:lnTo>
                    <a:pt x="10291" y="5126"/>
                  </a:lnTo>
                  <a:lnTo>
                    <a:pt x="10373" y="4882"/>
                  </a:lnTo>
                  <a:lnTo>
                    <a:pt x="10373" y="4597"/>
                  </a:lnTo>
                  <a:lnTo>
                    <a:pt x="10332" y="4312"/>
                  </a:lnTo>
                  <a:lnTo>
                    <a:pt x="10291" y="4068"/>
                  </a:lnTo>
                  <a:lnTo>
                    <a:pt x="10210" y="3783"/>
                  </a:lnTo>
                  <a:lnTo>
                    <a:pt x="10088" y="3539"/>
                  </a:lnTo>
                  <a:lnTo>
                    <a:pt x="9925" y="3336"/>
                  </a:lnTo>
                  <a:lnTo>
                    <a:pt x="9681" y="3092"/>
                  </a:lnTo>
                  <a:lnTo>
                    <a:pt x="9396" y="2888"/>
                  </a:lnTo>
                  <a:lnTo>
                    <a:pt x="9071" y="2766"/>
                  </a:lnTo>
                  <a:lnTo>
                    <a:pt x="8705" y="2685"/>
                  </a:lnTo>
                  <a:lnTo>
                    <a:pt x="8379" y="2685"/>
                  </a:lnTo>
                  <a:lnTo>
                    <a:pt x="8013" y="2726"/>
                  </a:lnTo>
                  <a:lnTo>
                    <a:pt x="7688" y="2848"/>
                  </a:lnTo>
                  <a:lnTo>
                    <a:pt x="7688" y="2644"/>
                  </a:lnTo>
                  <a:lnTo>
                    <a:pt x="7647" y="2075"/>
                  </a:lnTo>
                  <a:lnTo>
                    <a:pt x="7485" y="1587"/>
                  </a:lnTo>
                  <a:lnTo>
                    <a:pt x="7363" y="1343"/>
                  </a:lnTo>
                  <a:lnTo>
                    <a:pt x="7241" y="1099"/>
                  </a:lnTo>
                  <a:lnTo>
                    <a:pt x="7078" y="895"/>
                  </a:lnTo>
                  <a:lnTo>
                    <a:pt x="6915" y="692"/>
                  </a:lnTo>
                  <a:lnTo>
                    <a:pt x="6712" y="489"/>
                  </a:lnTo>
                  <a:lnTo>
                    <a:pt x="6508" y="366"/>
                  </a:lnTo>
                  <a:lnTo>
                    <a:pt x="6264" y="204"/>
                  </a:lnTo>
                  <a:lnTo>
                    <a:pt x="6020" y="122"/>
                  </a:lnTo>
                  <a:lnTo>
                    <a:pt x="5776" y="41"/>
                  </a:lnTo>
                  <a:lnTo>
                    <a:pt x="5491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12" name="Google Shape;312;p9"/>
          <p:cNvSpPr/>
          <p:nvPr/>
        </p:nvSpPr>
        <p:spPr>
          <a:xfrm flipH="1">
            <a:off x="741543" y="587172"/>
            <a:ext cx="85704" cy="85658"/>
          </a:xfrm>
          <a:custGeom>
            <a:avLst/>
            <a:gdLst/>
            <a:ahLst/>
            <a:cxnLst/>
            <a:rect l="l" t="t" r="r" b="b"/>
            <a:pathLst>
              <a:path w="1873" h="1872" extrusionOk="0">
                <a:moveTo>
                  <a:pt x="733" y="1"/>
                </a:moveTo>
                <a:lnTo>
                  <a:pt x="489" y="82"/>
                </a:lnTo>
                <a:lnTo>
                  <a:pt x="245" y="245"/>
                </a:lnTo>
                <a:lnTo>
                  <a:pt x="82" y="448"/>
                </a:lnTo>
                <a:lnTo>
                  <a:pt x="1" y="692"/>
                </a:lnTo>
                <a:lnTo>
                  <a:pt x="1" y="936"/>
                </a:lnTo>
                <a:lnTo>
                  <a:pt x="42" y="1221"/>
                </a:lnTo>
                <a:lnTo>
                  <a:pt x="123" y="1424"/>
                </a:lnTo>
                <a:lnTo>
                  <a:pt x="245" y="1546"/>
                </a:lnTo>
                <a:lnTo>
                  <a:pt x="367" y="1668"/>
                </a:lnTo>
                <a:lnTo>
                  <a:pt x="489" y="1750"/>
                </a:lnTo>
                <a:lnTo>
                  <a:pt x="611" y="1831"/>
                </a:lnTo>
                <a:lnTo>
                  <a:pt x="774" y="1872"/>
                </a:lnTo>
                <a:lnTo>
                  <a:pt x="1099" y="1872"/>
                </a:lnTo>
                <a:lnTo>
                  <a:pt x="1262" y="1831"/>
                </a:lnTo>
                <a:lnTo>
                  <a:pt x="1384" y="1791"/>
                </a:lnTo>
                <a:lnTo>
                  <a:pt x="1506" y="1709"/>
                </a:lnTo>
                <a:lnTo>
                  <a:pt x="1628" y="1587"/>
                </a:lnTo>
                <a:lnTo>
                  <a:pt x="1750" y="1465"/>
                </a:lnTo>
                <a:lnTo>
                  <a:pt x="1831" y="1302"/>
                </a:lnTo>
                <a:lnTo>
                  <a:pt x="1872" y="1140"/>
                </a:lnTo>
                <a:lnTo>
                  <a:pt x="1872" y="977"/>
                </a:lnTo>
                <a:lnTo>
                  <a:pt x="1872" y="774"/>
                </a:lnTo>
                <a:lnTo>
                  <a:pt x="1791" y="652"/>
                </a:lnTo>
                <a:lnTo>
                  <a:pt x="1750" y="489"/>
                </a:lnTo>
                <a:lnTo>
                  <a:pt x="1669" y="367"/>
                </a:lnTo>
                <a:lnTo>
                  <a:pt x="1547" y="245"/>
                </a:lnTo>
                <a:lnTo>
                  <a:pt x="1303" y="82"/>
                </a:lnTo>
                <a:lnTo>
                  <a:pt x="977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3" name="Google Shape;313;p9"/>
          <p:cNvSpPr/>
          <p:nvPr/>
        </p:nvSpPr>
        <p:spPr>
          <a:xfrm flipH="1">
            <a:off x="497936" y="1629163"/>
            <a:ext cx="152693" cy="154523"/>
          </a:xfrm>
          <a:custGeom>
            <a:avLst/>
            <a:gdLst/>
            <a:ahLst/>
            <a:cxnLst/>
            <a:rect l="l" t="t" r="r" b="b"/>
            <a:pathLst>
              <a:path w="3337" h="3377" extrusionOk="0">
                <a:moveTo>
                  <a:pt x="1506" y="0"/>
                </a:moveTo>
                <a:lnTo>
                  <a:pt x="1262" y="41"/>
                </a:lnTo>
                <a:lnTo>
                  <a:pt x="1018" y="122"/>
                </a:lnTo>
                <a:lnTo>
                  <a:pt x="774" y="204"/>
                </a:lnTo>
                <a:lnTo>
                  <a:pt x="570" y="366"/>
                </a:lnTo>
                <a:lnTo>
                  <a:pt x="408" y="529"/>
                </a:lnTo>
                <a:lnTo>
                  <a:pt x="245" y="692"/>
                </a:lnTo>
                <a:lnTo>
                  <a:pt x="164" y="895"/>
                </a:lnTo>
                <a:lnTo>
                  <a:pt x="82" y="1098"/>
                </a:lnTo>
                <a:lnTo>
                  <a:pt x="1" y="1342"/>
                </a:lnTo>
                <a:lnTo>
                  <a:pt x="1" y="1546"/>
                </a:lnTo>
                <a:lnTo>
                  <a:pt x="1" y="1790"/>
                </a:lnTo>
                <a:lnTo>
                  <a:pt x="1" y="1993"/>
                </a:lnTo>
                <a:lnTo>
                  <a:pt x="123" y="2319"/>
                </a:lnTo>
                <a:lnTo>
                  <a:pt x="245" y="2563"/>
                </a:lnTo>
                <a:lnTo>
                  <a:pt x="448" y="2807"/>
                </a:lnTo>
                <a:lnTo>
                  <a:pt x="692" y="3010"/>
                </a:lnTo>
                <a:lnTo>
                  <a:pt x="936" y="3173"/>
                </a:lnTo>
                <a:lnTo>
                  <a:pt x="1221" y="3295"/>
                </a:lnTo>
                <a:lnTo>
                  <a:pt x="1506" y="3376"/>
                </a:lnTo>
                <a:lnTo>
                  <a:pt x="1831" y="3376"/>
                </a:lnTo>
                <a:lnTo>
                  <a:pt x="2075" y="3336"/>
                </a:lnTo>
                <a:lnTo>
                  <a:pt x="2319" y="3254"/>
                </a:lnTo>
                <a:lnTo>
                  <a:pt x="2564" y="3173"/>
                </a:lnTo>
                <a:lnTo>
                  <a:pt x="2767" y="3010"/>
                </a:lnTo>
                <a:lnTo>
                  <a:pt x="2930" y="2847"/>
                </a:lnTo>
                <a:lnTo>
                  <a:pt x="3092" y="2685"/>
                </a:lnTo>
                <a:lnTo>
                  <a:pt x="3214" y="2441"/>
                </a:lnTo>
                <a:lnTo>
                  <a:pt x="3296" y="2197"/>
                </a:lnTo>
                <a:lnTo>
                  <a:pt x="3336" y="1912"/>
                </a:lnTo>
                <a:lnTo>
                  <a:pt x="3336" y="1627"/>
                </a:lnTo>
                <a:lnTo>
                  <a:pt x="3296" y="1342"/>
                </a:lnTo>
                <a:lnTo>
                  <a:pt x="3214" y="1098"/>
                </a:lnTo>
                <a:lnTo>
                  <a:pt x="3092" y="854"/>
                </a:lnTo>
                <a:lnTo>
                  <a:pt x="2930" y="610"/>
                </a:lnTo>
                <a:lnTo>
                  <a:pt x="2726" y="407"/>
                </a:lnTo>
                <a:lnTo>
                  <a:pt x="2482" y="244"/>
                </a:lnTo>
                <a:lnTo>
                  <a:pt x="2238" y="122"/>
                </a:lnTo>
                <a:lnTo>
                  <a:pt x="1994" y="41"/>
                </a:lnTo>
                <a:lnTo>
                  <a:pt x="175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14" name="Google Shape;314;p9"/>
          <p:cNvGrpSpPr/>
          <p:nvPr/>
        </p:nvGrpSpPr>
        <p:grpSpPr>
          <a:xfrm rot="5400000" flipH="1">
            <a:off x="7605726" y="-1041792"/>
            <a:ext cx="1915490" cy="2459786"/>
            <a:chOff x="2659350" y="1746500"/>
            <a:chExt cx="379350" cy="487125"/>
          </a:xfrm>
        </p:grpSpPr>
        <p:sp>
          <p:nvSpPr>
            <p:cNvPr id="315" name="Google Shape;315;p9"/>
            <p:cNvSpPr/>
            <p:nvPr/>
          </p:nvSpPr>
          <p:spPr>
            <a:xfrm>
              <a:off x="2659350" y="1746500"/>
              <a:ext cx="379350" cy="487125"/>
            </a:xfrm>
            <a:custGeom>
              <a:avLst/>
              <a:gdLst/>
              <a:ahLst/>
              <a:cxnLst/>
              <a:rect l="l" t="t" r="r" b="b"/>
              <a:pathLst>
                <a:path w="15174" h="19485" extrusionOk="0">
                  <a:moveTo>
                    <a:pt x="14116" y="1"/>
                  </a:moveTo>
                  <a:lnTo>
                    <a:pt x="14034" y="42"/>
                  </a:lnTo>
                  <a:lnTo>
                    <a:pt x="13261" y="774"/>
                  </a:lnTo>
                  <a:lnTo>
                    <a:pt x="12448" y="1465"/>
                  </a:lnTo>
                  <a:lnTo>
                    <a:pt x="11634" y="2116"/>
                  </a:lnTo>
                  <a:lnTo>
                    <a:pt x="10821" y="2767"/>
                  </a:lnTo>
                  <a:lnTo>
                    <a:pt x="9112" y="4028"/>
                  </a:lnTo>
                  <a:lnTo>
                    <a:pt x="7404" y="5248"/>
                  </a:lnTo>
                  <a:lnTo>
                    <a:pt x="5899" y="6428"/>
                  </a:lnTo>
                  <a:lnTo>
                    <a:pt x="5167" y="7079"/>
                  </a:lnTo>
                  <a:lnTo>
                    <a:pt x="4435" y="7729"/>
                  </a:lnTo>
                  <a:lnTo>
                    <a:pt x="3743" y="8380"/>
                  </a:lnTo>
                  <a:lnTo>
                    <a:pt x="3133" y="9072"/>
                  </a:lnTo>
                  <a:lnTo>
                    <a:pt x="2482" y="9844"/>
                  </a:lnTo>
                  <a:lnTo>
                    <a:pt x="1953" y="10617"/>
                  </a:lnTo>
                  <a:lnTo>
                    <a:pt x="1425" y="11390"/>
                  </a:lnTo>
                  <a:lnTo>
                    <a:pt x="1018" y="12204"/>
                  </a:lnTo>
                  <a:lnTo>
                    <a:pt x="652" y="13058"/>
                  </a:lnTo>
                  <a:lnTo>
                    <a:pt x="326" y="13912"/>
                  </a:lnTo>
                  <a:lnTo>
                    <a:pt x="123" y="14766"/>
                  </a:lnTo>
                  <a:lnTo>
                    <a:pt x="82" y="15173"/>
                  </a:lnTo>
                  <a:lnTo>
                    <a:pt x="42" y="15620"/>
                  </a:lnTo>
                  <a:lnTo>
                    <a:pt x="1" y="16068"/>
                  </a:lnTo>
                  <a:lnTo>
                    <a:pt x="42" y="16475"/>
                  </a:lnTo>
                  <a:lnTo>
                    <a:pt x="82" y="16922"/>
                  </a:lnTo>
                  <a:lnTo>
                    <a:pt x="164" y="17329"/>
                  </a:lnTo>
                  <a:lnTo>
                    <a:pt x="326" y="17736"/>
                  </a:lnTo>
                  <a:lnTo>
                    <a:pt x="489" y="18102"/>
                  </a:lnTo>
                  <a:lnTo>
                    <a:pt x="733" y="18468"/>
                  </a:lnTo>
                  <a:lnTo>
                    <a:pt x="977" y="18753"/>
                  </a:lnTo>
                  <a:lnTo>
                    <a:pt x="1303" y="18997"/>
                  </a:lnTo>
                  <a:lnTo>
                    <a:pt x="1669" y="19200"/>
                  </a:lnTo>
                  <a:lnTo>
                    <a:pt x="2035" y="19363"/>
                  </a:lnTo>
                  <a:lnTo>
                    <a:pt x="2442" y="19444"/>
                  </a:lnTo>
                  <a:lnTo>
                    <a:pt x="2930" y="19485"/>
                  </a:lnTo>
                  <a:lnTo>
                    <a:pt x="3418" y="19485"/>
                  </a:lnTo>
                  <a:lnTo>
                    <a:pt x="3906" y="19444"/>
                  </a:lnTo>
                  <a:lnTo>
                    <a:pt x="4394" y="19363"/>
                  </a:lnTo>
                  <a:lnTo>
                    <a:pt x="5370" y="19159"/>
                  </a:lnTo>
                  <a:lnTo>
                    <a:pt x="6306" y="18915"/>
                  </a:lnTo>
                  <a:lnTo>
                    <a:pt x="7323" y="18631"/>
                  </a:lnTo>
                  <a:lnTo>
                    <a:pt x="8340" y="18305"/>
                  </a:lnTo>
                  <a:lnTo>
                    <a:pt x="9356" y="17980"/>
                  </a:lnTo>
                  <a:lnTo>
                    <a:pt x="10333" y="17614"/>
                  </a:lnTo>
                  <a:lnTo>
                    <a:pt x="11309" y="17166"/>
                  </a:lnTo>
                  <a:lnTo>
                    <a:pt x="12285" y="16719"/>
                  </a:lnTo>
                  <a:lnTo>
                    <a:pt x="13221" y="16271"/>
                  </a:lnTo>
                  <a:lnTo>
                    <a:pt x="14156" y="15743"/>
                  </a:lnTo>
                  <a:lnTo>
                    <a:pt x="15051" y="15214"/>
                  </a:lnTo>
                  <a:lnTo>
                    <a:pt x="15132" y="15173"/>
                  </a:lnTo>
                  <a:lnTo>
                    <a:pt x="15173" y="15092"/>
                  </a:lnTo>
                  <a:lnTo>
                    <a:pt x="15173" y="15051"/>
                  </a:lnTo>
                  <a:lnTo>
                    <a:pt x="15132" y="14970"/>
                  </a:lnTo>
                  <a:lnTo>
                    <a:pt x="15092" y="14929"/>
                  </a:lnTo>
                  <a:lnTo>
                    <a:pt x="15010" y="14888"/>
                  </a:lnTo>
                  <a:lnTo>
                    <a:pt x="14888" y="14888"/>
                  </a:lnTo>
                  <a:lnTo>
                    <a:pt x="13994" y="15417"/>
                  </a:lnTo>
                  <a:lnTo>
                    <a:pt x="13099" y="15905"/>
                  </a:lnTo>
                  <a:lnTo>
                    <a:pt x="12163" y="16393"/>
                  </a:lnTo>
                  <a:lnTo>
                    <a:pt x="11228" y="16800"/>
                  </a:lnTo>
                  <a:lnTo>
                    <a:pt x="10292" y="17207"/>
                  </a:lnTo>
                  <a:lnTo>
                    <a:pt x="9316" y="17573"/>
                  </a:lnTo>
                  <a:lnTo>
                    <a:pt x="8340" y="17939"/>
                  </a:lnTo>
                  <a:lnTo>
                    <a:pt x="7363" y="18224"/>
                  </a:lnTo>
                  <a:lnTo>
                    <a:pt x="6387" y="18508"/>
                  </a:lnTo>
                  <a:lnTo>
                    <a:pt x="5452" y="18753"/>
                  </a:lnTo>
                  <a:lnTo>
                    <a:pt x="4475" y="18956"/>
                  </a:lnTo>
                  <a:lnTo>
                    <a:pt x="3987" y="19037"/>
                  </a:lnTo>
                  <a:lnTo>
                    <a:pt x="3499" y="19119"/>
                  </a:lnTo>
                  <a:lnTo>
                    <a:pt x="3052" y="19119"/>
                  </a:lnTo>
                  <a:lnTo>
                    <a:pt x="2604" y="19078"/>
                  </a:lnTo>
                  <a:lnTo>
                    <a:pt x="2157" y="18997"/>
                  </a:lnTo>
                  <a:lnTo>
                    <a:pt x="1750" y="18834"/>
                  </a:lnTo>
                  <a:lnTo>
                    <a:pt x="1425" y="18631"/>
                  </a:lnTo>
                  <a:lnTo>
                    <a:pt x="1140" y="18386"/>
                  </a:lnTo>
                  <a:lnTo>
                    <a:pt x="896" y="18061"/>
                  </a:lnTo>
                  <a:lnTo>
                    <a:pt x="692" y="17695"/>
                  </a:lnTo>
                  <a:lnTo>
                    <a:pt x="530" y="17329"/>
                  </a:lnTo>
                  <a:lnTo>
                    <a:pt x="448" y="16922"/>
                  </a:lnTo>
                  <a:lnTo>
                    <a:pt x="408" y="16475"/>
                  </a:lnTo>
                  <a:lnTo>
                    <a:pt x="367" y="16068"/>
                  </a:lnTo>
                  <a:lnTo>
                    <a:pt x="408" y="15661"/>
                  </a:lnTo>
                  <a:lnTo>
                    <a:pt x="448" y="15214"/>
                  </a:lnTo>
                  <a:lnTo>
                    <a:pt x="611" y="14400"/>
                  </a:lnTo>
                  <a:lnTo>
                    <a:pt x="855" y="13546"/>
                  </a:lnTo>
                  <a:lnTo>
                    <a:pt x="1181" y="12732"/>
                  </a:lnTo>
                  <a:lnTo>
                    <a:pt x="1587" y="11919"/>
                  </a:lnTo>
                  <a:lnTo>
                    <a:pt x="2035" y="11146"/>
                  </a:lnTo>
                  <a:lnTo>
                    <a:pt x="2564" y="10373"/>
                  </a:lnTo>
                  <a:lnTo>
                    <a:pt x="3133" y="9641"/>
                  </a:lnTo>
                  <a:lnTo>
                    <a:pt x="3743" y="8950"/>
                  </a:lnTo>
                  <a:lnTo>
                    <a:pt x="4394" y="8299"/>
                  </a:lnTo>
                  <a:lnTo>
                    <a:pt x="5045" y="7648"/>
                  </a:lnTo>
                  <a:lnTo>
                    <a:pt x="5736" y="7038"/>
                  </a:lnTo>
                  <a:lnTo>
                    <a:pt x="6468" y="6428"/>
                  </a:lnTo>
                  <a:lnTo>
                    <a:pt x="7201" y="5858"/>
                  </a:lnTo>
                  <a:lnTo>
                    <a:pt x="9031" y="4557"/>
                  </a:lnTo>
                  <a:lnTo>
                    <a:pt x="10821" y="3214"/>
                  </a:lnTo>
                  <a:lnTo>
                    <a:pt x="11756" y="2523"/>
                  </a:lnTo>
                  <a:lnTo>
                    <a:pt x="12611" y="1831"/>
                  </a:lnTo>
                  <a:lnTo>
                    <a:pt x="13465" y="1058"/>
                  </a:lnTo>
                  <a:lnTo>
                    <a:pt x="14278" y="286"/>
                  </a:lnTo>
                  <a:lnTo>
                    <a:pt x="14319" y="245"/>
                  </a:lnTo>
                  <a:lnTo>
                    <a:pt x="14360" y="164"/>
                  </a:lnTo>
                  <a:lnTo>
                    <a:pt x="14319" y="82"/>
                  </a:lnTo>
                  <a:lnTo>
                    <a:pt x="14278" y="42"/>
                  </a:lnTo>
                  <a:lnTo>
                    <a:pt x="1423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" name="Google Shape;316;p9"/>
            <p:cNvSpPr/>
            <p:nvPr/>
          </p:nvSpPr>
          <p:spPr>
            <a:xfrm>
              <a:off x="2701050" y="1843125"/>
              <a:ext cx="309175" cy="322375"/>
            </a:xfrm>
            <a:custGeom>
              <a:avLst/>
              <a:gdLst/>
              <a:ahLst/>
              <a:cxnLst/>
              <a:rect l="l" t="t" r="r" b="b"/>
              <a:pathLst>
                <a:path w="12367" h="12895" extrusionOk="0">
                  <a:moveTo>
                    <a:pt x="12163" y="0"/>
                  </a:moveTo>
                  <a:lnTo>
                    <a:pt x="12081" y="41"/>
                  </a:lnTo>
                  <a:lnTo>
                    <a:pt x="9600" y="1831"/>
                  </a:lnTo>
                  <a:lnTo>
                    <a:pt x="7160" y="3702"/>
                  </a:lnTo>
                  <a:lnTo>
                    <a:pt x="5939" y="4637"/>
                  </a:lnTo>
                  <a:lnTo>
                    <a:pt x="4760" y="5613"/>
                  </a:lnTo>
                  <a:lnTo>
                    <a:pt x="3580" y="6630"/>
                  </a:lnTo>
                  <a:lnTo>
                    <a:pt x="2441" y="7647"/>
                  </a:lnTo>
                  <a:lnTo>
                    <a:pt x="1872" y="8135"/>
                  </a:lnTo>
                  <a:lnTo>
                    <a:pt x="1343" y="8664"/>
                  </a:lnTo>
                  <a:lnTo>
                    <a:pt x="855" y="9193"/>
                  </a:lnTo>
                  <a:lnTo>
                    <a:pt x="611" y="9478"/>
                  </a:lnTo>
                  <a:lnTo>
                    <a:pt x="407" y="9762"/>
                  </a:lnTo>
                  <a:lnTo>
                    <a:pt x="285" y="10047"/>
                  </a:lnTo>
                  <a:lnTo>
                    <a:pt x="163" y="10332"/>
                  </a:lnTo>
                  <a:lnTo>
                    <a:pt x="82" y="10617"/>
                  </a:lnTo>
                  <a:lnTo>
                    <a:pt x="1" y="10901"/>
                  </a:lnTo>
                  <a:lnTo>
                    <a:pt x="1" y="11227"/>
                  </a:lnTo>
                  <a:lnTo>
                    <a:pt x="41" y="11511"/>
                  </a:lnTo>
                  <a:lnTo>
                    <a:pt x="123" y="11796"/>
                  </a:lnTo>
                  <a:lnTo>
                    <a:pt x="285" y="12081"/>
                  </a:lnTo>
                  <a:lnTo>
                    <a:pt x="448" y="12284"/>
                  </a:lnTo>
                  <a:lnTo>
                    <a:pt x="651" y="12488"/>
                  </a:lnTo>
                  <a:lnTo>
                    <a:pt x="896" y="12610"/>
                  </a:lnTo>
                  <a:lnTo>
                    <a:pt x="1140" y="12732"/>
                  </a:lnTo>
                  <a:lnTo>
                    <a:pt x="1384" y="12813"/>
                  </a:lnTo>
                  <a:lnTo>
                    <a:pt x="1668" y="12854"/>
                  </a:lnTo>
                  <a:lnTo>
                    <a:pt x="2238" y="12894"/>
                  </a:lnTo>
                  <a:lnTo>
                    <a:pt x="2929" y="12813"/>
                  </a:lnTo>
                  <a:lnTo>
                    <a:pt x="3621" y="12691"/>
                  </a:lnTo>
                  <a:lnTo>
                    <a:pt x="5004" y="12366"/>
                  </a:lnTo>
                  <a:lnTo>
                    <a:pt x="6712" y="11918"/>
                  </a:lnTo>
                  <a:lnTo>
                    <a:pt x="8380" y="11389"/>
                  </a:lnTo>
                  <a:lnTo>
                    <a:pt x="10048" y="10820"/>
                  </a:lnTo>
                  <a:lnTo>
                    <a:pt x="11715" y="10210"/>
                  </a:lnTo>
                  <a:lnTo>
                    <a:pt x="11756" y="10128"/>
                  </a:lnTo>
                  <a:lnTo>
                    <a:pt x="11797" y="10088"/>
                  </a:lnTo>
                  <a:lnTo>
                    <a:pt x="11837" y="9966"/>
                  </a:lnTo>
                  <a:lnTo>
                    <a:pt x="11797" y="9884"/>
                  </a:lnTo>
                  <a:lnTo>
                    <a:pt x="11756" y="9844"/>
                  </a:lnTo>
                  <a:lnTo>
                    <a:pt x="11675" y="9803"/>
                  </a:lnTo>
                  <a:lnTo>
                    <a:pt x="11593" y="9844"/>
                  </a:lnTo>
                  <a:lnTo>
                    <a:pt x="10210" y="10373"/>
                  </a:lnTo>
                  <a:lnTo>
                    <a:pt x="8827" y="10861"/>
                  </a:lnTo>
                  <a:lnTo>
                    <a:pt x="7444" y="11308"/>
                  </a:lnTo>
                  <a:lnTo>
                    <a:pt x="6021" y="11715"/>
                  </a:lnTo>
                  <a:lnTo>
                    <a:pt x="4597" y="12081"/>
                  </a:lnTo>
                  <a:lnTo>
                    <a:pt x="3173" y="12366"/>
                  </a:lnTo>
                  <a:lnTo>
                    <a:pt x="2604" y="12488"/>
                  </a:lnTo>
                  <a:lnTo>
                    <a:pt x="2034" y="12528"/>
                  </a:lnTo>
                  <a:lnTo>
                    <a:pt x="1709" y="12488"/>
                  </a:lnTo>
                  <a:lnTo>
                    <a:pt x="1424" y="12447"/>
                  </a:lnTo>
                  <a:lnTo>
                    <a:pt x="1180" y="12366"/>
                  </a:lnTo>
                  <a:lnTo>
                    <a:pt x="936" y="12244"/>
                  </a:lnTo>
                  <a:lnTo>
                    <a:pt x="692" y="12040"/>
                  </a:lnTo>
                  <a:lnTo>
                    <a:pt x="529" y="11796"/>
                  </a:lnTo>
                  <a:lnTo>
                    <a:pt x="448" y="11511"/>
                  </a:lnTo>
                  <a:lnTo>
                    <a:pt x="407" y="11227"/>
                  </a:lnTo>
                  <a:lnTo>
                    <a:pt x="407" y="10942"/>
                  </a:lnTo>
                  <a:lnTo>
                    <a:pt x="448" y="10657"/>
                  </a:lnTo>
                  <a:lnTo>
                    <a:pt x="529" y="10373"/>
                  </a:lnTo>
                  <a:lnTo>
                    <a:pt x="651" y="10088"/>
                  </a:lnTo>
                  <a:lnTo>
                    <a:pt x="855" y="9803"/>
                  </a:lnTo>
                  <a:lnTo>
                    <a:pt x="1058" y="9518"/>
                  </a:lnTo>
                  <a:lnTo>
                    <a:pt x="1546" y="8990"/>
                  </a:lnTo>
                  <a:lnTo>
                    <a:pt x="2034" y="8501"/>
                  </a:lnTo>
                  <a:lnTo>
                    <a:pt x="2563" y="8013"/>
                  </a:lnTo>
                  <a:lnTo>
                    <a:pt x="3621" y="7037"/>
                  </a:lnTo>
                  <a:lnTo>
                    <a:pt x="4719" y="6102"/>
                  </a:lnTo>
                  <a:lnTo>
                    <a:pt x="5858" y="5207"/>
                  </a:lnTo>
                  <a:lnTo>
                    <a:pt x="6956" y="4271"/>
                  </a:lnTo>
                  <a:lnTo>
                    <a:pt x="8299" y="3295"/>
                  </a:lnTo>
                  <a:lnTo>
                    <a:pt x="9600" y="2278"/>
                  </a:lnTo>
                  <a:lnTo>
                    <a:pt x="12285" y="366"/>
                  </a:lnTo>
                  <a:lnTo>
                    <a:pt x="12326" y="285"/>
                  </a:lnTo>
                  <a:lnTo>
                    <a:pt x="12366" y="203"/>
                  </a:lnTo>
                  <a:lnTo>
                    <a:pt x="12326" y="81"/>
                  </a:lnTo>
                  <a:lnTo>
                    <a:pt x="12285" y="41"/>
                  </a:lnTo>
                  <a:lnTo>
                    <a:pt x="1224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" name="Google Shape;317;p9"/>
            <p:cNvSpPr/>
            <p:nvPr/>
          </p:nvSpPr>
          <p:spPr>
            <a:xfrm>
              <a:off x="2756975" y="1978375"/>
              <a:ext cx="183075" cy="133225"/>
            </a:xfrm>
            <a:custGeom>
              <a:avLst/>
              <a:gdLst/>
              <a:ahLst/>
              <a:cxnLst/>
              <a:rect l="l" t="t" r="r" b="b"/>
              <a:pathLst>
                <a:path w="7323" h="5329" extrusionOk="0">
                  <a:moveTo>
                    <a:pt x="5980" y="366"/>
                  </a:moveTo>
                  <a:lnTo>
                    <a:pt x="6306" y="407"/>
                  </a:lnTo>
                  <a:lnTo>
                    <a:pt x="6428" y="407"/>
                  </a:lnTo>
                  <a:lnTo>
                    <a:pt x="6550" y="488"/>
                  </a:lnTo>
                  <a:lnTo>
                    <a:pt x="6672" y="569"/>
                  </a:lnTo>
                  <a:lnTo>
                    <a:pt x="6753" y="651"/>
                  </a:lnTo>
                  <a:lnTo>
                    <a:pt x="6834" y="814"/>
                  </a:lnTo>
                  <a:lnTo>
                    <a:pt x="6875" y="936"/>
                  </a:lnTo>
                  <a:lnTo>
                    <a:pt x="6956" y="1302"/>
                  </a:lnTo>
                  <a:lnTo>
                    <a:pt x="6916" y="1586"/>
                  </a:lnTo>
                  <a:lnTo>
                    <a:pt x="6834" y="1912"/>
                  </a:lnTo>
                  <a:lnTo>
                    <a:pt x="6672" y="2197"/>
                  </a:lnTo>
                  <a:lnTo>
                    <a:pt x="6468" y="2522"/>
                  </a:lnTo>
                  <a:lnTo>
                    <a:pt x="6184" y="2766"/>
                  </a:lnTo>
                  <a:lnTo>
                    <a:pt x="5858" y="3010"/>
                  </a:lnTo>
                  <a:lnTo>
                    <a:pt x="5533" y="3213"/>
                  </a:lnTo>
                  <a:lnTo>
                    <a:pt x="4841" y="3580"/>
                  </a:lnTo>
                  <a:lnTo>
                    <a:pt x="4109" y="3864"/>
                  </a:lnTo>
                  <a:lnTo>
                    <a:pt x="3092" y="4271"/>
                  </a:lnTo>
                  <a:lnTo>
                    <a:pt x="2075" y="4637"/>
                  </a:lnTo>
                  <a:lnTo>
                    <a:pt x="1709" y="4800"/>
                  </a:lnTo>
                  <a:lnTo>
                    <a:pt x="1180" y="4963"/>
                  </a:lnTo>
                  <a:lnTo>
                    <a:pt x="692" y="4963"/>
                  </a:lnTo>
                  <a:lnTo>
                    <a:pt x="530" y="4881"/>
                  </a:lnTo>
                  <a:lnTo>
                    <a:pt x="448" y="4840"/>
                  </a:lnTo>
                  <a:lnTo>
                    <a:pt x="408" y="4759"/>
                  </a:lnTo>
                  <a:lnTo>
                    <a:pt x="367" y="4637"/>
                  </a:lnTo>
                  <a:lnTo>
                    <a:pt x="367" y="4515"/>
                  </a:lnTo>
                  <a:lnTo>
                    <a:pt x="448" y="4312"/>
                  </a:lnTo>
                  <a:lnTo>
                    <a:pt x="570" y="4108"/>
                  </a:lnTo>
                  <a:lnTo>
                    <a:pt x="733" y="3946"/>
                  </a:lnTo>
                  <a:lnTo>
                    <a:pt x="1384" y="3335"/>
                  </a:lnTo>
                  <a:lnTo>
                    <a:pt x="2075" y="2685"/>
                  </a:lnTo>
                  <a:lnTo>
                    <a:pt x="2848" y="2034"/>
                  </a:lnTo>
                  <a:lnTo>
                    <a:pt x="3621" y="1424"/>
                  </a:lnTo>
                  <a:lnTo>
                    <a:pt x="4068" y="1180"/>
                  </a:lnTo>
                  <a:lnTo>
                    <a:pt x="4475" y="936"/>
                  </a:lnTo>
                  <a:lnTo>
                    <a:pt x="4841" y="732"/>
                  </a:lnTo>
                  <a:lnTo>
                    <a:pt x="5207" y="569"/>
                  </a:lnTo>
                  <a:lnTo>
                    <a:pt x="5614" y="447"/>
                  </a:lnTo>
                  <a:lnTo>
                    <a:pt x="5980" y="366"/>
                  </a:lnTo>
                  <a:close/>
                  <a:moveTo>
                    <a:pt x="6021" y="0"/>
                  </a:moveTo>
                  <a:lnTo>
                    <a:pt x="5614" y="81"/>
                  </a:lnTo>
                  <a:lnTo>
                    <a:pt x="5207" y="203"/>
                  </a:lnTo>
                  <a:lnTo>
                    <a:pt x="4841" y="366"/>
                  </a:lnTo>
                  <a:lnTo>
                    <a:pt x="4353" y="569"/>
                  </a:lnTo>
                  <a:lnTo>
                    <a:pt x="3865" y="854"/>
                  </a:lnTo>
                  <a:lnTo>
                    <a:pt x="3377" y="1180"/>
                  </a:lnTo>
                  <a:lnTo>
                    <a:pt x="2930" y="1505"/>
                  </a:lnTo>
                  <a:lnTo>
                    <a:pt x="2035" y="2237"/>
                  </a:lnTo>
                  <a:lnTo>
                    <a:pt x="1180" y="2969"/>
                  </a:lnTo>
                  <a:lnTo>
                    <a:pt x="814" y="3295"/>
                  </a:lnTo>
                  <a:lnTo>
                    <a:pt x="448" y="3702"/>
                  </a:lnTo>
                  <a:lnTo>
                    <a:pt x="245" y="3905"/>
                  </a:lnTo>
                  <a:lnTo>
                    <a:pt x="123" y="4108"/>
                  </a:lnTo>
                  <a:lnTo>
                    <a:pt x="42" y="4352"/>
                  </a:lnTo>
                  <a:lnTo>
                    <a:pt x="1" y="4596"/>
                  </a:lnTo>
                  <a:lnTo>
                    <a:pt x="42" y="4840"/>
                  </a:lnTo>
                  <a:lnTo>
                    <a:pt x="164" y="5044"/>
                  </a:lnTo>
                  <a:lnTo>
                    <a:pt x="326" y="5207"/>
                  </a:lnTo>
                  <a:lnTo>
                    <a:pt x="530" y="5288"/>
                  </a:lnTo>
                  <a:lnTo>
                    <a:pt x="774" y="5329"/>
                  </a:lnTo>
                  <a:lnTo>
                    <a:pt x="1018" y="5329"/>
                  </a:lnTo>
                  <a:lnTo>
                    <a:pt x="1262" y="5288"/>
                  </a:lnTo>
                  <a:lnTo>
                    <a:pt x="1465" y="5247"/>
                  </a:lnTo>
                  <a:lnTo>
                    <a:pt x="2157" y="5003"/>
                  </a:lnTo>
                  <a:lnTo>
                    <a:pt x="2848" y="4759"/>
                  </a:lnTo>
                  <a:lnTo>
                    <a:pt x="4139" y="4266"/>
                  </a:lnTo>
                  <a:lnTo>
                    <a:pt x="4139" y="4266"/>
                  </a:lnTo>
                  <a:lnTo>
                    <a:pt x="4150" y="4271"/>
                  </a:lnTo>
                  <a:lnTo>
                    <a:pt x="4231" y="4230"/>
                  </a:lnTo>
                  <a:lnTo>
                    <a:pt x="4963" y="3905"/>
                  </a:lnTo>
                  <a:lnTo>
                    <a:pt x="5696" y="3539"/>
                  </a:lnTo>
                  <a:lnTo>
                    <a:pt x="6021" y="3335"/>
                  </a:lnTo>
                  <a:lnTo>
                    <a:pt x="6346" y="3091"/>
                  </a:lnTo>
                  <a:lnTo>
                    <a:pt x="6672" y="2847"/>
                  </a:lnTo>
                  <a:lnTo>
                    <a:pt x="6916" y="2522"/>
                  </a:lnTo>
                  <a:lnTo>
                    <a:pt x="7119" y="2197"/>
                  </a:lnTo>
                  <a:lnTo>
                    <a:pt x="7241" y="1871"/>
                  </a:lnTo>
                  <a:lnTo>
                    <a:pt x="7323" y="1505"/>
                  </a:lnTo>
                  <a:lnTo>
                    <a:pt x="7323" y="1098"/>
                  </a:lnTo>
                  <a:lnTo>
                    <a:pt x="7201" y="732"/>
                  </a:lnTo>
                  <a:lnTo>
                    <a:pt x="7119" y="569"/>
                  </a:lnTo>
                  <a:lnTo>
                    <a:pt x="7038" y="407"/>
                  </a:lnTo>
                  <a:lnTo>
                    <a:pt x="6916" y="285"/>
                  </a:lnTo>
                  <a:lnTo>
                    <a:pt x="6794" y="163"/>
                  </a:lnTo>
                  <a:lnTo>
                    <a:pt x="6631" y="81"/>
                  </a:lnTo>
                  <a:lnTo>
                    <a:pt x="6428" y="41"/>
                  </a:lnTo>
                  <a:lnTo>
                    <a:pt x="622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18" name="Google Shape;318;p9"/>
          <p:cNvSpPr/>
          <p:nvPr/>
        </p:nvSpPr>
        <p:spPr>
          <a:xfrm flipH="1">
            <a:off x="8231373" y="1783663"/>
            <a:ext cx="152693" cy="154523"/>
          </a:xfrm>
          <a:custGeom>
            <a:avLst/>
            <a:gdLst/>
            <a:ahLst/>
            <a:cxnLst/>
            <a:rect l="l" t="t" r="r" b="b"/>
            <a:pathLst>
              <a:path w="3337" h="3377" extrusionOk="0">
                <a:moveTo>
                  <a:pt x="1506" y="0"/>
                </a:moveTo>
                <a:lnTo>
                  <a:pt x="1262" y="41"/>
                </a:lnTo>
                <a:lnTo>
                  <a:pt x="1018" y="122"/>
                </a:lnTo>
                <a:lnTo>
                  <a:pt x="774" y="204"/>
                </a:lnTo>
                <a:lnTo>
                  <a:pt x="570" y="366"/>
                </a:lnTo>
                <a:lnTo>
                  <a:pt x="408" y="529"/>
                </a:lnTo>
                <a:lnTo>
                  <a:pt x="245" y="692"/>
                </a:lnTo>
                <a:lnTo>
                  <a:pt x="164" y="895"/>
                </a:lnTo>
                <a:lnTo>
                  <a:pt x="82" y="1098"/>
                </a:lnTo>
                <a:lnTo>
                  <a:pt x="1" y="1342"/>
                </a:lnTo>
                <a:lnTo>
                  <a:pt x="1" y="1546"/>
                </a:lnTo>
                <a:lnTo>
                  <a:pt x="1" y="1790"/>
                </a:lnTo>
                <a:lnTo>
                  <a:pt x="1" y="1993"/>
                </a:lnTo>
                <a:lnTo>
                  <a:pt x="123" y="2319"/>
                </a:lnTo>
                <a:lnTo>
                  <a:pt x="245" y="2563"/>
                </a:lnTo>
                <a:lnTo>
                  <a:pt x="448" y="2807"/>
                </a:lnTo>
                <a:lnTo>
                  <a:pt x="692" y="3010"/>
                </a:lnTo>
                <a:lnTo>
                  <a:pt x="936" y="3173"/>
                </a:lnTo>
                <a:lnTo>
                  <a:pt x="1221" y="3295"/>
                </a:lnTo>
                <a:lnTo>
                  <a:pt x="1506" y="3376"/>
                </a:lnTo>
                <a:lnTo>
                  <a:pt x="1831" y="3376"/>
                </a:lnTo>
                <a:lnTo>
                  <a:pt x="2075" y="3336"/>
                </a:lnTo>
                <a:lnTo>
                  <a:pt x="2319" y="3254"/>
                </a:lnTo>
                <a:lnTo>
                  <a:pt x="2564" y="3173"/>
                </a:lnTo>
                <a:lnTo>
                  <a:pt x="2767" y="3010"/>
                </a:lnTo>
                <a:lnTo>
                  <a:pt x="2930" y="2847"/>
                </a:lnTo>
                <a:lnTo>
                  <a:pt x="3092" y="2685"/>
                </a:lnTo>
                <a:lnTo>
                  <a:pt x="3214" y="2441"/>
                </a:lnTo>
                <a:lnTo>
                  <a:pt x="3296" y="2197"/>
                </a:lnTo>
                <a:lnTo>
                  <a:pt x="3336" y="1912"/>
                </a:lnTo>
                <a:lnTo>
                  <a:pt x="3336" y="1627"/>
                </a:lnTo>
                <a:lnTo>
                  <a:pt x="3296" y="1342"/>
                </a:lnTo>
                <a:lnTo>
                  <a:pt x="3214" y="1098"/>
                </a:lnTo>
                <a:lnTo>
                  <a:pt x="3092" y="854"/>
                </a:lnTo>
                <a:lnTo>
                  <a:pt x="2930" y="610"/>
                </a:lnTo>
                <a:lnTo>
                  <a:pt x="2726" y="407"/>
                </a:lnTo>
                <a:lnTo>
                  <a:pt x="2482" y="244"/>
                </a:lnTo>
                <a:lnTo>
                  <a:pt x="2238" y="122"/>
                </a:lnTo>
                <a:lnTo>
                  <a:pt x="1994" y="41"/>
                </a:lnTo>
                <a:lnTo>
                  <a:pt x="175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19" name="Google Shape;319;p9"/>
          <p:cNvGrpSpPr/>
          <p:nvPr/>
        </p:nvGrpSpPr>
        <p:grpSpPr>
          <a:xfrm flipH="1">
            <a:off x="-1340959" y="3558109"/>
            <a:ext cx="2408503" cy="2408503"/>
            <a:chOff x="7349044" y="3624409"/>
            <a:chExt cx="2408503" cy="2408503"/>
          </a:xfrm>
        </p:grpSpPr>
        <p:sp>
          <p:nvSpPr>
            <p:cNvPr id="320" name="Google Shape;320;p9"/>
            <p:cNvSpPr/>
            <p:nvPr/>
          </p:nvSpPr>
          <p:spPr>
            <a:xfrm rot="8100000" flipH="1">
              <a:off x="7661995" y="4016892"/>
              <a:ext cx="1782600" cy="1623537"/>
            </a:xfrm>
            <a:custGeom>
              <a:avLst/>
              <a:gdLst/>
              <a:ahLst/>
              <a:cxnLst/>
              <a:rect l="l" t="t" r="r" b="b"/>
              <a:pathLst>
                <a:path w="19160" h="17451" extrusionOk="0">
                  <a:moveTo>
                    <a:pt x="9682" y="0"/>
                  </a:moveTo>
                  <a:lnTo>
                    <a:pt x="9600" y="41"/>
                  </a:lnTo>
                  <a:lnTo>
                    <a:pt x="9560" y="82"/>
                  </a:lnTo>
                  <a:lnTo>
                    <a:pt x="7892" y="1668"/>
                  </a:lnTo>
                  <a:lnTo>
                    <a:pt x="6306" y="3295"/>
                  </a:lnTo>
                  <a:lnTo>
                    <a:pt x="5533" y="4109"/>
                  </a:lnTo>
                  <a:lnTo>
                    <a:pt x="4760" y="4963"/>
                  </a:lnTo>
                  <a:lnTo>
                    <a:pt x="4028" y="5858"/>
                  </a:lnTo>
                  <a:lnTo>
                    <a:pt x="3336" y="6753"/>
                  </a:lnTo>
                  <a:lnTo>
                    <a:pt x="2686" y="7688"/>
                  </a:lnTo>
                  <a:lnTo>
                    <a:pt x="2075" y="8624"/>
                  </a:lnTo>
                  <a:lnTo>
                    <a:pt x="1506" y="9600"/>
                  </a:lnTo>
                  <a:lnTo>
                    <a:pt x="1018" y="10617"/>
                  </a:lnTo>
                  <a:lnTo>
                    <a:pt x="611" y="11552"/>
                  </a:lnTo>
                  <a:lnTo>
                    <a:pt x="448" y="12000"/>
                  </a:lnTo>
                  <a:lnTo>
                    <a:pt x="286" y="12488"/>
                  </a:lnTo>
                  <a:lnTo>
                    <a:pt x="164" y="12976"/>
                  </a:lnTo>
                  <a:lnTo>
                    <a:pt x="42" y="13464"/>
                  </a:lnTo>
                  <a:lnTo>
                    <a:pt x="1" y="13993"/>
                  </a:lnTo>
                  <a:lnTo>
                    <a:pt x="1" y="14481"/>
                  </a:lnTo>
                  <a:lnTo>
                    <a:pt x="42" y="14969"/>
                  </a:lnTo>
                  <a:lnTo>
                    <a:pt x="123" y="15417"/>
                  </a:lnTo>
                  <a:lnTo>
                    <a:pt x="286" y="15823"/>
                  </a:lnTo>
                  <a:lnTo>
                    <a:pt x="489" y="16230"/>
                  </a:lnTo>
                  <a:lnTo>
                    <a:pt x="733" y="16556"/>
                  </a:lnTo>
                  <a:lnTo>
                    <a:pt x="1059" y="16881"/>
                  </a:lnTo>
                  <a:lnTo>
                    <a:pt x="1465" y="17125"/>
                  </a:lnTo>
                  <a:lnTo>
                    <a:pt x="1913" y="17288"/>
                  </a:lnTo>
                  <a:lnTo>
                    <a:pt x="2441" y="17410"/>
                  </a:lnTo>
                  <a:lnTo>
                    <a:pt x="2930" y="17450"/>
                  </a:lnTo>
                  <a:lnTo>
                    <a:pt x="3458" y="17369"/>
                  </a:lnTo>
                  <a:lnTo>
                    <a:pt x="3987" y="17288"/>
                  </a:lnTo>
                  <a:lnTo>
                    <a:pt x="4516" y="17125"/>
                  </a:lnTo>
                  <a:lnTo>
                    <a:pt x="5004" y="16922"/>
                  </a:lnTo>
                  <a:lnTo>
                    <a:pt x="5492" y="16678"/>
                  </a:lnTo>
                  <a:lnTo>
                    <a:pt x="5940" y="16434"/>
                  </a:lnTo>
                  <a:lnTo>
                    <a:pt x="7038" y="15783"/>
                  </a:lnTo>
                  <a:lnTo>
                    <a:pt x="7567" y="15498"/>
                  </a:lnTo>
                  <a:lnTo>
                    <a:pt x="8136" y="15213"/>
                  </a:lnTo>
                  <a:lnTo>
                    <a:pt x="8665" y="15051"/>
                  </a:lnTo>
                  <a:lnTo>
                    <a:pt x="9194" y="14888"/>
                  </a:lnTo>
                  <a:lnTo>
                    <a:pt x="10251" y="14644"/>
                  </a:lnTo>
                  <a:lnTo>
                    <a:pt x="11350" y="14481"/>
                  </a:lnTo>
                  <a:lnTo>
                    <a:pt x="12448" y="14278"/>
                  </a:lnTo>
                  <a:lnTo>
                    <a:pt x="13017" y="14156"/>
                  </a:lnTo>
                  <a:lnTo>
                    <a:pt x="13546" y="13993"/>
                  </a:lnTo>
                  <a:lnTo>
                    <a:pt x="14075" y="13830"/>
                  </a:lnTo>
                  <a:lnTo>
                    <a:pt x="14563" y="13627"/>
                  </a:lnTo>
                  <a:lnTo>
                    <a:pt x="15092" y="13342"/>
                  </a:lnTo>
                  <a:lnTo>
                    <a:pt x="15580" y="13017"/>
                  </a:lnTo>
                  <a:lnTo>
                    <a:pt x="16027" y="12651"/>
                  </a:lnTo>
                  <a:lnTo>
                    <a:pt x="16434" y="12244"/>
                  </a:lnTo>
                  <a:lnTo>
                    <a:pt x="16800" y="11837"/>
                  </a:lnTo>
                  <a:lnTo>
                    <a:pt x="17126" y="11390"/>
                  </a:lnTo>
                  <a:lnTo>
                    <a:pt x="17410" y="10902"/>
                  </a:lnTo>
                  <a:lnTo>
                    <a:pt x="17695" y="10413"/>
                  </a:lnTo>
                  <a:lnTo>
                    <a:pt x="17939" y="9885"/>
                  </a:lnTo>
                  <a:lnTo>
                    <a:pt x="18142" y="9356"/>
                  </a:lnTo>
                  <a:lnTo>
                    <a:pt x="18305" y="8786"/>
                  </a:lnTo>
                  <a:lnTo>
                    <a:pt x="18509" y="8258"/>
                  </a:lnTo>
                  <a:lnTo>
                    <a:pt x="18753" y="7119"/>
                  </a:lnTo>
                  <a:lnTo>
                    <a:pt x="18956" y="6020"/>
                  </a:lnTo>
                  <a:lnTo>
                    <a:pt x="19159" y="4759"/>
                  </a:lnTo>
                  <a:lnTo>
                    <a:pt x="19159" y="4678"/>
                  </a:lnTo>
                  <a:lnTo>
                    <a:pt x="19119" y="4637"/>
                  </a:lnTo>
                  <a:lnTo>
                    <a:pt x="18997" y="4556"/>
                  </a:lnTo>
                  <a:lnTo>
                    <a:pt x="18875" y="4556"/>
                  </a:lnTo>
                  <a:lnTo>
                    <a:pt x="18834" y="4597"/>
                  </a:lnTo>
                  <a:lnTo>
                    <a:pt x="18793" y="4678"/>
                  </a:lnTo>
                  <a:lnTo>
                    <a:pt x="18631" y="5776"/>
                  </a:lnTo>
                  <a:lnTo>
                    <a:pt x="18427" y="6915"/>
                  </a:lnTo>
                  <a:lnTo>
                    <a:pt x="18183" y="8014"/>
                  </a:lnTo>
                  <a:lnTo>
                    <a:pt x="18020" y="8583"/>
                  </a:lnTo>
                  <a:lnTo>
                    <a:pt x="17858" y="9112"/>
                  </a:lnTo>
                  <a:lnTo>
                    <a:pt x="17654" y="9641"/>
                  </a:lnTo>
                  <a:lnTo>
                    <a:pt x="17410" y="10129"/>
                  </a:lnTo>
                  <a:lnTo>
                    <a:pt x="17166" y="10658"/>
                  </a:lnTo>
                  <a:lnTo>
                    <a:pt x="16882" y="11105"/>
                  </a:lnTo>
                  <a:lnTo>
                    <a:pt x="16556" y="11552"/>
                  </a:lnTo>
                  <a:lnTo>
                    <a:pt x="16190" y="12000"/>
                  </a:lnTo>
                  <a:lnTo>
                    <a:pt x="15743" y="12407"/>
                  </a:lnTo>
                  <a:lnTo>
                    <a:pt x="15295" y="12732"/>
                  </a:lnTo>
                  <a:lnTo>
                    <a:pt x="14848" y="13057"/>
                  </a:lnTo>
                  <a:lnTo>
                    <a:pt x="14400" y="13301"/>
                  </a:lnTo>
                  <a:lnTo>
                    <a:pt x="13912" y="13505"/>
                  </a:lnTo>
                  <a:lnTo>
                    <a:pt x="13383" y="13668"/>
                  </a:lnTo>
                  <a:lnTo>
                    <a:pt x="12895" y="13790"/>
                  </a:lnTo>
                  <a:lnTo>
                    <a:pt x="12366" y="13912"/>
                  </a:lnTo>
                  <a:lnTo>
                    <a:pt x="11309" y="14115"/>
                  </a:lnTo>
                  <a:lnTo>
                    <a:pt x="10251" y="14278"/>
                  </a:lnTo>
                  <a:lnTo>
                    <a:pt x="9194" y="14522"/>
                  </a:lnTo>
                  <a:lnTo>
                    <a:pt x="8665" y="14644"/>
                  </a:lnTo>
                  <a:lnTo>
                    <a:pt x="8177" y="14847"/>
                  </a:lnTo>
                  <a:lnTo>
                    <a:pt x="7689" y="15051"/>
                  </a:lnTo>
                  <a:lnTo>
                    <a:pt x="7201" y="15254"/>
                  </a:lnTo>
                  <a:lnTo>
                    <a:pt x="6224" y="15823"/>
                  </a:lnTo>
                  <a:lnTo>
                    <a:pt x="5248" y="16393"/>
                  </a:lnTo>
                  <a:lnTo>
                    <a:pt x="4760" y="16637"/>
                  </a:lnTo>
                  <a:lnTo>
                    <a:pt x="4231" y="16840"/>
                  </a:lnTo>
                  <a:lnTo>
                    <a:pt x="3702" y="16962"/>
                  </a:lnTo>
                  <a:lnTo>
                    <a:pt x="3133" y="17044"/>
                  </a:lnTo>
                  <a:lnTo>
                    <a:pt x="2645" y="17044"/>
                  </a:lnTo>
                  <a:lnTo>
                    <a:pt x="2157" y="16962"/>
                  </a:lnTo>
                  <a:lnTo>
                    <a:pt x="1913" y="16922"/>
                  </a:lnTo>
                  <a:lnTo>
                    <a:pt x="1709" y="16800"/>
                  </a:lnTo>
                  <a:lnTo>
                    <a:pt x="1465" y="16718"/>
                  </a:lnTo>
                  <a:lnTo>
                    <a:pt x="1262" y="16556"/>
                  </a:lnTo>
                  <a:lnTo>
                    <a:pt x="977" y="16271"/>
                  </a:lnTo>
                  <a:lnTo>
                    <a:pt x="692" y="15905"/>
                  </a:lnTo>
                  <a:lnTo>
                    <a:pt x="530" y="15498"/>
                  </a:lnTo>
                  <a:lnTo>
                    <a:pt x="408" y="15051"/>
                  </a:lnTo>
                  <a:lnTo>
                    <a:pt x="367" y="14603"/>
                  </a:lnTo>
                  <a:lnTo>
                    <a:pt x="367" y="14115"/>
                  </a:lnTo>
                  <a:lnTo>
                    <a:pt x="408" y="13668"/>
                  </a:lnTo>
                  <a:lnTo>
                    <a:pt x="489" y="13179"/>
                  </a:lnTo>
                  <a:lnTo>
                    <a:pt x="611" y="12732"/>
                  </a:lnTo>
                  <a:lnTo>
                    <a:pt x="733" y="12285"/>
                  </a:lnTo>
                  <a:lnTo>
                    <a:pt x="1059" y="11390"/>
                  </a:lnTo>
                  <a:lnTo>
                    <a:pt x="1506" y="10413"/>
                  </a:lnTo>
                  <a:lnTo>
                    <a:pt x="2035" y="9437"/>
                  </a:lnTo>
                  <a:lnTo>
                    <a:pt x="2604" y="8502"/>
                  </a:lnTo>
                  <a:lnTo>
                    <a:pt x="3174" y="7607"/>
                  </a:lnTo>
                  <a:lnTo>
                    <a:pt x="3824" y="6712"/>
                  </a:lnTo>
                  <a:lnTo>
                    <a:pt x="4516" y="5858"/>
                  </a:lnTo>
                  <a:lnTo>
                    <a:pt x="5207" y="5004"/>
                  </a:lnTo>
                  <a:lnTo>
                    <a:pt x="5940" y="4190"/>
                  </a:lnTo>
                  <a:lnTo>
                    <a:pt x="7485" y="2604"/>
                  </a:lnTo>
                  <a:lnTo>
                    <a:pt x="9031" y="1099"/>
                  </a:lnTo>
                  <a:lnTo>
                    <a:pt x="9804" y="326"/>
                  </a:lnTo>
                  <a:lnTo>
                    <a:pt x="9845" y="244"/>
                  </a:lnTo>
                  <a:lnTo>
                    <a:pt x="9845" y="204"/>
                  </a:lnTo>
                  <a:lnTo>
                    <a:pt x="9845" y="122"/>
                  </a:lnTo>
                  <a:lnTo>
                    <a:pt x="9804" y="82"/>
                  </a:lnTo>
                  <a:lnTo>
                    <a:pt x="9763" y="41"/>
                  </a:lnTo>
                  <a:lnTo>
                    <a:pt x="9682" y="0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" name="Google Shape;321;p9"/>
            <p:cNvSpPr/>
            <p:nvPr/>
          </p:nvSpPr>
          <p:spPr>
            <a:xfrm rot="8100000" flipH="1">
              <a:off x="7872293" y="4243499"/>
              <a:ext cx="1634949" cy="1309454"/>
            </a:xfrm>
            <a:custGeom>
              <a:avLst/>
              <a:gdLst/>
              <a:ahLst/>
              <a:cxnLst/>
              <a:rect l="l" t="t" r="r" b="b"/>
              <a:pathLst>
                <a:path w="17573" h="14075" extrusionOk="0">
                  <a:moveTo>
                    <a:pt x="14481" y="0"/>
                  </a:moveTo>
                  <a:lnTo>
                    <a:pt x="14400" y="41"/>
                  </a:lnTo>
                  <a:lnTo>
                    <a:pt x="12447" y="1099"/>
                  </a:lnTo>
                  <a:lnTo>
                    <a:pt x="10576" y="2238"/>
                  </a:lnTo>
                  <a:lnTo>
                    <a:pt x="8705" y="3458"/>
                  </a:lnTo>
                  <a:lnTo>
                    <a:pt x="6916" y="4760"/>
                  </a:lnTo>
                  <a:lnTo>
                    <a:pt x="5207" y="6142"/>
                  </a:lnTo>
                  <a:lnTo>
                    <a:pt x="3539" y="7566"/>
                  </a:lnTo>
                  <a:lnTo>
                    <a:pt x="1872" y="9112"/>
                  </a:lnTo>
                  <a:lnTo>
                    <a:pt x="1139" y="9844"/>
                  </a:lnTo>
                  <a:lnTo>
                    <a:pt x="814" y="10251"/>
                  </a:lnTo>
                  <a:lnTo>
                    <a:pt x="489" y="10658"/>
                  </a:lnTo>
                  <a:lnTo>
                    <a:pt x="285" y="11024"/>
                  </a:lnTo>
                  <a:lnTo>
                    <a:pt x="123" y="11471"/>
                  </a:lnTo>
                  <a:lnTo>
                    <a:pt x="41" y="11919"/>
                  </a:lnTo>
                  <a:lnTo>
                    <a:pt x="1" y="12325"/>
                  </a:lnTo>
                  <a:lnTo>
                    <a:pt x="82" y="12773"/>
                  </a:lnTo>
                  <a:lnTo>
                    <a:pt x="123" y="12976"/>
                  </a:lnTo>
                  <a:lnTo>
                    <a:pt x="204" y="13179"/>
                  </a:lnTo>
                  <a:lnTo>
                    <a:pt x="326" y="13342"/>
                  </a:lnTo>
                  <a:lnTo>
                    <a:pt x="448" y="13505"/>
                  </a:lnTo>
                  <a:lnTo>
                    <a:pt x="611" y="13668"/>
                  </a:lnTo>
                  <a:lnTo>
                    <a:pt x="814" y="13830"/>
                  </a:lnTo>
                  <a:lnTo>
                    <a:pt x="1017" y="13912"/>
                  </a:lnTo>
                  <a:lnTo>
                    <a:pt x="1262" y="13993"/>
                  </a:lnTo>
                  <a:lnTo>
                    <a:pt x="1465" y="14034"/>
                  </a:lnTo>
                  <a:lnTo>
                    <a:pt x="1709" y="14074"/>
                  </a:lnTo>
                  <a:lnTo>
                    <a:pt x="2156" y="14034"/>
                  </a:lnTo>
                  <a:lnTo>
                    <a:pt x="2645" y="13952"/>
                  </a:lnTo>
                  <a:lnTo>
                    <a:pt x="3092" y="13790"/>
                  </a:lnTo>
                  <a:lnTo>
                    <a:pt x="3539" y="13627"/>
                  </a:lnTo>
                  <a:lnTo>
                    <a:pt x="4353" y="13220"/>
                  </a:lnTo>
                  <a:lnTo>
                    <a:pt x="6183" y="12407"/>
                  </a:lnTo>
                  <a:lnTo>
                    <a:pt x="7973" y="11512"/>
                  </a:lnTo>
                  <a:lnTo>
                    <a:pt x="9722" y="10576"/>
                  </a:lnTo>
                  <a:lnTo>
                    <a:pt x="10576" y="10088"/>
                  </a:lnTo>
                  <a:lnTo>
                    <a:pt x="11431" y="9559"/>
                  </a:lnTo>
                  <a:lnTo>
                    <a:pt x="12203" y="9031"/>
                  </a:lnTo>
                  <a:lnTo>
                    <a:pt x="12976" y="8461"/>
                  </a:lnTo>
                  <a:lnTo>
                    <a:pt x="13749" y="7851"/>
                  </a:lnTo>
                  <a:lnTo>
                    <a:pt x="14481" y="7241"/>
                  </a:lnTo>
                  <a:lnTo>
                    <a:pt x="15173" y="6549"/>
                  </a:lnTo>
                  <a:lnTo>
                    <a:pt x="15824" y="5858"/>
                  </a:lnTo>
                  <a:lnTo>
                    <a:pt x="16434" y="5126"/>
                  </a:lnTo>
                  <a:lnTo>
                    <a:pt x="17003" y="4353"/>
                  </a:lnTo>
                  <a:lnTo>
                    <a:pt x="17532" y="3539"/>
                  </a:lnTo>
                  <a:lnTo>
                    <a:pt x="17573" y="3458"/>
                  </a:lnTo>
                  <a:lnTo>
                    <a:pt x="17573" y="3417"/>
                  </a:lnTo>
                  <a:lnTo>
                    <a:pt x="17532" y="3336"/>
                  </a:lnTo>
                  <a:lnTo>
                    <a:pt x="17491" y="3295"/>
                  </a:lnTo>
                  <a:lnTo>
                    <a:pt x="17288" y="3295"/>
                  </a:lnTo>
                  <a:lnTo>
                    <a:pt x="17207" y="3377"/>
                  </a:lnTo>
                  <a:lnTo>
                    <a:pt x="16718" y="4149"/>
                  </a:lnTo>
                  <a:lnTo>
                    <a:pt x="16190" y="4882"/>
                  </a:lnTo>
                  <a:lnTo>
                    <a:pt x="15580" y="5573"/>
                  </a:lnTo>
                  <a:lnTo>
                    <a:pt x="14929" y="6265"/>
                  </a:lnTo>
                  <a:lnTo>
                    <a:pt x="14278" y="6915"/>
                  </a:lnTo>
                  <a:lnTo>
                    <a:pt x="13586" y="7525"/>
                  </a:lnTo>
                  <a:lnTo>
                    <a:pt x="12854" y="8095"/>
                  </a:lnTo>
                  <a:lnTo>
                    <a:pt x="12122" y="8624"/>
                  </a:lnTo>
                  <a:lnTo>
                    <a:pt x="11349" y="9153"/>
                  </a:lnTo>
                  <a:lnTo>
                    <a:pt x="10536" y="9641"/>
                  </a:lnTo>
                  <a:lnTo>
                    <a:pt x="9763" y="10129"/>
                  </a:lnTo>
                  <a:lnTo>
                    <a:pt x="8909" y="10617"/>
                  </a:lnTo>
                  <a:lnTo>
                    <a:pt x="7241" y="11471"/>
                  </a:lnTo>
                  <a:lnTo>
                    <a:pt x="5573" y="12285"/>
                  </a:lnTo>
                  <a:lnTo>
                    <a:pt x="3865" y="13057"/>
                  </a:lnTo>
                  <a:lnTo>
                    <a:pt x="2970" y="13464"/>
                  </a:lnTo>
                  <a:lnTo>
                    <a:pt x="2522" y="13586"/>
                  </a:lnTo>
                  <a:lnTo>
                    <a:pt x="2034" y="13668"/>
                  </a:lnTo>
                  <a:lnTo>
                    <a:pt x="1790" y="13708"/>
                  </a:lnTo>
                  <a:lnTo>
                    <a:pt x="1587" y="13668"/>
                  </a:lnTo>
                  <a:lnTo>
                    <a:pt x="1384" y="13627"/>
                  </a:lnTo>
                  <a:lnTo>
                    <a:pt x="1180" y="13546"/>
                  </a:lnTo>
                  <a:lnTo>
                    <a:pt x="977" y="13464"/>
                  </a:lnTo>
                  <a:lnTo>
                    <a:pt x="814" y="13342"/>
                  </a:lnTo>
                  <a:lnTo>
                    <a:pt x="651" y="13179"/>
                  </a:lnTo>
                  <a:lnTo>
                    <a:pt x="529" y="12976"/>
                  </a:lnTo>
                  <a:lnTo>
                    <a:pt x="448" y="12773"/>
                  </a:lnTo>
                  <a:lnTo>
                    <a:pt x="407" y="12529"/>
                  </a:lnTo>
                  <a:lnTo>
                    <a:pt x="367" y="12325"/>
                  </a:lnTo>
                  <a:lnTo>
                    <a:pt x="367" y="12122"/>
                  </a:lnTo>
                  <a:lnTo>
                    <a:pt x="448" y="11674"/>
                  </a:lnTo>
                  <a:lnTo>
                    <a:pt x="570" y="11268"/>
                  </a:lnTo>
                  <a:lnTo>
                    <a:pt x="855" y="10820"/>
                  </a:lnTo>
                  <a:lnTo>
                    <a:pt x="1139" y="10413"/>
                  </a:lnTo>
                  <a:lnTo>
                    <a:pt x="1506" y="10007"/>
                  </a:lnTo>
                  <a:lnTo>
                    <a:pt x="1872" y="9641"/>
                  </a:lnTo>
                  <a:lnTo>
                    <a:pt x="3377" y="8217"/>
                  </a:lnTo>
                  <a:lnTo>
                    <a:pt x="4963" y="6834"/>
                  </a:lnTo>
                  <a:lnTo>
                    <a:pt x="6590" y="5492"/>
                  </a:lnTo>
                  <a:lnTo>
                    <a:pt x="8298" y="4231"/>
                  </a:lnTo>
                  <a:lnTo>
                    <a:pt x="10048" y="3010"/>
                  </a:lnTo>
                  <a:lnTo>
                    <a:pt x="11837" y="1912"/>
                  </a:lnTo>
                  <a:lnTo>
                    <a:pt x="13668" y="855"/>
                  </a:lnTo>
                  <a:lnTo>
                    <a:pt x="14603" y="366"/>
                  </a:lnTo>
                  <a:lnTo>
                    <a:pt x="14644" y="285"/>
                  </a:lnTo>
                  <a:lnTo>
                    <a:pt x="14685" y="244"/>
                  </a:lnTo>
                  <a:lnTo>
                    <a:pt x="14685" y="163"/>
                  </a:lnTo>
                  <a:lnTo>
                    <a:pt x="14644" y="122"/>
                  </a:lnTo>
                  <a:lnTo>
                    <a:pt x="14603" y="41"/>
                  </a:lnTo>
                  <a:lnTo>
                    <a:pt x="14563" y="0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" name="Google Shape;322;p9"/>
            <p:cNvSpPr/>
            <p:nvPr/>
          </p:nvSpPr>
          <p:spPr>
            <a:xfrm rot="8100000" flipH="1">
              <a:off x="8893413" y="4510443"/>
              <a:ext cx="673778" cy="582858"/>
            </a:xfrm>
            <a:custGeom>
              <a:avLst/>
              <a:gdLst/>
              <a:ahLst/>
              <a:cxnLst/>
              <a:rect l="l" t="t" r="r" b="b"/>
              <a:pathLst>
                <a:path w="7242" h="6265" extrusionOk="0">
                  <a:moveTo>
                    <a:pt x="6224" y="0"/>
                  </a:moveTo>
                  <a:lnTo>
                    <a:pt x="6143" y="41"/>
                  </a:lnTo>
                  <a:lnTo>
                    <a:pt x="3092" y="2319"/>
                  </a:lnTo>
                  <a:lnTo>
                    <a:pt x="1547" y="3498"/>
                  </a:lnTo>
                  <a:lnTo>
                    <a:pt x="896" y="3986"/>
                  </a:lnTo>
                  <a:lnTo>
                    <a:pt x="570" y="4271"/>
                  </a:lnTo>
                  <a:lnTo>
                    <a:pt x="326" y="4556"/>
                  </a:lnTo>
                  <a:lnTo>
                    <a:pt x="164" y="4800"/>
                  </a:lnTo>
                  <a:lnTo>
                    <a:pt x="42" y="5085"/>
                  </a:lnTo>
                  <a:lnTo>
                    <a:pt x="1" y="5410"/>
                  </a:lnTo>
                  <a:lnTo>
                    <a:pt x="82" y="5695"/>
                  </a:lnTo>
                  <a:lnTo>
                    <a:pt x="204" y="5980"/>
                  </a:lnTo>
                  <a:lnTo>
                    <a:pt x="326" y="6061"/>
                  </a:lnTo>
                  <a:lnTo>
                    <a:pt x="448" y="6142"/>
                  </a:lnTo>
                  <a:lnTo>
                    <a:pt x="570" y="6224"/>
                  </a:lnTo>
                  <a:lnTo>
                    <a:pt x="692" y="6264"/>
                  </a:lnTo>
                  <a:lnTo>
                    <a:pt x="977" y="6264"/>
                  </a:lnTo>
                  <a:lnTo>
                    <a:pt x="1181" y="6183"/>
                  </a:lnTo>
                  <a:lnTo>
                    <a:pt x="1343" y="6102"/>
                  </a:lnTo>
                  <a:lnTo>
                    <a:pt x="1709" y="5898"/>
                  </a:lnTo>
                  <a:lnTo>
                    <a:pt x="2482" y="5329"/>
                  </a:lnTo>
                  <a:lnTo>
                    <a:pt x="3987" y="4271"/>
                  </a:lnTo>
                  <a:lnTo>
                    <a:pt x="5614" y="2970"/>
                  </a:lnTo>
                  <a:lnTo>
                    <a:pt x="7160" y="1668"/>
                  </a:lnTo>
                  <a:lnTo>
                    <a:pt x="7241" y="1587"/>
                  </a:lnTo>
                  <a:lnTo>
                    <a:pt x="7241" y="1546"/>
                  </a:lnTo>
                  <a:lnTo>
                    <a:pt x="7201" y="1465"/>
                  </a:lnTo>
                  <a:lnTo>
                    <a:pt x="7160" y="1424"/>
                  </a:lnTo>
                  <a:lnTo>
                    <a:pt x="7038" y="1343"/>
                  </a:lnTo>
                  <a:lnTo>
                    <a:pt x="6997" y="1343"/>
                  </a:lnTo>
                  <a:lnTo>
                    <a:pt x="6916" y="1383"/>
                  </a:lnTo>
                  <a:lnTo>
                    <a:pt x="5655" y="2441"/>
                  </a:lnTo>
                  <a:lnTo>
                    <a:pt x="4394" y="3458"/>
                  </a:lnTo>
                  <a:lnTo>
                    <a:pt x="3092" y="4434"/>
                  </a:lnTo>
                  <a:lnTo>
                    <a:pt x="1750" y="5410"/>
                  </a:lnTo>
                  <a:lnTo>
                    <a:pt x="1465" y="5613"/>
                  </a:lnTo>
                  <a:lnTo>
                    <a:pt x="1140" y="5817"/>
                  </a:lnTo>
                  <a:lnTo>
                    <a:pt x="936" y="5858"/>
                  </a:lnTo>
                  <a:lnTo>
                    <a:pt x="774" y="5898"/>
                  </a:lnTo>
                  <a:lnTo>
                    <a:pt x="611" y="5858"/>
                  </a:lnTo>
                  <a:lnTo>
                    <a:pt x="489" y="5695"/>
                  </a:lnTo>
                  <a:lnTo>
                    <a:pt x="408" y="5573"/>
                  </a:lnTo>
                  <a:lnTo>
                    <a:pt x="367" y="5451"/>
                  </a:lnTo>
                  <a:lnTo>
                    <a:pt x="367" y="5288"/>
                  </a:lnTo>
                  <a:lnTo>
                    <a:pt x="408" y="5166"/>
                  </a:lnTo>
                  <a:lnTo>
                    <a:pt x="530" y="4881"/>
                  </a:lnTo>
                  <a:lnTo>
                    <a:pt x="733" y="4637"/>
                  </a:lnTo>
                  <a:lnTo>
                    <a:pt x="1018" y="4393"/>
                  </a:lnTo>
                  <a:lnTo>
                    <a:pt x="1303" y="4149"/>
                  </a:lnTo>
                  <a:lnTo>
                    <a:pt x="1913" y="3661"/>
                  </a:lnTo>
                  <a:lnTo>
                    <a:pt x="3255" y="2644"/>
                  </a:lnTo>
                  <a:lnTo>
                    <a:pt x="6346" y="366"/>
                  </a:lnTo>
                  <a:lnTo>
                    <a:pt x="6387" y="326"/>
                  </a:lnTo>
                  <a:lnTo>
                    <a:pt x="6428" y="244"/>
                  </a:lnTo>
                  <a:lnTo>
                    <a:pt x="6387" y="122"/>
                  </a:lnTo>
                  <a:lnTo>
                    <a:pt x="6346" y="41"/>
                  </a:lnTo>
                  <a:lnTo>
                    <a:pt x="6265" y="41"/>
                  </a:lnTo>
                  <a:lnTo>
                    <a:pt x="6224" y="0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" name="Google Shape;323;p9"/>
            <p:cNvSpPr/>
            <p:nvPr/>
          </p:nvSpPr>
          <p:spPr>
            <a:xfrm rot="8100000" flipH="1">
              <a:off x="7985425" y="4705653"/>
              <a:ext cx="688850" cy="510943"/>
            </a:xfrm>
            <a:custGeom>
              <a:avLst/>
              <a:gdLst/>
              <a:ahLst/>
              <a:cxnLst/>
              <a:rect l="l" t="t" r="r" b="b"/>
              <a:pathLst>
                <a:path w="7404" h="5492" extrusionOk="0">
                  <a:moveTo>
                    <a:pt x="6712" y="366"/>
                  </a:moveTo>
                  <a:lnTo>
                    <a:pt x="6875" y="407"/>
                  </a:lnTo>
                  <a:lnTo>
                    <a:pt x="6956" y="488"/>
                  </a:lnTo>
                  <a:lnTo>
                    <a:pt x="6997" y="610"/>
                  </a:lnTo>
                  <a:lnTo>
                    <a:pt x="6997" y="773"/>
                  </a:lnTo>
                  <a:lnTo>
                    <a:pt x="6956" y="895"/>
                  </a:lnTo>
                  <a:lnTo>
                    <a:pt x="6875" y="1058"/>
                  </a:lnTo>
                  <a:lnTo>
                    <a:pt x="6712" y="1302"/>
                  </a:lnTo>
                  <a:lnTo>
                    <a:pt x="6509" y="1505"/>
                  </a:lnTo>
                  <a:lnTo>
                    <a:pt x="6305" y="1668"/>
                  </a:lnTo>
                  <a:lnTo>
                    <a:pt x="5817" y="1953"/>
                  </a:lnTo>
                  <a:lnTo>
                    <a:pt x="4760" y="2685"/>
                  </a:lnTo>
                  <a:lnTo>
                    <a:pt x="3458" y="3580"/>
                  </a:lnTo>
                  <a:lnTo>
                    <a:pt x="2116" y="4475"/>
                  </a:lnTo>
                  <a:lnTo>
                    <a:pt x="1546" y="4800"/>
                  </a:lnTo>
                  <a:lnTo>
                    <a:pt x="1262" y="4963"/>
                  </a:lnTo>
                  <a:lnTo>
                    <a:pt x="936" y="5044"/>
                  </a:lnTo>
                  <a:lnTo>
                    <a:pt x="733" y="5125"/>
                  </a:lnTo>
                  <a:lnTo>
                    <a:pt x="489" y="5125"/>
                  </a:lnTo>
                  <a:lnTo>
                    <a:pt x="407" y="5085"/>
                  </a:lnTo>
                  <a:lnTo>
                    <a:pt x="367" y="5003"/>
                  </a:lnTo>
                  <a:lnTo>
                    <a:pt x="367" y="4881"/>
                  </a:lnTo>
                  <a:lnTo>
                    <a:pt x="407" y="4759"/>
                  </a:lnTo>
                  <a:lnTo>
                    <a:pt x="489" y="4637"/>
                  </a:lnTo>
                  <a:lnTo>
                    <a:pt x="733" y="4434"/>
                  </a:lnTo>
                  <a:lnTo>
                    <a:pt x="1140" y="4027"/>
                  </a:lnTo>
                  <a:lnTo>
                    <a:pt x="1994" y="3254"/>
                  </a:lnTo>
                  <a:lnTo>
                    <a:pt x="2889" y="2482"/>
                  </a:lnTo>
                  <a:lnTo>
                    <a:pt x="3824" y="1790"/>
                  </a:lnTo>
                  <a:lnTo>
                    <a:pt x="4719" y="1180"/>
                  </a:lnTo>
                  <a:lnTo>
                    <a:pt x="5167" y="854"/>
                  </a:lnTo>
                  <a:lnTo>
                    <a:pt x="5655" y="610"/>
                  </a:lnTo>
                  <a:lnTo>
                    <a:pt x="5899" y="488"/>
                  </a:lnTo>
                  <a:lnTo>
                    <a:pt x="6183" y="407"/>
                  </a:lnTo>
                  <a:lnTo>
                    <a:pt x="6427" y="366"/>
                  </a:lnTo>
                  <a:close/>
                  <a:moveTo>
                    <a:pt x="6265" y="0"/>
                  </a:moveTo>
                  <a:lnTo>
                    <a:pt x="5980" y="82"/>
                  </a:lnTo>
                  <a:lnTo>
                    <a:pt x="5533" y="244"/>
                  </a:lnTo>
                  <a:lnTo>
                    <a:pt x="5126" y="488"/>
                  </a:lnTo>
                  <a:lnTo>
                    <a:pt x="4312" y="1017"/>
                  </a:lnTo>
                  <a:lnTo>
                    <a:pt x="3092" y="1871"/>
                  </a:lnTo>
                  <a:lnTo>
                    <a:pt x="1912" y="2807"/>
                  </a:lnTo>
                  <a:lnTo>
                    <a:pt x="814" y="3824"/>
                  </a:lnTo>
                  <a:lnTo>
                    <a:pt x="570" y="4027"/>
                  </a:lnTo>
                  <a:lnTo>
                    <a:pt x="285" y="4312"/>
                  </a:lnTo>
                  <a:lnTo>
                    <a:pt x="82" y="4597"/>
                  </a:lnTo>
                  <a:lnTo>
                    <a:pt x="1" y="4719"/>
                  </a:lnTo>
                  <a:lnTo>
                    <a:pt x="1" y="4881"/>
                  </a:lnTo>
                  <a:lnTo>
                    <a:pt x="1" y="5085"/>
                  </a:lnTo>
                  <a:lnTo>
                    <a:pt x="41" y="5207"/>
                  </a:lnTo>
                  <a:lnTo>
                    <a:pt x="123" y="5329"/>
                  </a:lnTo>
                  <a:lnTo>
                    <a:pt x="204" y="5410"/>
                  </a:lnTo>
                  <a:lnTo>
                    <a:pt x="285" y="5451"/>
                  </a:lnTo>
                  <a:lnTo>
                    <a:pt x="407" y="5492"/>
                  </a:lnTo>
                  <a:lnTo>
                    <a:pt x="692" y="5492"/>
                  </a:lnTo>
                  <a:lnTo>
                    <a:pt x="1018" y="5410"/>
                  </a:lnTo>
                  <a:lnTo>
                    <a:pt x="1302" y="5329"/>
                  </a:lnTo>
                  <a:lnTo>
                    <a:pt x="1790" y="5085"/>
                  </a:lnTo>
                  <a:lnTo>
                    <a:pt x="2523" y="4678"/>
                  </a:lnTo>
                  <a:lnTo>
                    <a:pt x="3214" y="4190"/>
                  </a:lnTo>
                  <a:lnTo>
                    <a:pt x="4597" y="3254"/>
                  </a:lnTo>
                  <a:lnTo>
                    <a:pt x="5858" y="2400"/>
                  </a:lnTo>
                  <a:lnTo>
                    <a:pt x="6387" y="2034"/>
                  </a:lnTo>
                  <a:lnTo>
                    <a:pt x="6672" y="1831"/>
                  </a:lnTo>
                  <a:lnTo>
                    <a:pt x="6916" y="1627"/>
                  </a:lnTo>
                  <a:lnTo>
                    <a:pt x="7038" y="1505"/>
                  </a:lnTo>
                  <a:lnTo>
                    <a:pt x="7160" y="1343"/>
                  </a:lnTo>
                  <a:lnTo>
                    <a:pt x="7282" y="1139"/>
                  </a:lnTo>
                  <a:lnTo>
                    <a:pt x="7363" y="936"/>
                  </a:lnTo>
                  <a:lnTo>
                    <a:pt x="7404" y="732"/>
                  </a:lnTo>
                  <a:lnTo>
                    <a:pt x="7404" y="529"/>
                  </a:lnTo>
                  <a:lnTo>
                    <a:pt x="7322" y="366"/>
                  </a:lnTo>
                  <a:lnTo>
                    <a:pt x="7200" y="204"/>
                  </a:lnTo>
                  <a:lnTo>
                    <a:pt x="7078" y="82"/>
                  </a:lnTo>
                  <a:lnTo>
                    <a:pt x="6956" y="41"/>
                  </a:lnTo>
                  <a:lnTo>
                    <a:pt x="6794" y="0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24" name="Google Shape;324;p9"/>
          <p:cNvSpPr/>
          <p:nvPr/>
        </p:nvSpPr>
        <p:spPr>
          <a:xfrm>
            <a:off x="2548754" y="356767"/>
            <a:ext cx="85704" cy="85658"/>
          </a:xfrm>
          <a:custGeom>
            <a:avLst/>
            <a:gdLst/>
            <a:ahLst/>
            <a:cxnLst/>
            <a:rect l="l" t="t" r="r" b="b"/>
            <a:pathLst>
              <a:path w="1873" h="1872" extrusionOk="0">
                <a:moveTo>
                  <a:pt x="733" y="1"/>
                </a:moveTo>
                <a:lnTo>
                  <a:pt x="489" y="82"/>
                </a:lnTo>
                <a:lnTo>
                  <a:pt x="245" y="245"/>
                </a:lnTo>
                <a:lnTo>
                  <a:pt x="82" y="448"/>
                </a:lnTo>
                <a:lnTo>
                  <a:pt x="1" y="692"/>
                </a:lnTo>
                <a:lnTo>
                  <a:pt x="1" y="936"/>
                </a:lnTo>
                <a:lnTo>
                  <a:pt x="42" y="1180"/>
                </a:lnTo>
                <a:lnTo>
                  <a:pt x="123" y="1424"/>
                </a:lnTo>
                <a:lnTo>
                  <a:pt x="245" y="1546"/>
                </a:lnTo>
                <a:lnTo>
                  <a:pt x="367" y="1668"/>
                </a:lnTo>
                <a:lnTo>
                  <a:pt x="489" y="1750"/>
                </a:lnTo>
                <a:lnTo>
                  <a:pt x="611" y="1831"/>
                </a:lnTo>
                <a:lnTo>
                  <a:pt x="774" y="1872"/>
                </a:lnTo>
                <a:lnTo>
                  <a:pt x="1099" y="1872"/>
                </a:lnTo>
                <a:lnTo>
                  <a:pt x="1221" y="1831"/>
                </a:lnTo>
                <a:lnTo>
                  <a:pt x="1384" y="1750"/>
                </a:lnTo>
                <a:lnTo>
                  <a:pt x="1506" y="1668"/>
                </a:lnTo>
                <a:lnTo>
                  <a:pt x="1628" y="1587"/>
                </a:lnTo>
                <a:lnTo>
                  <a:pt x="1750" y="1465"/>
                </a:lnTo>
                <a:lnTo>
                  <a:pt x="1831" y="1302"/>
                </a:lnTo>
                <a:lnTo>
                  <a:pt x="1872" y="1140"/>
                </a:lnTo>
                <a:lnTo>
                  <a:pt x="1872" y="936"/>
                </a:lnTo>
                <a:lnTo>
                  <a:pt x="1831" y="774"/>
                </a:lnTo>
                <a:lnTo>
                  <a:pt x="1791" y="611"/>
                </a:lnTo>
                <a:lnTo>
                  <a:pt x="1750" y="489"/>
                </a:lnTo>
                <a:lnTo>
                  <a:pt x="1628" y="367"/>
                </a:lnTo>
                <a:lnTo>
                  <a:pt x="1547" y="245"/>
                </a:lnTo>
                <a:lnTo>
                  <a:pt x="1262" y="82"/>
                </a:lnTo>
                <a:lnTo>
                  <a:pt x="977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5" name="Google Shape;325;p9"/>
          <p:cNvSpPr/>
          <p:nvPr/>
        </p:nvSpPr>
        <p:spPr>
          <a:xfrm>
            <a:off x="6077516" y="4470667"/>
            <a:ext cx="85704" cy="85658"/>
          </a:xfrm>
          <a:custGeom>
            <a:avLst/>
            <a:gdLst/>
            <a:ahLst/>
            <a:cxnLst/>
            <a:rect l="l" t="t" r="r" b="b"/>
            <a:pathLst>
              <a:path w="1873" h="1872" extrusionOk="0">
                <a:moveTo>
                  <a:pt x="733" y="1"/>
                </a:moveTo>
                <a:lnTo>
                  <a:pt x="489" y="82"/>
                </a:lnTo>
                <a:lnTo>
                  <a:pt x="245" y="245"/>
                </a:lnTo>
                <a:lnTo>
                  <a:pt x="82" y="448"/>
                </a:lnTo>
                <a:lnTo>
                  <a:pt x="1" y="692"/>
                </a:lnTo>
                <a:lnTo>
                  <a:pt x="1" y="936"/>
                </a:lnTo>
                <a:lnTo>
                  <a:pt x="42" y="1180"/>
                </a:lnTo>
                <a:lnTo>
                  <a:pt x="123" y="1424"/>
                </a:lnTo>
                <a:lnTo>
                  <a:pt x="245" y="1546"/>
                </a:lnTo>
                <a:lnTo>
                  <a:pt x="367" y="1668"/>
                </a:lnTo>
                <a:lnTo>
                  <a:pt x="489" y="1750"/>
                </a:lnTo>
                <a:lnTo>
                  <a:pt x="611" y="1831"/>
                </a:lnTo>
                <a:lnTo>
                  <a:pt x="774" y="1872"/>
                </a:lnTo>
                <a:lnTo>
                  <a:pt x="1099" y="1872"/>
                </a:lnTo>
                <a:lnTo>
                  <a:pt x="1221" y="1831"/>
                </a:lnTo>
                <a:lnTo>
                  <a:pt x="1384" y="1750"/>
                </a:lnTo>
                <a:lnTo>
                  <a:pt x="1506" y="1668"/>
                </a:lnTo>
                <a:lnTo>
                  <a:pt x="1628" y="1587"/>
                </a:lnTo>
                <a:lnTo>
                  <a:pt x="1750" y="1465"/>
                </a:lnTo>
                <a:lnTo>
                  <a:pt x="1831" y="1302"/>
                </a:lnTo>
                <a:lnTo>
                  <a:pt x="1872" y="1140"/>
                </a:lnTo>
                <a:lnTo>
                  <a:pt x="1872" y="936"/>
                </a:lnTo>
                <a:lnTo>
                  <a:pt x="1831" y="774"/>
                </a:lnTo>
                <a:lnTo>
                  <a:pt x="1791" y="611"/>
                </a:lnTo>
                <a:lnTo>
                  <a:pt x="1750" y="489"/>
                </a:lnTo>
                <a:lnTo>
                  <a:pt x="1628" y="367"/>
                </a:lnTo>
                <a:lnTo>
                  <a:pt x="1547" y="245"/>
                </a:lnTo>
                <a:lnTo>
                  <a:pt x="1262" y="82"/>
                </a:lnTo>
                <a:lnTo>
                  <a:pt x="977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26" name="Google Shape;326;p9"/>
          <p:cNvGrpSpPr/>
          <p:nvPr/>
        </p:nvGrpSpPr>
        <p:grpSpPr>
          <a:xfrm>
            <a:off x="6412456" y="442427"/>
            <a:ext cx="307124" cy="305294"/>
            <a:chOff x="1026043" y="1162815"/>
            <a:chExt cx="307124" cy="305294"/>
          </a:xfrm>
        </p:grpSpPr>
        <p:sp>
          <p:nvSpPr>
            <p:cNvPr id="327" name="Google Shape;327;p9"/>
            <p:cNvSpPr/>
            <p:nvPr/>
          </p:nvSpPr>
          <p:spPr>
            <a:xfrm>
              <a:off x="1026043" y="1162815"/>
              <a:ext cx="307124" cy="305294"/>
            </a:xfrm>
            <a:custGeom>
              <a:avLst/>
              <a:gdLst/>
              <a:ahLst/>
              <a:cxnLst/>
              <a:rect l="l" t="t" r="r" b="b"/>
              <a:pathLst>
                <a:path w="6712" h="6672" extrusionOk="0">
                  <a:moveTo>
                    <a:pt x="2766" y="1"/>
                  </a:moveTo>
                  <a:lnTo>
                    <a:pt x="2644" y="41"/>
                  </a:lnTo>
                  <a:lnTo>
                    <a:pt x="2563" y="82"/>
                  </a:lnTo>
                  <a:lnTo>
                    <a:pt x="2441" y="163"/>
                  </a:lnTo>
                  <a:lnTo>
                    <a:pt x="2359" y="245"/>
                  </a:lnTo>
                  <a:lnTo>
                    <a:pt x="2319" y="367"/>
                  </a:lnTo>
                  <a:lnTo>
                    <a:pt x="2237" y="651"/>
                  </a:lnTo>
                  <a:lnTo>
                    <a:pt x="2197" y="936"/>
                  </a:lnTo>
                  <a:lnTo>
                    <a:pt x="2197" y="1221"/>
                  </a:lnTo>
                  <a:lnTo>
                    <a:pt x="2237" y="1506"/>
                  </a:lnTo>
                  <a:lnTo>
                    <a:pt x="2075" y="1343"/>
                  </a:lnTo>
                  <a:lnTo>
                    <a:pt x="1871" y="1221"/>
                  </a:lnTo>
                  <a:lnTo>
                    <a:pt x="1546" y="1139"/>
                  </a:lnTo>
                  <a:lnTo>
                    <a:pt x="1424" y="1099"/>
                  </a:lnTo>
                  <a:lnTo>
                    <a:pt x="1261" y="1139"/>
                  </a:lnTo>
                  <a:lnTo>
                    <a:pt x="1139" y="1180"/>
                  </a:lnTo>
                  <a:lnTo>
                    <a:pt x="1017" y="1262"/>
                  </a:lnTo>
                  <a:lnTo>
                    <a:pt x="895" y="1343"/>
                  </a:lnTo>
                  <a:lnTo>
                    <a:pt x="814" y="1506"/>
                  </a:lnTo>
                  <a:lnTo>
                    <a:pt x="773" y="1790"/>
                  </a:lnTo>
                  <a:lnTo>
                    <a:pt x="773" y="2075"/>
                  </a:lnTo>
                  <a:lnTo>
                    <a:pt x="854" y="2360"/>
                  </a:lnTo>
                  <a:lnTo>
                    <a:pt x="1017" y="2604"/>
                  </a:lnTo>
                  <a:lnTo>
                    <a:pt x="1180" y="2807"/>
                  </a:lnTo>
                  <a:lnTo>
                    <a:pt x="1383" y="3011"/>
                  </a:lnTo>
                  <a:lnTo>
                    <a:pt x="1017" y="2970"/>
                  </a:lnTo>
                  <a:lnTo>
                    <a:pt x="814" y="3011"/>
                  </a:lnTo>
                  <a:lnTo>
                    <a:pt x="651" y="3051"/>
                  </a:lnTo>
                  <a:lnTo>
                    <a:pt x="407" y="3214"/>
                  </a:lnTo>
                  <a:lnTo>
                    <a:pt x="204" y="3377"/>
                  </a:lnTo>
                  <a:lnTo>
                    <a:pt x="82" y="3621"/>
                  </a:lnTo>
                  <a:lnTo>
                    <a:pt x="0" y="3865"/>
                  </a:lnTo>
                  <a:lnTo>
                    <a:pt x="0" y="4109"/>
                  </a:lnTo>
                  <a:lnTo>
                    <a:pt x="82" y="4353"/>
                  </a:lnTo>
                  <a:lnTo>
                    <a:pt x="244" y="4516"/>
                  </a:lnTo>
                  <a:lnTo>
                    <a:pt x="488" y="4678"/>
                  </a:lnTo>
                  <a:lnTo>
                    <a:pt x="692" y="4719"/>
                  </a:lnTo>
                  <a:lnTo>
                    <a:pt x="936" y="4760"/>
                  </a:lnTo>
                  <a:lnTo>
                    <a:pt x="1424" y="4719"/>
                  </a:lnTo>
                  <a:lnTo>
                    <a:pt x="1180" y="5004"/>
                  </a:lnTo>
                  <a:lnTo>
                    <a:pt x="1098" y="5166"/>
                  </a:lnTo>
                  <a:lnTo>
                    <a:pt x="1058" y="5370"/>
                  </a:lnTo>
                  <a:lnTo>
                    <a:pt x="1017" y="5655"/>
                  </a:lnTo>
                  <a:lnTo>
                    <a:pt x="1098" y="5939"/>
                  </a:lnTo>
                  <a:lnTo>
                    <a:pt x="1139" y="6061"/>
                  </a:lnTo>
                  <a:lnTo>
                    <a:pt x="1220" y="6143"/>
                  </a:lnTo>
                  <a:lnTo>
                    <a:pt x="1342" y="6265"/>
                  </a:lnTo>
                  <a:lnTo>
                    <a:pt x="1464" y="6305"/>
                  </a:lnTo>
                  <a:lnTo>
                    <a:pt x="1709" y="6387"/>
                  </a:lnTo>
                  <a:lnTo>
                    <a:pt x="1993" y="6387"/>
                  </a:lnTo>
                  <a:lnTo>
                    <a:pt x="2237" y="6346"/>
                  </a:lnTo>
                  <a:lnTo>
                    <a:pt x="2481" y="6224"/>
                  </a:lnTo>
                  <a:lnTo>
                    <a:pt x="2685" y="6021"/>
                  </a:lnTo>
                  <a:lnTo>
                    <a:pt x="2888" y="5777"/>
                  </a:lnTo>
                  <a:lnTo>
                    <a:pt x="3010" y="6102"/>
                  </a:lnTo>
                  <a:lnTo>
                    <a:pt x="3092" y="6265"/>
                  </a:lnTo>
                  <a:lnTo>
                    <a:pt x="3173" y="6387"/>
                  </a:lnTo>
                  <a:lnTo>
                    <a:pt x="3295" y="6509"/>
                  </a:lnTo>
                  <a:lnTo>
                    <a:pt x="3417" y="6590"/>
                  </a:lnTo>
                  <a:lnTo>
                    <a:pt x="3580" y="6671"/>
                  </a:lnTo>
                  <a:lnTo>
                    <a:pt x="3905" y="6671"/>
                  </a:lnTo>
                  <a:lnTo>
                    <a:pt x="4108" y="6590"/>
                  </a:lnTo>
                  <a:lnTo>
                    <a:pt x="4312" y="6468"/>
                  </a:lnTo>
                  <a:lnTo>
                    <a:pt x="4475" y="6305"/>
                  </a:lnTo>
                  <a:lnTo>
                    <a:pt x="4597" y="6102"/>
                  </a:lnTo>
                  <a:lnTo>
                    <a:pt x="4678" y="5777"/>
                  </a:lnTo>
                  <a:lnTo>
                    <a:pt x="4678" y="5451"/>
                  </a:lnTo>
                  <a:lnTo>
                    <a:pt x="4841" y="5533"/>
                  </a:lnTo>
                  <a:lnTo>
                    <a:pt x="5003" y="5573"/>
                  </a:lnTo>
                  <a:lnTo>
                    <a:pt x="5166" y="5614"/>
                  </a:lnTo>
                  <a:lnTo>
                    <a:pt x="5329" y="5573"/>
                  </a:lnTo>
                  <a:lnTo>
                    <a:pt x="5491" y="5533"/>
                  </a:lnTo>
                  <a:lnTo>
                    <a:pt x="5654" y="5492"/>
                  </a:lnTo>
                  <a:lnTo>
                    <a:pt x="5817" y="5370"/>
                  </a:lnTo>
                  <a:lnTo>
                    <a:pt x="5939" y="5248"/>
                  </a:lnTo>
                  <a:lnTo>
                    <a:pt x="6061" y="5085"/>
                  </a:lnTo>
                  <a:lnTo>
                    <a:pt x="6142" y="4922"/>
                  </a:lnTo>
                  <a:lnTo>
                    <a:pt x="6183" y="4760"/>
                  </a:lnTo>
                  <a:lnTo>
                    <a:pt x="6224" y="4597"/>
                  </a:lnTo>
                  <a:lnTo>
                    <a:pt x="6224" y="4434"/>
                  </a:lnTo>
                  <a:lnTo>
                    <a:pt x="6183" y="4231"/>
                  </a:lnTo>
                  <a:lnTo>
                    <a:pt x="6102" y="4068"/>
                  </a:lnTo>
                  <a:lnTo>
                    <a:pt x="6020" y="3946"/>
                  </a:lnTo>
                  <a:lnTo>
                    <a:pt x="6183" y="3865"/>
                  </a:lnTo>
                  <a:lnTo>
                    <a:pt x="6346" y="3783"/>
                  </a:lnTo>
                  <a:lnTo>
                    <a:pt x="6468" y="3702"/>
                  </a:lnTo>
                  <a:lnTo>
                    <a:pt x="6549" y="3539"/>
                  </a:lnTo>
                  <a:lnTo>
                    <a:pt x="6630" y="3417"/>
                  </a:lnTo>
                  <a:lnTo>
                    <a:pt x="6712" y="3255"/>
                  </a:lnTo>
                  <a:lnTo>
                    <a:pt x="6712" y="3051"/>
                  </a:lnTo>
                  <a:lnTo>
                    <a:pt x="6712" y="2889"/>
                  </a:lnTo>
                  <a:lnTo>
                    <a:pt x="6671" y="2685"/>
                  </a:lnTo>
                  <a:lnTo>
                    <a:pt x="6590" y="2522"/>
                  </a:lnTo>
                  <a:lnTo>
                    <a:pt x="6468" y="2360"/>
                  </a:lnTo>
                  <a:lnTo>
                    <a:pt x="6346" y="2238"/>
                  </a:lnTo>
                  <a:lnTo>
                    <a:pt x="6183" y="2156"/>
                  </a:lnTo>
                  <a:lnTo>
                    <a:pt x="6020" y="2116"/>
                  </a:lnTo>
                  <a:lnTo>
                    <a:pt x="5858" y="2075"/>
                  </a:lnTo>
                  <a:lnTo>
                    <a:pt x="5654" y="2075"/>
                  </a:lnTo>
                  <a:lnTo>
                    <a:pt x="5776" y="1750"/>
                  </a:lnTo>
                  <a:lnTo>
                    <a:pt x="5817" y="1546"/>
                  </a:lnTo>
                  <a:lnTo>
                    <a:pt x="5817" y="1384"/>
                  </a:lnTo>
                  <a:lnTo>
                    <a:pt x="5776" y="1099"/>
                  </a:lnTo>
                  <a:lnTo>
                    <a:pt x="5654" y="855"/>
                  </a:lnTo>
                  <a:lnTo>
                    <a:pt x="5491" y="651"/>
                  </a:lnTo>
                  <a:lnTo>
                    <a:pt x="5369" y="570"/>
                  </a:lnTo>
                  <a:lnTo>
                    <a:pt x="5247" y="489"/>
                  </a:lnTo>
                  <a:lnTo>
                    <a:pt x="4963" y="448"/>
                  </a:lnTo>
                  <a:lnTo>
                    <a:pt x="4678" y="489"/>
                  </a:lnTo>
                  <a:lnTo>
                    <a:pt x="4434" y="570"/>
                  </a:lnTo>
                  <a:lnTo>
                    <a:pt x="4190" y="733"/>
                  </a:lnTo>
                  <a:lnTo>
                    <a:pt x="3946" y="977"/>
                  </a:lnTo>
                  <a:lnTo>
                    <a:pt x="3783" y="1262"/>
                  </a:lnTo>
                  <a:lnTo>
                    <a:pt x="3661" y="895"/>
                  </a:lnTo>
                  <a:lnTo>
                    <a:pt x="3458" y="448"/>
                  </a:lnTo>
                  <a:lnTo>
                    <a:pt x="3336" y="245"/>
                  </a:lnTo>
                  <a:lnTo>
                    <a:pt x="3132" y="82"/>
                  </a:lnTo>
                  <a:lnTo>
                    <a:pt x="3010" y="41"/>
                  </a:lnTo>
                  <a:lnTo>
                    <a:pt x="2888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" name="Google Shape;328;p9"/>
            <p:cNvSpPr/>
            <p:nvPr/>
          </p:nvSpPr>
          <p:spPr>
            <a:xfrm>
              <a:off x="1109780" y="1246551"/>
              <a:ext cx="169440" cy="158275"/>
            </a:xfrm>
            <a:custGeom>
              <a:avLst/>
              <a:gdLst/>
              <a:ahLst/>
              <a:cxnLst/>
              <a:rect l="l" t="t" r="r" b="b"/>
              <a:pathLst>
                <a:path w="3703" h="3459" extrusionOk="0">
                  <a:moveTo>
                    <a:pt x="1668" y="1"/>
                  </a:moveTo>
                  <a:lnTo>
                    <a:pt x="1424" y="82"/>
                  </a:lnTo>
                  <a:lnTo>
                    <a:pt x="1140" y="164"/>
                  </a:lnTo>
                  <a:lnTo>
                    <a:pt x="936" y="286"/>
                  </a:lnTo>
                  <a:lnTo>
                    <a:pt x="692" y="448"/>
                  </a:lnTo>
                  <a:lnTo>
                    <a:pt x="489" y="652"/>
                  </a:lnTo>
                  <a:lnTo>
                    <a:pt x="285" y="896"/>
                  </a:lnTo>
                  <a:lnTo>
                    <a:pt x="163" y="1140"/>
                  </a:lnTo>
                  <a:lnTo>
                    <a:pt x="41" y="1425"/>
                  </a:lnTo>
                  <a:lnTo>
                    <a:pt x="1" y="1709"/>
                  </a:lnTo>
                  <a:lnTo>
                    <a:pt x="1" y="1994"/>
                  </a:lnTo>
                  <a:lnTo>
                    <a:pt x="82" y="2320"/>
                  </a:lnTo>
                  <a:lnTo>
                    <a:pt x="204" y="2604"/>
                  </a:lnTo>
                  <a:lnTo>
                    <a:pt x="367" y="2848"/>
                  </a:lnTo>
                  <a:lnTo>
                    <a:pt x="570" y="3052"/>
                  </a:lnTo>
                  <a:lnTo>
                    <a:pt x="814" y="3214"/>
                  </a:lnTo>
                  <a:lnTo>
                    <a:pt x="1058" y="3336"/>
                  </a:lnTo>
                  <a:lnTo>
                    <a:pt x="1302" y="3418"/>
                  </a:lnTo>
                  <a:lnTo>
                    <a:pt x="1587" y="3458"/>
                  </a:lnTo>
                  <a:lnTo>
                    <a:pt x="1912" y="3458"/>
                  </a:lnTo>
                  <a:lnTo>
                    <a:pt x="2197" y="3377"/>
                  </a:lnTo>
                  <a:lnTo>
                    <a:pt x="2441" y="3255"/>
                  </a:lnTo>
                  <a:lnTo>
                    <a:pt x="2726" y="3092"/>
                  </a:lnTo>
                  <a:lnTo>
                    <a:pt x="2970" y="2889"/>
                  </a:lnTo>
                  <a:lnTo>
                    <a:pt x="3173" y="2686"/>
                  </a:lnTo>
                  <a:lnTo>
                    <a:pt x="3377" y="2401"/>
                  </a:lnTo>
                  <a:lnTo>
                    <a:pt x="3539" y="2157"/>
                  </a:lnTo>
                  <a:lnTo>
                    <a:pt x="3621" y="1831"/>
                  </a:lnTo>
                  <a:lnTo>
                    <a:pt x="3702" y="1547"/>
                  </a:lnTo>
                  <a:lnTo>
                    <a:pt x="3702" y="1303"/>
                  </a:lnTo>
                  <a:lnTo>
                    <a:pt x="3661" y="1059"/>
                  </a:lnTo>
                  <a:lnTo>
                    <a:pt x="3580" y="815"/>
                  </a:lnTo>
                  <a:lnTo>
                    <a:pt x="3458" y="611"/>
                  </a:lnTo>
                  <a:lnTo>
                    <a:pt x="3336" y="448"/>
                  </a:lnTo>
                  <a:lnTo>
                    <a:pt x="3173" y="286"/>
                  </a:lnTo>
                  <a:lnTo>
                    <a:pt x="2929" y="164"/>
                  </a:lnTo>
                  <a:lnTo>
                    <a:pt x="2726" y="82"/>
                  </a:lnTo>
                  <a:lnTo>
                    <a:pt x="244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" name="Google Shape;329;p9"/>
            <p:cNvSpPr/>
            <p:nvPr/>
          </p:nvSpPr>
          <p:spPr>
            <a:xfrm>
              <a:off x="1200974" y="1274509"/>
              <a:ext cx="18669" cy="18623"/>
            </a:xfrm>
            <a:custGeom>
              <a:avLst/>
              <a:gdLst/>
              <a:ahLst/>
              <a:cxnLst/>
              <a:rect l="l" t="t" r="r" b="b"/>
              <a:pathLst>
                <a:path w="408" h="407" extrusionOk="0">
                  <a:moveTo>
                    <a:pt x="204" y="0"/>
                  </a:moveTo>
                  <a:lnTo>
                    <a:pt x="123" y="41"/>
                  </a:lnTo>
                  <a:lnTo>
                    <a:pt x="82" y="81"/>
                  </a:lnTo>
                  <a:lnTo>
                    <a:pt x="41" y="122"/>
                  </a:lnTo>
                  <a:lnTo>
                    <a:pt x="1" y="204"/>
                  </a:lnTo>
                  <a:lnTo>
                    <a:pt x="41" y="285"/>
                  </a:lnTo>
                  <a:lnTo>
                    <a:pt x="82" y="326"/>
                  </a:lnTo>
                  <a:lnTo>
                    <a:pt x="123" y="366"/>
                  </a:lnTo>
                  <a:lnTo>
                    <a:pt x="204" y="407"/>
                  </a:lnTo>
                  <a:lnTo>
                    <a:pt x="285" y="366"/>
                  </a:lnTo>
                  <a:lnTo>
                    <a:pt x="367" y="326"/>
                  </a:lnTo>
                  <a:lnTo>
                    <a:pt x="407" y="285"/>
                  </a:lnTo>
                  <a:lnTo>
                    <a:pt x="407" y="204"/>
                  </a:lnTo>
                  <a:lnTo>
                    <a:pt x="407" y="122"/>
                  </a:lnTo>
                  <a:lnTo>
                    <a:pt x="367" y="81"/>
                  </a:lnTo>
                  <a:lnTo>
                    <a:pt x="285" y="41"/>
                  </a:lnTo>
                  <a:lnTo>
                    <a:pt x="20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" name="Google Shape;330;p9"/>
            <p:cNvSpPr/>
            <p:nvPr/>
          </p:nvSpPr>
          <p:spPr>
            <a:xfrm>
              <a:off x="1158191" y="1281922"/>
              <a:ext cx="18623" cy="16793"/>
            </a:xfrm>
            <a:custGeom>
              <a:avLst/>
              <a:gdLst/>
              <a:ahLst/>
              <a:cxnLst/>
              <a:rect l="l" t="t" r="r" b="b"/>
              <a:pathLst>
                <a:path w="407" h="367" extrusionOk="0">
                  <a:moveTo>
                    <a:pt x="122" y="1"/>
                  </a:moveTo>
                  <a:lnTo>
                    <a:pt x="41" y="42"/>
                  </a:lnTo>
                  <a:lnTo>
                    <a:pt x="0" y="123"/>
                  </a:lnTo>
                  <a:lnTo>
                    <a:pt x="0" y="164"/>
                  </a:lnTo>
                  <a:lnTo>
                    <a:pt x="0" y="245"/>
                  </a:lnTo>
                  <a:lnTo>
                    <a:pt x="41" y="326"/>
                  </a:lnTo>
                  <a:lnTo>
                    <a:pt x="82" y="367"/>
                  </a:lnTo>
                  <a:lnTo>
                    <a:pt x="285" y="367"/>
                  </a:lnTo>
                  <a:lnTo>
                    <a:pt x="366" y="326"/>
                  </a:lnTo>
                  <a:lnTo>
                    <a:pt x="407" y="245"/>
                  </a:lnTo>
                  <a:lnTo>
                    <a:pt x="407" y="164"/>
                  </a:lnTo>
                  <a:lnTo>
                    <a:pt x="407" y="123"/>
                  </a:lnTo>
                  <a:lnTo>
                    <a:pt x="366" y="42"/>
                  </a:lnTo>
                  <a:lnTo>
                    <a:pt x="326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" name="Google Shape;331;p9"/>
            <p:cNvSpPr/>
            <p:nvPr/>
          </p:nvSpPr>
          <p:spPr>
            <a:xfrm>
              <a:off x="1143274" y="1328457"/>
              <a:ext cx="16793" cy="18669"/>
            </a:xfrm>
            <a:custGeom>
              <a:avLst/>
              <a:gdLst/>
              <a:ahLst/>
              <a:cxnLst/>
              <a:rect l="l" t="t" r="r" b="b"/>
              <a:pathLst>
                <a:path w="367" h="408" extrusionOk="0">
                  <a:moveTo>
                    <a:pt x="123" y="1"/>
                  </a:moveTo>
                  <a:lnTo>
                    <a:pt x="41" y="82"/>
                  </a:lnTo>
                  <a:lnTo>
                    <a:pt x="1" y="123"/>
                  </a:lnTo>
                  <a:lnTo>
                    <a:pt x="1" y="204"/>
                  </a:lnTo>
                  <a:lnTo>
                    <a:pt x="1" y="285"/>
                  </a:lnTo>
                  <a:lnTo>
                    <a:pt x="41" y="326"/>
                  </a:lnTo>
                  <a:lnTo>
                    <a:pt x="123" y="367"/>
                  </a:lnTo>
                  <a:lnTo>
                    <a:pt x="204" y="407"/>
                  </a:lnTo>
                  <a:lnTo>
                    <a:pt x="285" y="367"/>
                  </a:lnTo>
                  <a:lnTo>
                    <a:pt x="326" y="326"/>
                  </a:lnTo>
                  <a:lnTo>
                    <a:pt x="367" y="285"/>
                  </a:lnTo>
                  <a:lnTo>
                    <a:pt x="367" y="204"/>
                  </a:lnTo>
                  <a:lnTo>
                    <a:pt x="367" y="123"/>
                  </a:lnTo>
                  <a:lnTo>
                    <a:pt x="326" y="82"/>
                  </a:lnTo>
                  <a:lnTo>
                    <a:pt x="28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" name="Google Shape;332;p9"/>
            <p:cNvSpPr/>
            <p:nvPr/>
          </p:nvSpPr>
          <p:spPr>
            <a:xfrm>
              <a:off x="1182351" y="1356369"/>
              <a:ext cx="16839" cy="18669"/>
            </a:xfrm>
            <a:custGeom>
              <a:avLst/>
              <a:gdLst/>
              <a:ahLst/>
              <a:cxnLst/>
              <a:rect l="l" t="t" r="r" b="b"/>
              <a:pathLst>
                <a:path w="368" h="408" extrusionOk="0">
                  <a:moveTo>
                    <a:pt x="123" y="1"/>
                  </a:moveTo>
                  <a:lnTo>
                    <a:pt x="42" y="42"/>
                  </a:lnTo>
                  <a:lnTo>
                    <a:pt x="1" y="123"/>
                  </a:lnTo>
                  <a:lnTo>
                    <a:pt x="1" y="204"/>
                  </a:lnTo>
                  <a:lnTo>
                    <a:pt x="1" y="286"/>
                  </a:lnTo>
                  <a:lnTo>
                    <a:pt x="42" y="326"/>
                  </a:lnTo>
                  <a:lnTo>
                    <a:pt x="123" y="367"/>
                  </a:lnTo>
                  <a:lnTo>
                    <a:pt x="204" y="408"/>
                  </a:lnTo>
                  <a:lnTo>
                    <a:pt x="286" y="367"/>
                  </a:lnTo>
                  <a:lnTo>
                    <a:pt x="326" y="326"/>
                  </a:lnTo>
                  <a:lnTo>
                    <a:pt x="367" y="286"/>
                  </a:lnTo>
                  <a:lnTo>
                    <a:pt x="367" y="204"/>
                  </a:lnTo>
                  <a:lnTo>
                    <a:pt x="367" y="123"/>
                  </a:lnTo>
                  <a:lnTo>
                    <a:pt x="326" y="42"/>
                  </a:lnTo>
                  <a:lnTo>
                    <a:pt x="286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" name="Google Shape;333;p9"/>
            <p:cNvSpPr/>
            <p:nvPr/>
          </p:nvSpPr>
          <p:spPr>
            <a:xfrm>
              <a:off x="1225180" y="1319168"/>
              <a:ext cx="18669" cy="18669"/>
            </a:xfrm>
            <a:custGeom>
              <a:avLst/>
              <a:gdLst/>
              <a:ahLst/>
              <a:cxnLst/>
              <a:rect l="l" t="t" r="r" b="b"/>
              <a:pathLst>
                <a:path w="408" h="408" extrusionOk="0">
                  <a:moveTo>
                    <a:pt x="123" y="0"/>
                  </a:moveTo>
                  <a:lnTo>
                    <a:pt x="82" y="41"/>
                  </a:lnTo>
                  <a:lnTo>
                    <a:pt x="41" y="122"/>
                  </a:lnTo>
                  <a:lnTo>
                    <a:pt x="1" y="204"/>
                  </a:lnTo>
                  <a:lnTo>
                    <a:pt x="41" y="244"/>
                  </a:lnTo>
                  <a:lnTo>
                    <a:pt x="82" y="326"/>
                  </a:lnTo>
                  <a:lnTo>
                    <a:pt x="123" y="366"/>
                  </a:lnTo>
                  <a:lnTo>
                    <a:pt x="204" y="407"/>
                  </a:lnTo>
                  <a:lnTo>
                    <a:pt x="285" y="366"/>
                  </a:lnTo>
                  <a:lnTo>
                    <a:pt x="367" y="326"/>
                  </a:lnTo>
                  <a:lnTo>
                    <a:pt x="407" y="244"/>
                  </a:lnTo>
                  <a:lnTo>
                    <a:pt x="407" y="204"/>
                  </a:lnTo>
                  <a:lnTo>
                    <a:pt x="407" y="122"/>
                  </a:lnTo>
                  <a:lnTo>
                    <a:pt x="367" y="41"/>
                  </a:lnTo>
                  <a:lnTo>
                    <a:pt x="285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" name="Google Shape;334;p9"/>
            <p:cNvSpPr/>
            <p:nvPr/>
          </p:nvSpPr>
          <p:spPr>
            <a:xfrm>
              <a:off x="1186103" y="1309834"/>
              <a:ext cx="18669" cy="18669"/>
            </a:xfrm>
            <a:custGeom>
              <a:avLst/>
              <a:gdLst/>
              <a:ahLst/>
              <a:cxnLst/>
              <a:rect l="l" t="t" r="r" b="b"/>
              <a:pathLst>
                <a:path w="408" h="408" extrusionOk="0">
                  <a:moveTo>
                    <a:pt x="204" y="1"/>
                  </a:moveTo>
                  <a:lnTo>
                    <a:pt x="122" y="42"/>
                  </a:lnTo>
                  <a:lnTo>
                    <a:pt x="82" y="82"/>
                  </a:lnTo>
                  <a:lnTo>
                    <a:pt x="41" y="123"/>
                  </a:lnTo>
                  <a:lnTo>
                    <a:pt x="0" y="204"/>
                  </a:lnTo>
                  <a:lnTo>
                    <a:pt x="41" y="286"/>
                  </a:lnTo>
                  <a:lnTo>
                    <a:pt x="82" y="367"/>
                  </a:lnTo>
                  <a:lnTo>
                    <a:pt x="122" y="408"/>
                  </a:lnTo>
                  <a:lnTo>
                    <a:pt x="285" y="408"/>
                  </a:lnTo>
                  <a:lnTo>
                    <a:pt x="366" y="367"/>
                  </a:lnTo>
                  <a:lnTo>
                    <a:pt x="407" y="286"/>
                  </a:lnTo>
                  <a:lnTo>
                    <a:pt x="407" y="204"/>
                  </a:lnTo>
                  <a:lnTo>
                    <a:pt x="407" y="123"/>
                  </a:lnTo>
                  <a:lnTo>
                    <a:pt x="366" y="82"/>
                  </a:lnTo>
                  <a:lnTo>
                    <a:pt x="285" y="42"/>
                  </a:lnTo>
                  <a:lnTo>
                    <a:pt x="20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5" name="Google Shape;335;p9"/>
          <p:cNvGrpSpPr/>
          <p:nvPr/>
        </p:nvGrpSpPr>
        <p:grpSpPr>
          <a:xfrm>
            <a:off x="3712948" y="1762875"/>
            <a:ext cx="309000" cy="305294"/>
            <a:chOff x="8360310" y="1124637"/>
            <a:chExt cx="309000" cy="305294"/>
          </a:xfrm>
        </p:grpSpPr>
        <p:sp>
          <p:nvSpPr>
            <p:cNvPr id="336" name="Google Shape;336;p9"/>
            <p:cNvSpPr/>
            <p:nvPr/>
          </p:nvSpPr>
          <p:spPr>
            <a:xfrm>
              <a:off x="8360310" y="1124637"/>
              <a:ext cx="309000" cy="305294"/>
            </a:xfrm>
            <a:custGeom>
              <a:avLst/>
              <a:gdLst/>
              <a:ahLst/>
              <a:cxnLst/>
              <a:rect l="l" t="t" r="r" b="b"/>
              <a:pathLst>
                <a:path w="6753" h="6672" extrusionOk="0">
                  <a:moveTo>
                    <a:pt x="2767" y="1"/>
                  </a:moveTo>
                  <a:lnTo>
                    <a:pt x="2645" y="42"/>
                  </a:lnTo>
                  <a:lnTo>
                    <a:pt x="2563" y="82"/>
                  </a:lnTo>
                  <a:lnTo>
                    <a:pt x="2441" y="164"/>
                  </a:lnTo>
                  <a:lnTo>
                    <a:pt x="2360" y="245"/>
                  </a:lnTo>
                  <a:lnTo>
                    <a:pt x="2319" y="367"/>
                  </a:lnTo>
                  <a:lnTo>
                    <a:pt x="2238" y="652"/>
                  </a:lnTo>
                  <a:lnTo>
                    <a:pt x="2197" y="937"/>
                  </a:lnTo>
                  <a:lnTo>
                    <a:pt x="2197" y="1221"/>
                  </a:lnTo>
                  <a:lnTo>
                    <a:pt x="2238" y="1506"/>
                  </a:lnTo>
                  <a:lnTo>
                    <a:pt x="2075" y="1343"/>
                  </a:lnTo>
                  <a:lnTo>
                    <a:pt x="1872" y="1221"/>
                  </a:lnTo>
                  <a:lnTo>
                    <a:pt x="1546" y="1099"/>
                  </a:lnTo>
                  <a:lnTo>
                    <a:pt x="1262" y="1099"/>
                  </a:lnTo>
                  <a:lnTo>
                    <a:pt x="1140" y="1140"/>
                  </a:lnTo>
                  <a:lnTo>
                    <a:pt x="1018" y="1221"/>
                  </a:lnTo>
                  <a:lnTo>
                    <a:pt x="895" y="1343"/>
                  </a:lnTo>
                  <a:lnTo>
                    <a:pt x="855" y="1506"/>
                  </a:lnTo>
                  <a:lnTo>
                    <a:pt x="773" y="1791"/>
                  </a:lnTo>
                  <a:lnTo>
                    <a:pt x="814" y="2075"/>
                  </a:lnTo>
                  <a:lnTo>
                    <a:pt x="855" y="2360"/>
                  </a:lnTo>
                  <a:lnTo>
                    <a:pt x="1018" y="2604"/>
                  </a:lnTo>
                  <a:lnTo>
                    <a:pt x="1180" y="2808"/>
                  </a:lnTo>
                  <a:lnTo>
                    <a:pt x="1384" y="2970"/>
                  </a:lnTo>
                  <a:lnTo>
                    <a:pt x="1018" y="2970"/>
                  </a:lnTo>
                  <a:lnTo>
                    <a:pt x="814" y="3011"/>
                  </a:lnTo>
                  <a:lnTo>
                    <a:pt x="651" y="3052"/>
                  </a:lnTo>
                  <a:lnTo>
                    <a:pt x="407" y="3174"/>
                  </a:lnTo>
                  <a:lnTo>
                    <a:pt x="204" y="3377"/>
                  </a:lnTo>
                  <a:lnTo>
                    <a:pt x="82" y="3621"/>
                  </a:lnTo>
                  <a:lnTo>
                    <a:pt x="1" y="3865"/>
                  </a:lnTo>
                  <a:lnTo>
                    <a:pt x="1" y="4109"/>
                  </a:lnTo>
                  <a:lnTo>
                    <a:pt x="82" y="4353"/>
                  </a:lnTo>
                  <a:lnTo>
                    <a:pt x="245" y="4516"/>
                  </a:lnTo>
                  <a:lnTo>
                    <a:pt x="489" y="4638"/>
                  </a:lnTo>
                  <a:lnTo>
                    <a:pt x="692" y="4719"/>
                  </a:lnTo>
                  <a:lnTo>
                    <a:pt x="936" y="4719"/>
                  </a:lnTo>
                  <a:lnTo>
                    <a:pt x="1424" y="4679"/>
                  </a:lnTo>
                  <a:lnTo>
                    <a:pt x="1424" y="4679"/>
                  </a:lnTo>
                  <a:lnTo>
                    <a:pt x="1180" y="5004"/>
                  </a:lnTo>
                  <a:lnTo>
                    <a:pt x="1099" y="5167"/>
                  </a:lnTo>
                  <a:lnTo>
                    <a:pt x="1058" y="5370"/>
                  </a:lnTo>
                  <a:lnTo>
                    <a:pt x="1018" y="5655"/>
                  </a:lnTo>
                  <a:lnTo>
                    <a:pt x="1099" y="5899"/>
                  </a:lnTo>
                  <a:lnTo>
                    <a:pt x="1140" y="6021"/>
                  </a:lnTo>
                  <a:lnTo>
                    <a:pt x="1221" y="6143"/>
                  </a:lnTo>
                  <a:lnTo>
                    <a:pt x="1343" y="6224"/>
                  </a:lnTo>
                  <a:lnTo>
                    <a:pt x="1465" y="6306"/>
                  </a:lnTo>
                  <a:lnTo>
                    <a:pt x="1709" y="6387"/>
                  </a:lnTo>
                  <a:lnTo>
                    <a:pt x="1994" y="6387"/>
                  </a:lnTo>
                  <a:lnTo>
                    <a:pt x="2238" y="6346"/>
                  </a:lnTo>
                  <a:lnTo>
                    <a:pt x="2482" y="6224"/>
                  </a:lnTo>
                  <a:lnTo>
                    <a:pt x="2726" y="6021"/>
                  </a:lnTo>
                  <a:lnTo>
                    <a:pt x="2889" y="5777"/>
                  </a:lnTo>
                  <a:lnTo>
                    <a:pt x="3011" y="6102"/>
                  </a:lnTo>
                  <a:lnTo>
                    <a:pt x="3092" y="6265"/>
                  </a:lnTo>
                  <a:lnTo>
                    <a:pt x="3173" y="6387"/>
                  </a:lnTo>
                  <a:lnTo>
                    <a:pt x="3295" y="6509"/>
                  </a:lnTo>
                  <a:lnTo>
                    <a:pt x="3417" y="6590"/>
                  </a:lnTo>
                  <a:lnTo>
                    <a:pt x="3580" y="6631"/>
                  </a:lnTo>
                  <a:lnTo>
                    <a:pt x="3743" y="6672"/>
                  </a:lnTo>
                  <a:lnTo>
                    <a:pt x="3906" y="6672"/>
                  </a:lnTo>
                  <a:lnTo>
                    <a:pt x="4109" y="6590"/>
                  </a:lnTo>
                  <a:lnTo>
                    <a:pt x="4312" y="6468"/>
                  </a:lnTo>
                  <a:lnTo>
                    <a:pt x="4475" y="6306"/>
                  </a:lnTo>
                  <a:lnTo>
                    <a:pt x="4597" y="6102"/>
                  </a:lnTo>
                  <a:lnTo>
                    <a:pt x="4678" y="5777"/>
                  </a:lnTo>
                  <a:lnTo>
                    <a:pt x="4678" y="5452"/>
                  </a:lnTo>
                  <a:lnTo>
                    <a:pt x="4841" y="5533"/>
                  </a:lnTo>
                  <a:lnTo>
                    <a:pt x="5004" y="5574"/>
                  </a:lnTo>
                  <a:lnTo>
                    <a:pt x="5329" y="5574"/>
                  </a:lnTo>
                  <a:lnTo>
                    <a:pt x="5492" y="5533"/>
                  </a:lnTo>
                  <a:lnTo>
                    <a:pt x="5655" y="5492"/>
                  </a:lnTo>
                  <a:lnTo>
                    <a:pt x="5817" y="5370"/>
                  </a:lnTo>
                  <a:lnTo>
                    <a:pt x="5939" y="5248"/>
                  </a:lnTo>
                  <a:lnTo>
                    <a:pt x="6061" y="5085"/>
                  </a:lnTo>
                  <a:lnTo>
                    <a:pt x="6143" y="4923"/>
                  </a:lnTo>
                  <a:lnTo>
                    <a:pt x="6183" y="4760"/>
                  </a:lnTo>
                  <a:lnTo>
                    <a:pt x="6224" y="4597"/>
                  </a:lnTo>
                  <a:lnTo>
                    <a:pt x="6224" y="4394"/>
                  </a:lnTo>
                  <a:lnTo>
                    <a:pt x="6183" y="4231"/>
                  </a:lnTo>
                  <a:lnTo>
                    <a:pt x="6102" y="4069"/>
                  </a:lnTo>
                  <a:lnTo>
                    <a:pt x="6021" y="3947"/>
                  </a:lnTo>
                  <a:lnTo>
                    <a:pt x="6183" y="3865"/>
                  </a:lnTo>
                  <a:lnTo>
                    <a:pt x="6346" y="3784"/>
                  </a:lnTo>
                  <a:lnTo>
                    <a:pt x="6468" y="3662"/>
                  </a:lnTo>
                  <a:lnTo>
                    <a:pt x="6590" y="3540"/>
                  </a:lnTo>
                  <a:lnTo>
                    <a:pt x="6672" y="3418"/>
                  </a:lnTo>
                  <a:lnTo>
                    <a:pt x="6712" y="3255"/>
                  </a:lnTo>
                  <a:lnTo>
                    <a:pt x="6753" y="3052"/>
                  </a:lnTo>
                  <a:lnTo>
                    <a:pt x="6712" y="2848"/>
                  </a:lnTo>
                  <a:lnTo>
                    <a:pt x="6672" y="2686"/>
                  </a:lnTo>
                  <a:lnTo>
                    <a:pt x="6590" y="2523"/>
                  </a:lnTo>
                  <a:lnTo>
                    <a:pt x="6468" y="2360"/>
                  </a:lnTo>
                  <a:lnTo>
                    <a:pt x="6346" y="2238"/>
                  </a:lnTo>
                  <a:lnTo>
                    <a:pt x="6183" y="2157"/>
                  </a:lnTo>
                  <a:lnTo>
                    <a:pt x="6021" y="2116"/>
                  </a:lnTo>
                  <a:lnTo>
                    <a:pt x="5858" y="2075"/>
                  </a:lnTo>
                  <a:lnTo>
                    <a:pt x="5695" y="2075"/>
                  </a:lnTo>
                  <a:lnTo>
                    <a:pt x="5817" y="1750"/>
                  </a:lnTo>
                  <a:lnTo>
                    <a:pt x="5817" y="1547"/>
                  </a:lnTo>
                  <a:lnTo>
                    <a:pt x="5817" y="1384"/>
                  </a:lnTo>
                  <a:lnTo>
                    <a:pt x="5777" y="1099"/>
                  </a:lnTo>
                  <a:lnTo>
                    <a:pt x="5655" y="855"/>
                  </a:lnTo>
                  <a:lnTo>
                    <a:pt x="5492" y="652"/>
                  </a:lnTo>
                  <a:lnTo>
                    <a:pt x="5370" y="570"/>
                  </a:lnTo>
                  <a:lnTo>
                    <a:pt x="5248" y="489"/>
                  </a:lnTo>
                  <a:lnTo>
                    <a:pt x="4963" y="448"/>
                  </a:lnTo>
                  <a:lnTo>
                    <a:pt x="4678" y="489"/>
                  </a:lnTo>
                  <a:lnTo>
                    <a:pt x="4434" y="570"/>
                  </a:lnTo>
                  <a:lnTo>
                    <a:pt x="4190" y="733"/>
                  </a:lnTo>
                  <a:lnTo>
                    <a:pt x="3946" y="977"/>
                  </a:lnTo>
                  <a:lnTo>
                    <a:pt x="3784" y="1262"/>
                  </a:lnTo>
                  <a:lnTo>
                    <a:pt x="3661" y="896"/>
                  </a:lnTo>
                  <a:lnTo>
                    <a:pt x="3458" y="448"/>
                  </a:lnTo>
                  <a:lnTo>
                    <a:pt x="3336" y="245"/>
                  </a:lnTo>
                  <a:lnTo>
                    <a:pt x="3133" y="82"/>
                  </a:lnTo>
                  <a:lnTo>
                    <a:pt x="3011" y="42"/>
                  </a:lnTo>
                  <a:lnTo>
                    <a:pt x="288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" name="Google Shape;337;p9"/>
            <p:cNvSpPr/>
            <p:nvPr/>
          </p:nvSpPr>
          <p:spPr>
            <a:xfrm>
              <a:off x="8444093" y="1206543"/>
              <a:ext cx="169394" cy="160105"/>
            </a:xfrm>
            <a:custGeom>
              <a:avLst/>
              <a:gdLst/>
              <a:ahLst/>
              <a:cxnLst/>
              <a:rect l="l" t="t" r="r" b="b"/>
              <a:pathLst>
                <a:path w="3702" h="3499" extrusionOk="0">
                  <a:moveTo>
                    <a:pt x="2197" y="1"/>
                  </a:moveTo>
                  <a:lnTo>
                    <a:pt x="1912" y="41"/>
                  </a:lnTo>
                  <a:lnTo>
                    <a:pt x="1668" y="41"/>
                  </a:lnTo>
                  <a:lnTo>
                    <a:pt x="1424" y="123"/>
                  </a:lnTo>
                  <a:lnTo>
                    <a:pt x="1180" y="204"/>
                  </a:lnTo>
                  <a:lnTo>
                    <a:pt x="936" y="326"/>
                  </a:lnTo>
                  <a:lnTo>
                    <a:pt x="692" y="489"/>
                  </a:lnTo>
                  <a:lnTo>
                    <a:pt x="488" y="692"/>
                  </a:lnTo>
                  <a:lnTo>
                    <a:pt x="285" y="936"/>
                  </a:lnTo>
                  <a:lnTo>
                    <a:pt x="163" y="1180"/>
                  </a:lnTo>
                  <a:lnTo>
                    <a:pt x="41" y="1465"/>
                  </a:lnTo>
                  <a:lnTo>
                    <a:pt x="0" y="1750"/>
                  </a:lnTo>
                  <a:lnTo>
                    <a:pt x="41" y="2035"/>
                  </a:lnTo>
                  <a:lnTo>
                    <a:pt x="81" y="2360"/>
                  </a:lnTo>
                  <a:lnTo>
                    <a:pt x="203" y="2645"/>
                  </a:lnTo>
                  <a:lnTo>
                    <a:pt x="366" y="2889"/>
                  </a:lnTo>
                  <a:lnTo>
                    <a:pt x="570" y="3092"/>
                  </a:lnTo>
                  <a:lnTo>
                    <a:pt x="814" y="3255"/>
                  </a:lnTo>
                  <a:lnTo>
                    <a:pt x="1058" y="3377"/>
                  </a:lnTo>
                  <a:lnTo>
                    <a:pt x="1342" y="3458"/>
                  </a:lnTo>
                  <a:lnTo>
                    <a:pt x="1627" y="3499"/>
                  </a:lnTo>
                  <a:lnTo>
                    <a:pt x="1912" y="3499"/>
                  </a:lnTo>
                  <a:lnTo>
                    <a:pt x="2197" y="3417"/>
                  </a:lnTo>
                  <a:lnTo>
                    <a:pt x="2481" y="3295"/>
                  </a:lnTo>
                  <a:lnTo>
                    <a:pt x="2725" y="3133"/>
                  </a:lnTo>
                  <a:lnTo>
                    <a:pt x="2969" y="2929"/>
                  </a:lnTo>
                  <a:lnTo>
                    <a:pt x="3173" y="2726"/>
                  </a:lnTo>
                  <a:lnTo>
                    <a:pt x="3376" y="2441"/>
                  </a:lnTo>
                  <a:lnTo>
                    <a:pt x="3539" y="2157"/>
                  </a:lnTo>
                  <a:lnTo>
                    <a:pt x="3620" y="1872"/>
                  </a:lnTo>
                  <a:lnTo>
                    <a:pt x="3702" y="1587"/>
                  </a:lnTo>
                  <a:lnTo>
                    <a:pt x="3702" y="1343"/>
                  </a:lnTo>
                  <a:lnTo>
                    <a:pt x="3661" y="1099"/>
                  </a:lnTo>
                  <a:lnTo>
                    <a:pt x="3580" y="855"/>
                  </a:lnTo>
                  <a:lnTo>
                    <a:pt x="3498" y="652"/>
                  </a:lnTo>
                  <a:lnTo>
                    <a:pt x="3335" y="489"/>
                  </a:lnTo>
                  <a:lnTo>
                    <a:pt x="3173" y="326"/>
                  </a:lnTo>
                  <a:lnTo>
                    <a:pt x="2969" y="204"/>
                  </a:lnTo>
                  <a:lnTo>
                    <a:pt x="2725" y="123"/>
                  </a:lnTo>
                  <a:lnTo>
                    <a:pt x="2441" y="41"/>
                  </a:lnTo>
                  <a:lnTo>
                    <a:pt x="219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" name="Google Shape;338;p9"/>
            <p:cNvSpPr/>
            <p:nvPr/>
          </p:nvSpPr>
          <p:spPr>
            <a:xfrm>
              <a:off x="8535287" y="1236332"/>
              <a:ext cx="18623" cy="18669"/>
            </a:xfrm>
            <a:custGeom>
              <a:avLst/>
              <a:gdLst/>
              <a:ahLst/>
              <a:cxnLst/>
              <a:rect l="l" t="t" r="r" b="b"/>
              <a:pathLst>
                <a:path w="407" h="408" extrusionOk="0">
                  <a:moveTo>
                    <a:pt x="122" y="1"/>
                  </a:moveTo>
                  <a:lnTo>
                    <a:pt x="82" y="41"/>
                  </a:lnTo>
                  <a:lnTo>
                    <a:pt x="41" y="123"/>
                  </a:lnTo>
                  <a:lnTo>
                    <a:pt x="0" y="204"/>
                  </a:lnTo>
                  <a:lnTo>
                    <a:pt x="41" y="285"/>
                  </a:lnTo>
                  <a:lnTo>
                    <a:pt x="82" y="326"/>
                  </a:lnTo>
                  <a:lnTo>
                    <a:pt x="122" y="367"/>
                  </a:lnTo>
                  <a:lnTo>
                    <a:pt x="204" y="407"/>
                  </a:lnTo>
                  <a:lnTo>
                    <a:pt x="285" y="367"/>
                  </a:lnTo>
                  <a:lnTo>
                    <a:pt x="366" y="326"/>
                  </a:lnTo>
                  <a:lnTo>
                    <a:pt x="407" y="285"/>
                  </a:lnTo>
                  <a:lnTo>
                    <a:pt x="407" y="204"/>
                  </a:lnTo>
                  <a:lnTo>
                    <a:pt x="407" y="123"/>
                  </a:lnTo>
                  <a:lnTo>
                    <a:pt x="366" y="41"/>
                  </a:lnTo>
                  <a:lnTo>
                    <a:pt x="28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" name="Google Shape;339;p9"/>
            <p:cNvSpPr/>
            <p:nvPr/>
          </p:nvSpPr>
          <p:spPr>
            <a:xfrm>
              <a:off x="8492458" y="1241914"/>
              <a:ext cx="18669" cy="18669"/>
            </a:xfrm>
            <a:custGeom>
              <a:avLst/>
              <a:gdLst/>
              <a:ahLst/>
              <a:cxnLst/>
              <a:rect l="l" t="t" r="r" b="b"/>
              <a:pathLst>
                <a:path w="408" h="408" extrusionOk="0">
                  <a:moveTo>
                    <a:pt x="204" y="1"/>
                  </a:moveTo>
                  <a:lnTo>
                    <a:pt x="123" y="41"/>
                  </a:lnTo>
                  <a:lnTo>
                    <a:pt x="41" y="82"/>
                  </a:lnTo>
                  <a:lnTo>
                    <a:pt x="1" y="123"/>
                  </a:lnTo>
                  <a:lnTo>
                    <a:pt x="1" y="204"/>
                  </a:lnTo>
                  <a:lnTo>
                    <a:pt x="1" y="285"/>
                  </a:lnTo>
                  <a:lnTo>
                    <a:pt x="41" y="367"/>
                  </a:lnTo>
                  <a:lnTo>
                    <a:pt x="82" y="407"/>
                  </a:lnTo>
                  <a:lnTo>
                    <a:pt x="285" y="407"/>
                  </a:lnTo>
                  <a:lnTo>
                    <a:pt x="367" y="367"/>
                  </a:lnTo>
                  <a:lnTo>
                    <a:pt x="407" y="285"/>
                  </a:lnTo>
                  <a:lnTo>
                    <a:pt x="407" y="204"/>
                  </a:lnTo>
                  <a:lnTo>
                    <a:pt x="407" y="163"/>
                  </a:lnTo>
                  <a:lnTo>
                    <a:pt x="367" y="82"/>
                  </a:lnTo>
                  <a:lnTo>
                    <a:pt x="326" y="41"/>
                  </a:lnTo>
                  <a:lnTo>
                    <a:pt x="20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" name="Google Shape;340;p9"/>
            <p:cNvSpPr/>
            <p:nvPr/>
          </p:nvSpPr>
          <p:spPr>
            <a:xfrm>
              <a:off x="8477587" y="1290326"/>
              <a:ext cx="16793" cy="18623"/>
            </a:xfrm>
            <a:custGeom>
              <a:avLst/>
              <a:gdLst/>
              <a:ahLst/>
              <a:cxnLst/>
              <a:rect l="l" t="t" r="r" b="b"/>
              <a:pathLst>
                <a:path w="367" h="407" extrusionOk="0">
                  <a:moveTo>
                    <a:pt x="122" y="0"/>
                  </a:moveTo>
                  <a:lnTo>
                    <a:pt x="41" y="41"/>
                  </a:lnTo>
                  <a:lnTo>
                    <a:pt x="0" y="122"/>
                  </a:lnTo>
                  <a:lnTo>
                    <a:pt x="0" y="204"/>
                  </a:lnTo>
                  <a:lnTo>
                    <a:pt x="0" y="285"/>
                  </a:lnTo>
                  <a:lnTo>
                    <a:pt x="41" y="326"/>
                  </a:lnTo>
                  <a:lnTo>
                    <a:pt x="122" y="366"/>
                  </a:lnTo>
                  <a:lnTo>
                    <a:pt x="204" y="407"/>
                  </a:lnTo>
                  <a:lnTo>
                    <a:pt x="285" y="366"/>
                  </a:lnTo>
                  <a:lnTo>
                    <a:pt x="326" y="326"/>
                  </a:lnTo>
                  <a:lnTo>
                    <a:pt x="366" y="285"/>
                  </a:lnTo>
                  <a:lnTo>
                    <a:pt x="366" y="204"/>
                  </a:lnTo>
                  <a:lnTo>
                    <a:pt x="366" y="122"/>
                  </a:lnTo>
                  <a:lnTo>
                    <a:pt x="326" y="41"/>
                  </a:lnTo>
                  <a:lnTo>
                    <a:pt x="285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" name="Google Shape;341;p9"/>
            <p:cNvSpPr/>
            <p:nvPr/>
          </p:nvSpPr>
          <p:spPr>
            <a:xfrm>
              <a:off x="8516664" y="1318238"/>
              <a:ext cx="16793" cy="18669"/>
            </a:xfrm>
            <a:custGeom>
              <a:avLst/>
              <a:gdLst/>
              <a:ahLst/>
              <a:cxnLst/>
              <a:rect l="l" t="t" r="r" b="b"/>
              <a:pathLst>
                <a:path w="367" h="408" extrusionOk="0">
                  <a:moveTo>
                    <a:pt x="122" y="0"/>
                  </a:moveTo>
                  <a:lnTo>
                    <a:pt x="41" y="41"/>
                  </a:lnTo>
                  <a:lnTo>
                    <a:pt x="0" y="122"/>
                  </a:lnTo>
                  <a:lnTo>
                    <a:pt x="0" y="204"/>
                  </a:lnTo>
                  <a:lnTo>
                    <a:pt x="0" y="244"/>
                  </a:lnTo>
                  <a:lnTo>
                    <a:pt x="41" y="326"/>
                  </a:lnTo>
                  <a:lnTo>
                    <a:pt x="122" y="366"/>
                  </a:lnTo>
                  <a:lnTo>
                    <a:pt x="204" y="407"/>
                  </a:lnTo>
                  <a:lnTo>
                    <a:pt x="285" y="366"/>
                  </a:lnTo>
                  <a:lnTo>
                    <a:pt x="326" y="326"/>
                  </a:lnTo>
                  <a:lnTo>
                    <a:pt x="367" y="244"/>
                  </a:lnTo>
                  <a:lnTo>
                    <a:pt x="367" y="204"/>
                  </a:lnTo>
                  <a:lnTo>
                    <a:pt x="367" y="122"/>
                  </a:lnTo>
                  <a:lnTo>
                    <a:pt x="326" y="41"/>
                  </a:lnTo>
                  <a:lnTo>
                    <a:pt x="285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" name="Google Shape;342;p9"/>
            <p:cNvSpPr/>
            <p:nvPr/>
          </p:nvSpPr>
          <p:spPr>
            <a:xfrm>
              <a:off x="8561324" y="1280991"/>
              <a:ext cx="16793" cy="16793"/>
            </a:xfrm>
            <a:custGeom>
              <a:avLst/>
              <a:gdLst/>
              <a:ahLst/>
              <a:cxnLst/>
              <a:rect l="l" t="t" r="r" b="b"/>
              <a:pathLst>
                <a:path w="367" h="367" extrusionOk="0">
                  <a:moveTo>
                    <a:pt x="82" y="1"/>
                  </a:moveTo>
                  <a:lnTo>
                    <a:pt x="41" y="41"/>
                  </a:lnTo>
                  <a:lnTo>
                    <a:pt x="1" y="123"/>
                  </a:lnTo>
                  <a:lnTo>
                    <a:pt x="1" y="163"/>
                  </a:lnTo>
                  <a:lnTo>
                    <a:pt x="1" y="245"/>
                  </a:lnTo>
                  <a:lnTo>
                    <a:pt x="41" y="326"/>
                  </a:lnTo>
                  <a:lnTo>
                    <a:pt x="82" y="367"/>
                  </a:lnTo>
                  <a:lnTo>
                    <a:pt x="245" y="367"/>
                  </a:lnTo>
                  <a:lnTo>
                    <a:pt x="326" y="326"/>
                  </a:lnTo>
                  <a:lnTo>
                    <a:pt x="367" y="245"/>
                  </a:lnTo>
                  <a:lnTo>
                    <a:pt x="367" y="163"/>
                  </a:lnTo>
                  <a:lnTo>
                    <a:pt x="367" y="123"/>
                  </a:lnTo>
                  <a:lnTo>
                    <a:pt x="326" y="41"/>
                  </a:lnTo>
                  <a:lnTo>
                    <a:pt x="24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" name="Google Shape;343;p9"/>
            <p:cNvSpPr/>
            <p:nvPr/>
          </p:nvSpPr>
          <p:spPr>
            <a:xfrm>
              <a:off x="8522247" y="1271702"/>
              <a:ext cx="16793" cy="18669"/>
            </a:xfrm>
            <a:custGeom>
              <a:avLst/>
              <a:gdLst/>
              <a:ahLst/>
              <a:cxnLst/>
              <a:rect l="l" t="t" r="r" b="b"/>
              <a:pathLst>
                <a:path w="367" h="408" extrusionOk="0">
                  <a:moveTo>
                    <a:pt x="163" y="0"/>
                  </a:moveTo>
                  <a:lnTo>
                    <a:pt x="82" y="41"/>
                  </a:lnTo>
                  <a:lnTo>
                    <a:pt x="41" y="82"/>
                  </a:lnTo>
                  <a:lnTo>
                    <a:pt x="0" y="122"/>
                  </a:lnTo>
                  <a:lnTo>
                    <a:pt x="0" y="204"/>
                  </a:lnTo>
                  <a:lnTo>
                    <a:pt x="0" y="285"/>
                  </a:lnTo>
                  <a:lnTo>
                    <a:pt x="41" y="326"/>
                  </a:lnTo>
                  <a:lnTo>
                    <a:pt x="82" y="407"/>
                  </a:lnTo>
                  <a:lnTo>
                    <a:pt x="245" y="407"/>
                  </a:lnTo>
                  <a:lnTo>
                    <a:pt x="326" y="326"/>
                  </a:lnTo>
                  <a:lnTo>
                    <a:pt x="367" y="285"/>
                  </a:lnTo>
                  <a:lnTo>
                    <a:pt x="367" y="204"/>
                  </a:lnTo>
                  <a:lnTo>
                    <a:pt x="367" y="122"/>
                  </a:lnTo>
                  <a:lnTo>
                    <a:pt x="326" y="82"/>
                  </a:lnTo>
                  <a:lnTo>
                    <a:pt x="245" y="41"/>
                  </a:lnTo>
                  <a:lnTo>
                    <a:pt x="16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44" name="Google Shape;344;p9"/>
          <p:cNvSpPr/>
          <p:nvPr/>
        </p:nvSpPr>
        <p:spPr>
          <a:xfrm>
            <a:off x="8120573" y="4025460"/>
            <a:ext cx="303418" cy="305294"/>
          </a:xfrm>
          <a:custGeom>
            <a:avLst/>
            <a:gdLst/>
            <a:ahLst/>
            <a:cxnLst/>
            <a:rect l="l" t="t" r="r" b="b"/>
            <a:pathLst>
              <a:path w="6631" h="6672" extrusionOk="0">
                <a:moveTo>
                  <a:pt x="3742" y="0"/>
                </a:moveTo>
                <a:lnTo>
                  <a:pt x="2766" y="41"/>
                </a:lnTo>
                <a:lnTo>
                  <a:pt x="2685" y="41"/>
                </a:lnTo>
                <a:lnTo>
                  <a:pt x="2603" y="82"/>
                </a:lnTo>
                <a:lnTo>
                  <a:pt x="2563" y="163"/>
                </a:lnTo>
                <a:lnTo>
                  <a:pt x="2563" y="244"/>
                </a:lnTo>
                <a:lnTo>
                  <a:pt x="2603" y="2644"/>
                </a:lnTo>
                <a:lnTo>
                  <a:pt x="203" y="2685"/>
                </a:lnTo>
                <a:lnTo>
                  <a:pt x="122" y="2685"/>
                </a:lnTo>
                <a:lnTo>
                  <a:pt x="41" y="2726"/>
                </a:lnTo>
                <a:lnTo>
                  <a:pt x="0" y="2807"/>
                </a:lnTo>
                <a:lnTo>
                  <a:pt x="0" y="2848"/>
                </a:lnTo>
                <a:lnTo>
                  <a:pt x="0" y="3905"/>
                </a:lnTo>
                <a:lnTo>
                  <a:pt x="41" y="3987"/>
                </a:lnTo>
                <a:lnTo>
                  <a:pt x="81" y="4068"/>
                </a:lnTo>
                <a:lnTo>
                  <a:pt x="325" y="4068"/>
                </a:lnTo>
                <a:lnTo>
                  <a:pt x="366" y="4027"/>
                </a:lnTo>
                <a:lnTo>
                  <a:pt x="529" y="4027"/>
                </a:lnTo>
                <a:lnTo>
                  <a:pt x="1139" y="3987"/>
                </a:lnTo>
                <a:lnTo>
                  <a:pt x="2603" y="3987"/>
                </a:lnTo>
                <a:lnTo>
                  <a:pt x="2644" y="6468"/>
                </a:lnTo>
                <a:lnTo>
                  <a:pt x="2644" y="6549"/>
                </a:lnTo>
                <a:lnTo>
                  <a:pt x="2685" y="6590"/>
                </a:lnTo>
                <a:lnTo>
                  <a:pt x="2766" y="6630"/>
                </a:lnTo>
                <a:lnTo>
                  <a:pt x="2847" y="6671"/>
                </a:lnTo>
                <a:lnTo>
                  <a:pt x="3864" y="6671"/>
                </a:lnTo>
                <a:lnTo>
                  <a:pt x="3946" y="6630"/>
                </a:lnTo>
                <a:lnTo>
                  <a:pt x="3986" y="6590"/>
                </a:lnTo>
                <a:lnTo>
                  <a:pt x="4068" y="6508"/>
                </a:lnTo>
                <a:lnTo>
                  <a:pt x="4027" y="6346"/>
                </a:lnTo>
                <a:lnTo>
                  <a:pt x="3986" y="6305"/>
                </a:lnTo>
                <a:lnTo>
                  <a:pt x="3905" y="6264"/>
                </a:lnTo>
                <a:lnTo>
                  <a:pt x="4027" y="6305"/>
                </a:lnTo>
                <a:lnTo>
                  <a:pt x="4027" y="6264"/>
                </a:lnTo>
                <a:lnTo>
                  <a:pt x="3986" y="6102"/>
                </a:lnTo>
                <a:lnTo>
                  <a:pt x="3986" y="5492"/>
                </a:lnTo>
                <a:lnTo>
                  <a:pt x="3946" y="3987"/>
                </a:lnTo>
                <a:lnTo>
                  <a:pt x="6508" y="3987"/>
                </a:lnTo>
                <a:lnTo>
                  <a:pt x="6549" y="3946"/>
                </a:lnTo>
                <a:lnTo>
                  <a:pt x="6630" y="3864"/>
                </a:lnTo>
                <a:lnTo>
                  <a:pt x="6630" y="3783"/>
                </a:lnTo>
                <a:lnTo>
                  <a:pt x="6630" y="2766"/>
                </a:lnTo>
                <a:lnTo>
                  <a:pt x="6590" y="2726"/>
                </a:lnTo>
                <a:lnTo>
                  <a:pt x="6549" y="2644"/>
                </a:lnTo>
                <a:lnTo>
                  <a:pt x="6508" y="2604"/>
                </a:lnTo>
                <a:lnTo>
                  <a:pt x="3946" y="2604"/>
                </a:lnTo>
                <a:lnTo>
                  <a:pt x="3946" y="204"/>
                </a:lnTo>
                <a:lnTo>
                  <a:pt x="3946" y="122"/>
                </a:lnTo>
                <a:lnTo>
                  <a:pt x="3905" y="82"/>
                </a:lnTo>
                <a:lnTo>
                  <a:pt x="3824" y="41"/>
                </a:lnTo>
                <a:lnTo>
                  <a:pt x="3742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5" name="Google Shape;345;p9"/>
          <p:cNvSpPr/>
          <p:nvPr/>
        </p:nvSpPr>
        <p:spPr>
          <a:xfrm>
            <a:off x="318460" y="2731446"/>
            <a:ext cx="303418" cy="303418"/>
          </a:xfrm>
          <a:custGeom>
            <a:avLst/>
            <a:gdLst/>
            <a:ahLst/>
            <a:cxnLst/>
            <a:rect l="l" t="t" r="r" b="b"/>
            <a:pathLst>
              <a:path w="6631" h="6631" extrusionOk="0">
                <a:moveTo>
                  <a:pt x="2685" y="1"/>
                </a:moveTo>
                <a:lnTo>
                  <a:pt x="2604" y="41"/>
                </a:lnTo>
                <a:lnTo>
                  <a:pt x="2563" y="123"/>
                </a:lnTo>
                <a:lnTo>
                  <a:pt x="2563" y="204"/>
                </a:lnTo>
                <a:lnTo>
                  <a:pt x="2604" y="2604"/>
                </a:lnTo>
                <a:lnTo>
                  <a:pt x="204" y="2645"/>
                </a:lnTo>
                <a:lnTo>
                  <a:pt x="123" y="2645"/>
                </a:lnTo>
                <a:lnTo>
                  <a:pt x="41" y="2685"/>
                </a:lnTo>
                <a:lnTo>
                  <a:pt x="1" y="2767"/>
                </a:lnTo>
                <a:lnTo>
                  <a:pt x="1" y="2807"/>
                </a:lnTo>
                <a:lnTo>
                  <a:pt x="1" y="3865"/>
                </a:lnTo>
                <a:lnTo>
                  <a:pt x="1" y="3946"/>
                </a:lnTo>
                <a:lnTo>
                  <a:pt x="82" y="4028"/>
                </a:lnTo>
                <a:lnTo>
                  <a:pt x="285" y="4028"/>
                </a:lnTo>
                <a:lnTo>
                  <a:pt x="367" y="3987"/>
                </a:lnTo>
                <a:lnTo>
                  <a:pt x="529" y="3987"/>
                </a:lnTo>
                <a:lnTo>
                  <a:pt x="1099" y="3946"/>
                </a:lnTo>
                <a:lnTo>
                  <a:pt x="2604" y="3946"/>
                </a:lnTo>
                <a:lnTo>
                  <a:pt x="2645" y="6427"/>
                </a:lnTo>
                <a:lnTo>
                  <a:pt x="2645" y="6509"/>
                </a:lnTo>
                <a:lnTo>
                  <a:pt x="2685" y="6549"/>
                </a:lnTo>
                <a:lnTo>
                  <a:pt x="2767" y="6590"/>
                </a:lnTo>
                <a:lnTo>
                  <a:pt x="2848" y="6631"/>
                </a:lnTo>
                <a:lnTo>
                  <a:pt x="3865" y="6631"/>
                </a:lnTo>
                <a:lnTo>
                  <a:pt x="3946" y="6590"/>
                </a:lnTo>
                <a:lnTo>
                  <a:pt x="3987" y="6590"/>
                </a:lnTo>
                <a:lnTo>
                  <a:pt x="4068" y="6468"/>
                </a:lnTo>
                <a:lnTo>
                  <a:pt x="4028" y="6305"/>
                </a:lnTo>
                <a:lnTo>
                  <a:pt x="4028" y="6224"/>
                </a:lnTo>
                <a:lnTo>
                  <a:pt x="3987" y="6061"/>
                </a:lnTo>
                <a:lnTo>
                  <a:pt x="3987" y="5451"/>
                </a:lnTo>
                <a:lnTo>
                  <a:pt x="3946" y="3946"/>
                </a:lnTo>
                <a:lnTo>
                  <a:pt x="6509" y="3946"/>
                </a:lnTo>
                <a:lnTo>
                  <a:pt x="6550" y="3906"/>
                </a:lnTo>
                <a:lnTo>
                  <a:pt x="6590" y="3824"/>
                </a:lnTo>
                <a:lnTo>
                  <a:pt x="6631" y="3743"/>
                </a:lnTo>
                <a:lnTo>
                  <a:pt x="6631" y="2767"/>
                </a:lnTo>
                <a:lnTo>
                  <a:pt x="6590" y="2685"/>
                </a:lnTo>
                <a:lnTo>
                  <a:pt x="6550" y="2604"/>
                </a:lnTo>
                <a:lnTo>
                  <a:pt x="6509" y="2563"/>
                </a:lnTo>
                <a:lnTo>
                  <a:pt x="3946" y="2563"/>
                </a:lnTo>
                <a:lnTo>
                  <a:pt x="3946" y="163"/>
                </a:lnTo>
                <a:lnTo>
                  <a:pt x="3946" y="123"/>
                </a:lnTo>
                <a:lnTo>
                  <a:pt x="3906" y="41"/>
                </a:lnTo>
                <a:lnTo>
                  <a:pt x="3824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38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BLANK_1_1_1_1_1_1">
    <p:spTree>
      <p:nvGrpSpPr>
        <p:cNvPr id="1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Google Shape;389;p13"/>
          <p:cNvSpPr txBox="1">
            <a:spLocks noGrp="1"/>
          </p:cNvSpPr>
          <p:nvPr>
            <p:ph type="title"/>
          </p:nvPr>
        </p:nvSpPr>
        <p:spPr>
          <a:xfrm>
            <a:off x="1927125" y="1442375"/>
            <a:ext cx="22974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0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90" name="Google Shape;390;p13"/>
          <p:cNvSpPr txBox="1">
            <a:spLocks noGrp="1"/>
          </p:cNvSpPr>
          <p:nvPr>
            <p:ph type="subTitle" idx="1"/>
          </p:nvPr>
        </p:nvSpPr>
        <p:spPr>
          <a:xfrm>
            <a:off x="1927125" y="1970069"/>
            <a:ext cx="2297400" cy="525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1" name="Google Shape;391;p13"/>
          <p:cNvSpPr txBox="1">
            <a:spLocks noGrp="1"/>
          </p:cNvSpPr>
          <p:nvPr>
            <p:ph type="title" idx="2"/>
          </p:nvPr>
        </p:nvSpPr>
        <p:spPr>
          <a:xfrm>
            <a:off x="5780475" y="1442375"/>
            <a:ext cx="22974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0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92" name="Google Shape;392;p13"/>
          <p:cNvSpPr txBox="1">
            <a:spLocks noGrp="1"/>
          </p:cNvSpPr>
          <p:nvPr>
            <p:ph type="subTitle" idx="3"/>
          </p:nvPr>
        </p:nvSpPr>
        <p:spPr>
          <a:xfrm>
            <a:off x="5780477" y="1970069"/>
            <a:ext cx="2297400" cy="525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3" name="Google Shape;393;p13"/>
          <p:cNvSpPr txBox="1">
            <a:spLocks noGrp="1"/>
          </p:cNvSpPr>
          <p:nvPr>
            <p:ph type="title" idx="4"/>
          </p:nvPr>
        </p:nvSpPr>
        <p:spPr>
          <a:xfrm>
            <a:off x="1927125" y="3074271"/>
            <a:ext cx="22974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0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94" name="Google Shape;394;p13"/>
          <p:cNvSpPr txBox="1">
            <a:spLocks noGrp="1"/>
          </p:cNvSpPr>
          <p:nvPr>
            <p:ph type="subTitle" idx="5"/>
          </p:nvPr>
        </p:nvSpPr>
        <p:spPr>
          <a:xfrm>
            <a:off x="1927125" y="3601976"/>
            <a:ext cx="2297400" cy="525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5" name="Google Shape;395;p13"/>
          <p:cNvSpPr txBox="1">
            <a:spLocks noGrp="1"/>
          </p:cNvSpPr>
          <p:nvPr>
            <p:ph type="title" idx="6"/>
          </p:nvPr>
        </p:nvSpPr>
        <p:spPr>
          <a:xfrm>
            <a:off x="5780475" y="3074271"/>
            <a:ext cx="22974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0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96" name="Google Shape;396;p13"/>
          <p:cNvSpPr txBox="1">
            <a:spLocks noGrp="1"/>
          </p:cNvSpPr>
          <p:nvPr>
            <p:ph type="subTitle" idx="7"/>
          </p:nvPr>
        </p:nvSpPr>
        <p:spPr>
          <a:xfrm>
            <a:off x="5780477" y="3601976"/>
            <a:ext cx="2297400" cy="525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7" name="Google Shape;397;p13"/>
          <p:cNvSpPr txBox="1">
            <a:spLocks noGrp="1"/>
          </p:cNvSpPr>
          <p:nvPr>
            <p:ph type="title" idx="8" hasCustomPrompt="1"/>
          </p:nvPr>
        </p:nvSpPr>
        <p:spPr>
          <a:xfrm>
            <a:off x="878925" y="1521275"/>
            <a:ext cx="1048200" cy="10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6000"/>
              <a:buNone/>
              <a:defRPr sz="47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398" name="Google Shape;398;p13"/>
          <p:cNvSpPr txBox="1">
            <a:spLocks noGrp="1"/>
          </p:cNvSpPr>
          <p:nvPr>
            <p:ph type="title" idx="9" hasCustomPrompt="1"/>
          </p:nvPr>
        </p:nvSpPr>
        <p:spPr>
          <a:xfrm>
            <a:off x="878925" y="3153175"/>
            <a:ext cx="1048200" cy="10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6000"/>
              <a:buNone/>
              <a:defRPr sz="47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399" name="Google Shape;399;p13"/>
          <p:cNvSpPr txBox="1">
            <a:spLocks noGrp="1"/>
          </p:cNvSpPr>
          <p:nvPr>
            <p:ph type="title" idx="13" hasCustomPrompt="1"/>
          </p:nvPr>
        </p:nvSpPr>
        <p:spPr>
          <a:xfrm>
            <a:off x="4732275" y="1521275"/>
            <a:ext cx="1048200" cy="10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6000"/>
              <a:buNone/>
              <a:defRPr sz="47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400" name="Google Shape;400;p13"/>
          <p:cNvSpPr txBox="1">
            <a:spLocks noGrp="1"/>
          </p:cNvSpPr>
          <p:nvPr>
            <p:ph type="title" idx="14" hasCustomPrompt="1"/>
          </p:nvPr>
        </p:nvSpPr>
        <p:spPr>
          <a:xfrm>
            <a:off x="4732275" y="3153175"/>
            <a:ext cx="1048200" cy="10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6000"/>
              <a:buNone/>
              <a:defRPr sz="47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401" name="Google Shape;401;p13"/>
          <p:cNvSpPr txBox="1">
            <a:spLocks noGrp="1"/>
          </p:cNvSpPr>
          <p:nvPr>
            <p:ph type="title" idx="15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>
            <a:endParaRPr/>
          </a:p>
        </p:txBody>
      </p:sp>
      <p:sp>
        <p:nvSpPr>
          <p:cNvPr id="402" name="Google Shape;402;p13"/>
          <p:cNvSpPr/>
          <p:nvPr/>
        </p:nvSpPr>
        <p:spPr>
          <a:xfrm>
            <a:off x="8649796" y="2155763"/>
            <a:ext cx="152693" cy="154523"/>
          </a:xfrm>
          <a:custGeom>
            <a:avLst/>
            <a:gdLst/>
            <a:ahLst/>
            <a:cxnLst/>
            <a:rect l="l" t="t" r="r" b="b"/>
            <a:pathLst>
              <a:path w="3337" h="3377" extrusionOk="0">
                <a:moveTo>
                  <a:pt x="1506" y="0"/>
                </a:moveTo>
                <a:lnTo>
                  <a:pt x="1262" y="41"/>
                </a:lnTo>
                <a:lnTo>
                  <a:pt x="1018" y="122"/>
                </a:lnTo>
                <a:lnTo>
                  <a:pt x="774" y="204"/>
                </a:lnTo>
                <a:lnTo>
                  <a:pt x="570" y="366"/>
                </a:lnTo>
                <a:lnTo>
                  <a:pt x="408" y="529"/>
                </a:lnTo>
                <a:lnTo>
                  <a:pt x="245" y="692"/>
                </a:lnTo>
                <a:lnTo>
                  <a:pt x="164" y="895"/>
                </a:lnTo>
                <a:lnTo>
                  <a:pt x="82" y="1098"/>
                </a:lnTo>
                <a:lnTo>
                  <a:pt x="1" y="1342"/>
                </a:lnTo>
                <a:lnTo>
                  <a:pt x="1" y="1546"/>
                </a:lnTo>
                <a:lnTo>
                  <a:pt x="1" y="1790"/>
                </a:lnTo>
                <a:lnTo>
                  <a:pt x="1" y="1993"/>
                </a:lnTo>
                <a:lnTo>
                  <a:pt x="123" y="2319"/>
                </a:lnTo>
                <a:lnTo>
                  <a:pt x="245" y="2563"/>
                </a:lnTo>
                <a:lnTo>
                  <a:pt x="448" y="2807"/>
                </a:lnTo>
                <a:lnTo>
                  <a:pt x="692" y="3010"/>
                </a:lnTo>
                <a:lnTo>
                  <a:pt x="936" y="3173"/>
                </a:lnTo>
                <a:lnTo>
                  <a:pt x="1221" y="3295"/>
                </a:lnTo>
                <a:lnTo>
                  <a:pt x="1506" y="3376"/>
                </a:lnTo>
                <a:lnTo>
                  <a:pt x="1831" y="3376"/>
                </a:lnTo>
                <a:lnTo>
                  <a:pt x="2075" y="3336"/>
                </a:lnTo>
                <a:lnTo>
                  <a:pt x="2319" y="3254"/>
                </a:lnTo>
                <a:lnTo>
                  <a:pt x="2564" y="3173"/>
                </a:lnTo>
                <a:lnTo>
                  <a:pt x="2767" y="3010"/>
                </a:lnTo>
                <a:lnTo>
                  <a:pt x="2930" y="2847"/>
                </a:lnTo>
                <a:lnTo>
                  <a:pt x="3092" y="2685"/>
                </a:lnTo>
                <a:lnTo>
                  <a:pt x="3214" y="2441"/>
                </a:lnTo>
                <a:lnTo>
                  <a:pt x="3296" y="2197"/>
                </a:lnTo>
                <a:lnTo>
                  <a:pt x="3336" y="1912"/>
                </a:lnTo>
                <a:lnTo>
                  <a:pt x="3336" y="1627"/>
                </a:lnTo>
                <a:lnTo>
                  <a:pt x="3296" y="1342"/>
                </a:lnTo>
                <a:lnTo>
                  <a:pt x="3214" y="1098"/>
                </a:lnTo>
                <a:lnTo>
                  <a:pt x="3092" y="854"/>
                </a:lnTo>
                <a:lnTo>
                  <a:pt x="2930" y="610"/>
                </a:lnTo>
                <a:lnTo>
                  <a:pt x="2726" y="407"/>
                </a:lnTo>
                <a:lnTo>
                  <a:pt x="2482" y="244"/>
                </a:lnTo>
                <a:lnTo>
                  <a:pt x="2238" y="122"/>
                </a:lnTo>
                <a:lnTo>
                  <a:pt x="1994" y="41"/>
                </a:lnTo>
                <a:lnTo>
                  <a:pt x="175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03" name="Google Shape;403;p13"/>
          <p:cNvGrpSpPr/>
          <p:nvPr/>
        </p:nvGrpSpPr>
        <p:grpSpPr>
          <a:xfrm>
            <a:off x="353535" y="4510712"/>
            <a:ext cx="309000" cy="305294"/>
            <a:chOff x="8360310" y="1124637"/>
            <a:chExt cx="309000" cy="305294"/>
          </a:xfrm>
        </p:grpSpPr>
        <p:sp>
          <p:nvSpPr>
            <p:cNvPr id="404" name="Google Shape;404;p13"/>
            <p:cNvSpPr/>
            <p:nvPr/>
          </p:nvSpPr>
          <p:spPr>
            <a:xfrm>
              <a:off x="8360310" y="1124637"/>
              <a:ext cx="309000" cy="305294"/>
            </a:xfrm>
            <a:custGeom>
              <a:avLst/>
              <a:gdLst/>
              <a:ahLst/>
              <a:cxnLst/>
              <a:rect l="l" t="t" r="r" b="b"/>
              <a:pathLst>
                <a:path w="6753" h="6672" extrusionOk="0">
                  <a:moveTo>
                    <a:pt x="2767" y="1"/>
                  </a:moveTo>
                  <a:lnTo>
                    <a:pt x="2645" y="42"/>
                  </a:lnTo>
                  <a:lnTo>
                    <a:pt x="2563" y="82"/>
                  </a:lnTo>
                  <a:lnTo>
                    <a:pt x="2441" y="164"/>
                  </a:lnTo>
                  <a:lnTo>
                    <a:pt x="2360" y="245"/>
                  </a:lnTo>
                  <a:lnTo>
                    <a:pt x="2319" y="367"/>
                  </a:lnTo>
                  <a:lnTo>
                    <a:pt x="2238" y="652"/>
                  </a:lnTo>
                  <a:lnTo>
                    <a:pt x="2197" y="937"/>
                  </a:lnTo>
                  <a:lnTo>
                    <a:pt x="2197" y="1221"/>
                  </a:lnTo>
                  <a:lnTo>
                    <a:pt x="2238" y="1506"/>
                  </a:lnTo>
                  <a:lnTo>
                    <a:pt x="2075" y="1343"/>
                  </a:lnTo>
                  <a:lnTo>
                    <a:pt x="1872" y="1221"/>
                  </a:lnTo>
                  <a:lnTo>
                    <a:pt x="1546" y="1099"/>
                  </a:lnTo>
                  <a:lnTo>
                    <a:pt x="1262" y="1099"/>
                  </a:lnTo>
                  <a:lnTo>
                    <a:pt x="1140" y="1140"/>
                  </a:lnTo>
                  <a:lnTo>
                    <a:pt x="1018" y="1221"/>
                  </a:lnTo>
                  <a:lnTo>
                    <a:pt x="895" y="1343"/>
                  </a:lnTo>
                  <a:lnTo>
                    <a:pt x="855" y="1506"/>
                  </a:lnTo>
                  <a:lnTo>
                    <a:pt x="773" y="1791"/>
                  </a:lnTo>
                  <a:lnTo>
                    <a:pt x="814" y="2075"/>
                  </a:lnTo>
                  <a:lnTo>
                    <a:pt x="855" y="2360"/>
                  </a:lnTo>
                  <a:lnTo>
                    <a:pt x="1018" y="2604"/>
                  </a:lnTo>
                  <a:lnTo>
                    <a:pt x="1180" y="2808"/>
                  </a:lnTo>
                  <a:lnTo>
                    <a:pt x="1384" y="2970"/>
                  </a:lnTo>
                  <a:lnTo>
                    <a:pt x="1018" y="2970"/>
                  </a:lnTo>
                  <a:lnTo>
                    <a:pt x="814" y="3011"/>
                  </a:lnTo>
                  <a:lnTo>
                    <a:pt x="651" y="3052"/>
                  </a:lnTo>
                  <a:lnTo>
                    <a:pt x="407" y="3174"/>
                  </a:lnTo>
                  <a:lnTo>
                    <a:pt x="204" y="3377"/>
                  </a:lnTo>
                  <a:lnTo>
                    <a:pt x="82" y="3621"/>
                  </a:lnTo>
                  <a:lnTo>
                    <a:pt x="1" y="3865"/>
                  </a:lnTo>
                  <a:lnTo>
                    <a:pt x="1" y="4109"/>
                  </a:lnTo>
                  <a:lnTo>
                    <a:pt x="82" y="4353"/>
                  </a:lnTo>
                  <a:lnTo>
                    <a:pt x="245" y="4516"/>
                  </a:lnTo>
                  <a:lnTo>
                    <a:pt x="489" y="4638"/>
                  </a:lnTo>
                  <a:lnTo>
                    <a:pt x="692" y="4719"/>
                  </a:lnTo>
                  <a:lnTo>
                    <a:pt x="936" y="4719"/>
                  </a:lnTo>
                  <a:lnTo>
                    <a:pt x="1424" y="4679"/>
                  </a:lnTo>
                  <a:lnTo>
                    <a:pt x="1424" y="4679"/>
                  </a:lnTo>
                  <a:lnTo>
                    <a:pt x="1180" y="5004"/>
                  </a:lnTo>
                  <a:lnTo>
                    <a:pt x="1099" y="5167"/>
                  </a:lnTo>
                  <a:lnTo>
                    <a:pt x="1058" y="5370"/>
                  </a:lnTo>
                  <a:lnTo>
                    <a:pt x="1018" y="5655"/>
                  </a:lnTo>
                  <a:lnTo>
                    <a:pt x="1099" y="5899"/>
                  </a:lnTo>
                  <a:lnTo>
                    <a:pt x="1140" y="6021"/>
                  </a:lnTo>
                  <a:lnTo>
                    <a:pt x="1221" y="6143"/>
                  </a:lnTo>
                  <a:lnTo>
                    <a:pt x="1343" y="6224"/>
                  </a:lnTo>
                  <a:lnTo>
                    <a:pt x="1465" y="6306"/>
                  </a:lnTo>
                  <a:lnTo>
                    <a:pt x="1709" y="6387"/>
                  </a:lnTo>
                  <a:lnTo>
                    <a:pt x="1994" y="6387"/>
                  </a:lnTo>
                  <a:lnTo>
                    <a:pt x="2238" y="6346"/>
                  </a:lnTo>
                  <a:lnTo>
                    <a:pt x="2482" y="6224"/>
                  </a:lnTo>
                  <a:lnTo>
                    <a:pt x="2726" y="6021"/>
                  </a:lnTo>
                  <a:lnTo>
                    <a:pt x="2889" y="5777"/>
                  </a:lnTo>
                  <a:lnTo>
                    <a:pt x="3011" y="6102"/>
                  </a:lnTo>
                  <a:lnTo>
                    <a:pt x="3092" y="6265"/>
                  </a:lnTo>
                  <a:lnTo>
                    <a:pt x="3173" y="6387"/>
                  </a:lnTo>
                  <a:lnTo>
                    <a:pt x="3295" y="6509"/>
                  </a:lnTo>
                  <a:lnTo>
                    <a:pt x="3417" y="6590"/>
                  </a:lnTo>
                  <a:lnTo>
                    <a:pt x="3580" y="6631"/>
                  </a:lnTo>
                  <a:lnTo>
                    <a:pt x="3743" y="6672"/>
                  </a:lnTo>
                  <a:lnTo>
                    <a:pt x="3906" y="6672"/>
                  </a:lnTo>
                  <a:lnTo>
                    <a:pt x="4109" y="6590"/>
                  </a:lnTo>
                  <a:lnTo>
                    <a:pt x="4312" y="6468"/>
                  </a:lnTo>
                  <a:lnTo>
                    <a:pt x="4475" y="6306"/>
                  </a:lnTo>
                  <a:lnTo>
                    <a:pt x="4597" y="6102"/>
                  </a:lnTo>
                  <a:lnTo>
                    <a:pt x="4678" y="5777"/>
                  </a:lnTo>
                  <a:lnTo>
                    <a:pt x="4678" y="5452"/>
                  </a:lnTo>
                  <a:lnTo>
                    <a:pt x="4841" y="5533"/>
                  </a:lnTo>
                  <a:lnTo>
                    <a:pt x="5004" y="5574"/>
                  </a:lnTo>
                  <a:lnTo>
                    <a:pt x="5329" y="5574"/>
                  </a:lnTo>
                  <a:lnTo>
                    <a:pt x="5492" y="5533"/>
                  </a:lnTo>
                  <a:lnTo>
                    <a:pt x="5655" y="5492"/>
                  </a:lnTo>
                  <a:lnTo>
                    <a:pt x="5817" y="5370"/>
                  </a:lnTo>
                  <a:lnTo>
                    <a:pt x="5939" y="5248"/>
                  </a:lnTo>
                  <a:lnTo>
                    <a:pt x="6061" y="5085"/>
                  </a:lnTo>
                  <a:lnTo>
                    <a:pt x="6143" y="4923"/>
                  </a:lnTo>
                  <a:lnTo>
                    <a:pt x="6183" y="4760"/>
                  </a:lnTo>
                  <a:lnTo>
                    <a:pt x="6224" y="4597"/>
                  </a:lnTo>
                  <a:lnTo>
                    <a:pt x="6224" y="4394"/>
                  </a:lnTo>
                  <a:lnTo>
                    <a:pt x="6183" y="4231"/>
                  </a:lnTo>
                  <a:lnTo>
                    <a:pt x="6102" y="4069"/>
                  </a:lnTo>
                  <a:lnTo>
                    <a:pt x="6021" y="3947"/>
                  </a:lnTo>
                  <a:lnTo>
                    <a:pt x="6183" y="3865"/>
                  </a:lnTo>
                  <a:lnTo>
                    <a:pt x="6346" y="3784"/>
                  </a:lnTo>
                  <a:lnTo>
                    <a:pt x="6468" y="3662"/>
                  </a:lnTo>
                  <a:lnTo>
                    <a:pt x="6590" y="3540"/>
                  </a:lnTo>
                  <a:lnTo>
                    <a:pt x="6672" y="3418"/>
                  </a:lnTo>
                  <a:lnTo>
                    <a:pt x="6712" y="3255"/>
                  </a:lnTo>
                  <a:lnTo>
                    <a:pt x="6753" y="3052"/>
                  </a:lnTo>
                  <a:lnTo>
                    <a:pt x="6712" y="2848"/>
                  </a:lnTo>
                  <a:lnTo>
                    <a:pt x="6672" y="2686"/>
                  </a:lnTo>
                  <a:lnTo>
                    <a:pt x="6590" y="2523"/>
                  </a:lnTo>
                  <a:lnTo>
                    <a:pt x="6468" y="2360"/>
                  </a:lnTo>
                  <a:lnTo>
                    <a:pt x="6346" y="2238"/>
                  </a:lnTo>
                  <a:lnTo>
                    <a:pt x="6183" y="2157"/>
                  </a:lnTo>
                  <a:lnTo>
                    <a:pt x="6021" y="2116"/>
                  </a:lnTo>
                  <a:lnTo>
                    <a:pt x="5858" y="2075"/>
                  </a:lnTo>
                  <a:lnTo>
                    <a:pt x="5695" y="2075"/>
                  </a:lnTo>
                  <a:lnTo>
                    <a:pt x="5817" y="1750"/>
                  </a:lnTo>
                  <a:lnTo>
                    <a:pt x="5817" y="1547"/>
                  </a:lnTo>
                  <a:lnTo>
                    <a:pt x="5817" y="1384"/>
                  </a:lnTo>
                  <a:lnTo>
                    <a:pt x="5777" y="1099"/>
                  </a:lnTo>
                  <a:lnTo>
                    <a:pt x="5655" y="855"/>
                  </a:lnTo>
                  <a:lnTo>
                    <a:pt x="5492" y="652"/>
                  </a:lnTo>
                  <a:lnTo>
                    <a:pt x="5370" y="570"/>
                  </a:lnTo>
                  <a:lnTo>
                    <a:pt x="5248" y="489"/>
                  </a:lnTo>
                  <a:lnTo>
                    <a:pt x="4963" y="448"/>
                  </a:lnTo>
                  <a:lnTo>
                    <a:pt x="4678" y="489"/>
                  </a:lnTo>
                  <a:lnTo>
                    <a:pt x="4434" y="570"/>
                  </a:lnTo>
                  <a:lnTo>
                    <a:pt x="4190" y="733"/>
                  </a:lnTo>
                  <a:lnTo>
                    <a:pt x="3946" y="977"/>
                  </a:lnTo>
                  <a:lnTo>
                    <a:pt x="3784" y="1262"/>
                  </a:lnTo>
                  <a:lnTo>
                    <a:pt x="3661" y="896"/>
                  </a:lnTo>
                  <a:lnTo>
                    <a:pt x="3458" y="448"/>
                  </a:lnTo>
                  <a:lnTo>
                    <a:pt x="3336" y="245"/>
                  </a:lnTo>
                  <a:lnTo>
                    <a:pt x="3133" y="82"/>
                  </a:lnTo>
                  <a:lnTo>
                    <a:pt x="3011" y="42"/>
                  </a:lnTo>
                  <a:lnTo>
                    <a:pt x="288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" name="Google Shape;405;p13"/>
            <p:cNvSpPr/>
            <p:nvPr/>
          </p:nvSpPr>
          <p:spPr>
            <a:xfrm>
              <a:off x="8444093" y="1206543"/>
              <a:ext cx="169394" cy="160105"/>
            </a:xfrm>
            <a:custGeom>
              <a:avLst/>
              <a:gdLst/>
              <a:ahLst/>
              <a:cxnLst/>
              <a:rect l="l" t="t" r="r" b="b"/>
              <a:pathLst>
                <a:path w="3702" h="3499" extrusionOk="0">
                  <a:moveTo>
                    <a:pt x="2197" y="1"/>
                  </a:moveTo>
                  <a:lnTo>
                    <a:pt x="1912" y="41"/>
                  </a:lnTo>
                  <a:lnTo>
                    <a:pt x="1668" y="41"/>
                  </a:lnTo>
                  <a:lnTo>
                    <a:pt x="1424" y="123"/>
                  </a:lnTo>
                  <a:lnTo>
                    <a:pt x="1180" y="204"/>
                  </a:lnTo>
                  <a:lnTo>
                    <a:pt x="936" y="326"/>
                  </a:lnTo>
                  <a:lnTo>
                    <a:pt x="692" y="489"/>
                  </a:lnTo>
                  <a:lnTo>
                    <a:pt x="488" y="692"/>
                  </a:lnTo>
                  <a:lnTo>
                    <a:pt x="285" y="936"/>
                  </a:lnTo>
                  <a:lnTo>
                    <a:pt x="163" y="1180"/>
                  </a:lnTo>
                  <a:lnTo>
                    <a:pt x="41" y="1465"/>
                  </a:lnTo>
                  <a:lnTo>
                    <a:pt x="0" y="1750"/>
                  </a:lnTo>
                  <a:lnTo>
                    <a:pt x="41" y="2035"/>
                  </a:lnTo>
                  <a:lnTo>
                    <a:pt x="81" y="2360"/>
                  </a:lnTo>
                  <a:lnTo>
                    <a:pt x="203" y="2645"/>
                  </a:lnTo>
                  <a:lnTo>
                    <a:pt x="366" y="2889"/>
                  </a:lnTo>
                  <a:lnTo>
                    <a:pt x="570" y="3092"/>
                  </a:lnTo>
                  <a:lnTo>
                    <a:pt x="814" y="3255"/>
                  </a:lnTo>
                  <a:lnTo>
                    <a:pt x="1058" y="3377"/>
                  </a:lnTo>
                  <a:lnTo>
                    <a:pt x="1342" y="3458"/>
                  </a:lnTo>
                  <a:lnTo>
                    <a:pt x="1627" y="3499"/>
                  </a:lnTo>
                  <a:lnTo>
                    <a:pt x="1912" y="3499"/>
                  </a:lnTo>
                  <a:lnTo>
                    <a:pt x="2197" y="3417"/>
                  </a:lnTo>
                  <a:lnTo>
                    <a:pt x="2481" y="3295"/>
                  </a:lnTo>
                  <a:lnTo>
                    <a:pt x="2725" y="3133"/>
                  </a:lnTo>
                  <a:lnTo>
                    <a:pt x="2969" y="2929"/>
                  </a:lnTo>
                  <a:lnTo>
                    <a:pt x="3173" y="2726"/>
                  </a:lnTo>
                  <a:lnTo>
                    <a:pt x="3376" y="2441"/>
                  </a:lnTo>
                  <a:lnTo>
                    <a:pt x="3539" y="2157"/>
                  </a:lnTo>
                  <a:lnTo>
                    <a:pt x="3620" y="1872"/>
                  </a:lnTo>
                  <a:lnTo>
                    <a:pt x="3702" y="1587"/>
                  </a:lnTo>
                  <a:lnTo>
                    <a:pt x="3702" y="1343"/>
                  </a:lnTo>
                  <a:lnTo>
                    <a:pt x="3661" y="1099"/>
                  </a:lnTo>
                  <a:lnTo>
                    <a:pt x="3580" y="855"/>
                  </a:lnTo>
                  <a:lnTo>
                    <a:pt x="3498" y="652"/>
                  </a:lnTo>
                  <a:lnTo>
                    <a:pt x="3335" y="489"/>
                  </a:lnTo>
                  <a:lnTo>
                    <a:pt x="3173" y="326"/>
                  </a:lnTo>
                  <a:lnTo>
                    <a:pt x="2969" y="204"/>
                  </a:lnTo>
                  <a:lnTo>
                    <a:pt x="2725" y="123"/>
                  </a:lnTo>
                  <a:lnTo>
                    <a:pt x="2441" y="41"/>
                  </a:lnTo>
                  <a:lnTo>
                    <a:pt x="219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" name="Google Shape;406;p13"/>
            <p:cNvSpPr/>
            <p:nvPr/>
          </p:nvSpPr>
          <p:spPr>
            <a:xfrm>
              <a:off x="8535287" y="1236332"/>
              <a:ext cx="18623" cy="18669"/>
            </a:xfrm>
            <a:custGeom>
              <a:avLst/>
              <a:gdLst/>
              <a:ahLst/>
              <a:cxnLst/>
              <a:rect l="l" t="t" r="r" b="b"/>
              <a:pathLst>
                <a:path w="407" h="408" extrusionOk="0">
                  <a:moveTo>
                    <a:pt x="122" y="1"/>
                  </a:moveTo>
                  <a:lnTo>
                    <a:pt x="82" y="41"/>
                  </a:lnTo>
                  <a:lnTo>
                    <a:pt x="41" y="123"/>
                  </a:lnTo>
                  <a:lnTo>
                    <a:pt x="0" y="204"/>
                  </a:lnTo>
                  <a:lnTo>
                    <a:pt x="41" y="285"/>
                  </a:lnTo>
                  <a:lnTo>
                    <a:pt x="82" y="326"/>
                  </a:lnTo>
                  <a:lnTo>
                    <a:pt x="122" y="367"/>
                  </a:lnTo>
                  <a:lnTo>
                    <a:pt x="204" y="407"/>
                  </a:lnTo>
                  <a:lnTo>
                    <a:pt x="285" y="367"/>
                  </a:lnTo>
                  <a:lnTo>
                    <a:pt x="366" y="326"/>
                  </a:lnTo>
                  <a:lnTo>
                    <a:pt x="407" y="285"/>
                  </a:lnTo>
                  <a:lnTo>
                    <a:pt x="407" y="204"/>
                  </a:lnTo>
                  <a:lnTo>
                    <a:pt x="407" y="123"/>
                  </a:lnTo>
                  <a:lnTo>
                    <a:pt x="366" y="41"/>
                  </a:lnTo>
                  <a:lnTo>
                    <a:pt x="28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" name="Google Shape;407;p13"/>
            <p:cNvSpPr/>
            <p:nvPr/>
          </p:nvSpPr>
          <p:spPr>
            <a:xfrm>
              <a:off x="8492458" y="1241914"/>
              <a:ext cx="18669" cy="18669"/>
            </a:xfrm>
            <a:custGeom>
              <a:avLst/>
              <a:gdLst/>
              <a:ahLst/>
              <a:cxnLst/>
              <a:rect l="l" t="t" r="r" b="b"/>
              <a:pathLst>
                <a:path w="408" h="408" extrusionOk="0">
                  <a:moveTo>
                    <a:pt x="204" y="1"/>
                  </a:moveTo>
                  <a:lnTo>
                    <a:pt x="123" y="41"/>
                  </a:lnTo>
                  <a:lnTo>
                    <a:pt x="41" y="82"/>
                  </a:lnTo>
                  <a:lnTo>
                    <a:pt x="1" y="123"/>
                  </a:lnTo>
                  <a:lnTo>
                    <a:pt x="1" y="204"/>
                  </a:lnTo>
                  <a:lnTo>
                    <a:pt x="1" y="285"/>
                  </a:lnTo>
                  <a:lnTo>
                    <a:pt x="41" y="367"/>
                  </a:lnTo>
                  <a:lnTo>
                    <a:pt x="82" y="407"/>
                  </a:lnTo>
                  <a:lnTo>
                    <a:pt x="285" y="407"/>
                  </a:lnTo>
                  <a:lnTo>
                    <a:pt x="367" y="367"/>
                  </a:lnTo>
                  <a:lnTo>
                    <a:pt x="407" y="285"/>
                  </a:lnTo>
                  <a:lnTo>
                    <a:pt x="407" y="204"/>
                  </a:lnTo>
                  <a:lnTo>
                    <a:pt x="407" y="163"/>
                  </a:lnTo>
                  <a:lnTo>
                    <a:pt x="367" y="82"/>
                  </a:lnTo>
                  <a:lnTo>
                    <a:pt x="326" y="41"/>
                  </a:lnTo>
                  <a:lnTo>
                    <a:pt x="20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" name="Google Shape;408;p13"/>
            <p:cNvSpPr/>
            <p:nvPr/>
          </p:nvSpPr>
          <p:spPr>
            <a:xfrm>
              <a:off x="8477587" y="1290326"/>
              <a:ext cx="16793" cy="18623"/>
            </a:xfrm>
            <a:custGeom>
              <a:avLst/>
              <a:gdLst/>
              <a:ahLst/>
              <a:cxnLst/>
              <a:rect l="l" t="t" r="r" b="b"/>
              <a:pathLst>
                <a:path w="367" h="407" extrusionOk="0">
                  <a:moveTo>
                    <a:pt x="122" y="0"/>
                  </a:moveTo>
                  <a:lnTo>
                    <a:pt x="41" y="41"/>
                  </a:lnTo>
                  <a:lnTo>
                    <a:pt x="0" y="122"/>
                  </a:lnTo>
                  <a:lnTo>
                    <a:pt x="0" y="204"/>
                  </a:lnTo>
                  <a:lnTo>
                    <a:pt x="0" y="285"/>
                  </a:lnTo>
                  <a:lnTo>
                    <a:pt x="41" y="326"/>
                  </a:lnTo>
                  <a:lnTo>
                    <a:pt x="122" y="366"/>
                  </a:lnTo>
                  <a:lnTo>
                    <a:pt x="204" y="407"/>
                  </a:lnTo>
                  <a:lnTo>
                    <a:pt x="285" y="366"/>
                  </a:lnTo>
                  <a:lnTo>
                    <a:pt x="326" y="326"/>
                  </a:lnTo>
                  <a:lnTo>
                    <a:pt x="366" y="285"/>
                  </a:lnTo>
                  <a:lnTo>
                    <a:pt x="366" y="204"/>
                  </a:lnTo>
                  <a:lnTo>
                    <a:pt x="366" y="122"/>
                  </a:lnTo>
                  <a:lnTo>
                    <a:pt x="326" y="41"/>
                  </a:lnTo>
                  <a:lnTo>
                    <a:pt x="285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" name="Google Shape;409;p13"/>
            <p:cNvSpPr/>
            <p:nvPr/>
          </p:nvSpPr>
          <p:spPr>
            <a:xfrm>
              <a:off x="8516664" y="1318238"/>
              <a:ext cx="16793" cy="18669"/>
            </a:xfrm>
            <a:custGeom>
              <a:avLst/>
              <a:gdLst/>
              <a:ahLst/>
              <a:cxnLst/>
              <a:rect l="l" t="t" r="r" b="b"/>
              <a:pathLst>
                <a:path w="367" h="408" extrusionOk="0">
                  <a:moveTo>
                    <a:pt x="122" y="0"/>
                  </a:moveTo>
                  <a:lnTo>
                    <a:pt x="41" y="41"/>
                  </a:lnTo>
                  <a:lnTo>
                    <a:pt x="0" y="122"/>
                  </a:lnTo>
                  <a:lnTo>
                    <a:pt x="0" y="204"/>
                  </a:lnTo>
                  <a:lnTo>
                    <a:pt x="0" y="244"/>
                  </a:lnTo>
                  <a:lnTo>
                    <a:pt x="41" y="326"/>
                  </a:lnTo>
                  <a:lnTo>
                    <a:pt x="122" y="366"/>
                  </a:lnTo>
                  <a:lnTo>
                    <a:pt x="204" y="407"/>
                  </a:lnTo>
                  <a:lnTo>
                    <a:pt x="285" y="366"/>
                  </a:lnTo>
                  <a:lnTo>
                    <a:pt x="326" y="326"/>
                  </a:lnTo>
                  <a:lnTo>
                    <a:pt x="367" y="244"/>
                  </a:lnTo>
                  <a:lnTo>
                    <a:pt x="367" y="204"/>
                  </a:lnTo>
                  <a:lnTo>
                    <a:pt x="367" y="122"/>
                  </a:lnTo>
                  <a:lnTo>
                    <a:pt x="326" y="41"/>
                  </a:lnTo>
                  <a:lnTo>
                    <a:pt x="285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" name="Google Shape;410;p13"/>
            <p:cNvSpPr/>
            <p:nvPr/>
          </p:nvSpPr>
          <p:spPr>
            <a:xfrm>
              <a:off x="8561324" y="1280991"/>
              <a:ext cx="16793" cy="16793"/>
            </a:xfrm>
            <a:custGeom>
              <a:avLst/>
              <a:gdLst/>
              <a:ahLst/>
              <a:cxnLst/>
              <a:rect l="l" t="t" r="r" b="b"/>
              <a:pathLst>
                <a:path w="367" h="367" extrusionOk="0">
                  <a:moveTo>
                    <a:pt x="82" y="1"/>
                  </a:moveTo>
                  <a:lnTo>
                    <a:pt x="41" y="41"/>
                  </a:lnTo>
                  <a:lnTo>
                    <a:pt x="1" y="123"/>
                  </a:lnTo>
                  <a:lnTo>
                    <a:pt x="1" y="163"/>
                  </a:lnTo>
                  <a:lnTo>
                    <a:pt x="1" y="245"/>
                  </a:lnTo>
                  <a:lnTo>
                    <a:pt x="41" y="326"/>
                  </a:lnTo>
                  <a:lnTo>
                    <a:pt x="82" y="367"/>
                  </a:lnTo>
                  <a:lnTo>
                    <a:pt x="245" y="367"/>
                  </a:lnTo>
                  <a:lnTo>
                    <a:pt x="326" y="326"/>
                  </a:lnTo>
                  <a:lnTo>
                    <a:pt x="367" y="245"/>
                  </a:lnTo>
                  <a:lnTo>
                    <a:pt x="367" y="163"/>
                  </a:lnTo>
                  <a:lnTo>
                    <a:pt x="367" y="123"/>
                  </a:lnTo>
                  <a:lnTo>
                    <a:pt x="326" y="41"/>
                  </a:lnTo>
                  <a:lnTo>
                    <a:pt x="24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" name="Google Shape;411;p13"/>
            <p:cNvSpPr/>
            <p:nvPr/>
          </p:nvSpPr>
          <p:spPr>
            <a:xfrm>
              <a:off x="8522247" y="1271702"/>
              <a:ext cx="16793" cy="18669"/>
            </a:xfrm>
            <a:custGeom>
              <a:avLst/>
              <a:gdLst/>
              <a:ahLst/>
              <a:cxnLst/>
              <a:rect l="l" t="t" r="r" b="b"/>
              <a:pathLst>
                <a:path w="367" h="408" extrusionOk="0">
                  <a:moveTo>
                    <a:pt x="163" y="0"/>
                  </a:moveTo>
                  <a:lnTo>
                    <a:pt x="82" y="41"/>
                  </a:lnTo>
                  <a:lnTo>
                    <a:pt x="41" y="82"/>
                  </a:lnTo>
                  <a:lnTo>
                    <a:pt x="0" y="122"/>
                  </a:lnTo>
                  <a:lnTo>
                    <a:pt x="0" y="204"/>
                  </a:lnTo>
                  <a:lnTo>
                    <a:pt x="0" y="285"/>
                  </a:lnTo>
                  <a:lnTo>
                    <a:pt x="41" y="326"/>
                  </a:lnTo>
                  <a:lnTo>
                    <a:pt x="82" y="407"/>
                  </a:lnTo>
                  <a:lnTo>
                    <a:pt x="245" y="407"/>
                  </a:lnTo>
                  <a:lnTo>
                    <a:pt x="326" y="326"/>
                  </a:lnTo>
                  <a:lnTo>
                    <a:pt x="367" y="285"/>
                  </a:lnTo>
                  <a:lnTo>
                    <a:pt x="367" y="204"/>
                  </a:lnTo>
                  <a:lnTo>
                    <a:pt x="367" y="122"/>
                  </a:lnTo>
                  <a:lnTo>
                    <a:pt x="326" y="82"/>
                  </a:lnTo>
                  <a:lnTo>
                    <a:pt x="245" y="41"/>
                  </a:lnTo>
                  <a:lnTo>
                    <a:pt x="16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12" name="Google Shape;412;p13"/>
          <p:cNvGrpSpPr/>
          <p:nvPr/>
        </p:nvGrpSpPr>
        <p:grpSpPr>
          <a:xfrm>
            <a:off x="1272319" y="559784"/>
            <a:ext cx="474643" cy="301588"/>
            <a:chOff x="7593894" y="395296"/>
            <a:chExt cx="474643" cy="301588"/>
          </a:xfrm>
        </p:grpSpPr>
        <p:sp>
          <p:nvSpPr>
            <p:cNvPr id="413" name="Google Shape;413;p13"/>
            <p:cNvSpPr/>
            <p:nvPr/>
          </p:nvSpPr>
          <p:spPr>
            <a:xfrm>
              <a:off x="7603183" y="404585"/>
              <a:ext cx="456065" cy="282964"/>
            </a:xfrm>
            <a:custGeom>
              <a:avLst/>
              <a:gdLst/>
              <a:ahLst/>
              <a:cxnLst/>
              <a:rect l="l" t="t" r="r" b="b"/>
              <a:pathLst>
                <a:path w="9967" h="6184" extrusionOk="0">
                  <a:moveTo>
                    <a:pt x="4678" y="1"/>
                  </a:moveTo>
                  <a:lnTo>
                    <a:pt x="4394" y="42"/>
                  </a:lnTo>
                  <a:lnTo>
                    <a:pt x="4109" y="164"/>
                  </a:lnTo>
                  <a:lnTo>
                    <a:pt x="3824" y="286"/>
                  </a:lnTo>
                  <a:lnTo>
                    <a:pt x="3540" y="448"/>
                  </a:lnTo>
                  <a:lnTo>
                    <a:pt x="3336" y="692"/>
                  </a:lnTo>
                  <a:lnTo>
                    <a:pt x="3133" y="936"/>
                  </a:lnTo>
                  <a:lnTo>
                    <a:pt x="2970" y="1181"/>
                  </a:lnTo>
                  <a:lnTo>
                    <a:pt x="2848" y="1465"/>
                  </a:lnTo>
                  <a:lnTo>
                    <a:pt x="2767" y="1750"/>
                  </a:lnTo>
                  <a:lnTo>
                    <a:pt x="2685" y="2075"/>
                  </a:lnTo>
                  <a:lnTo>
                    <a:pt x="2645" y="2360"/>
                  </a:lnTo>
                  <a:lnTo>
                    <a:pt x="2645" y="2686"/>
                  </a:lnTo>
                  <a:lnTo>
                    <a:pt x="2685" y="3011"/>
                  </a:lnTo>
                  <a:lnTo>
                    <a:pt x="2441" y="2848"/>
                  </a:lnTo>
                  <a:lnTo>
                    <a:pt x="2197" y="2767"/>
                  </a:lnTo>
                  <a:lnTo>
                    <a:pt x="1953" y="2686"/>
                  </a:lnTo>
                  <a:lnTo>
                    <a:pt x="1424" y="2686"/>
                  </a:lnTo>
                  <a:lnTo>
                    <a:pt x="1180" y="2767"/>
                  </a:lnTo>
                  <a:lnTo>
                    <a:pt x="936" y="2848"/>
                  </a:lnTo>
                  <a:lnTo>
                    <a:pt x="692" y="2970"/>
                  </a:lnTo>
                  <a:lnTo>
                    <a:pt x="570" y="3092"/>
                  </a:lnTo>
                  <a:lnTo>
                    <a:pt x="407" y="3214"/>
                  </a:lnTo>
                  <a:lnTo>
                    <a:pt x="204" y="3540"/>
                  </a:lnTo>
                  <a:lnTo>
                    <a:pt x="41" y="3906"/>
                  </a:lnTo>
                  <a:lnTo>
                    <a:pt x="1" y="4272"/>
                  </a:lnTo>
                  <a:lnTo>
                    <a:pt x="1" y="4679"/>
                  </a:lnTo>
                  <a:lnTo>
                    <a:pt x="82" y="5045"/>
                  </a:lnTo>
                  <a:lnTo>
                    <a:pt x="285" y="5370"/>
                  </a:lnTo>
                  <a:lnTo>
                    <a:pt x="407" y="5533"/>
                  </a:lnTo>
                  <a:lnTo>
                    <a:pt x="529" y="5655"/>
                  </a:lnTo>
                  <a:lnTo>
                    <a:pt x="814" y="5858"/>
                  </a:lnTo>
                  <a:lnTo>
                    <a:pt x="1180" y="6021"/>
                  </a:lnTo>
                  <a:lnTo>
                    <a:pt x="1587" y="6102"/>
                  </a:lnTo>
                  <a:lnTo>
                    <a:pt x="1994" y="6143"/>
                  </a:lnTo>
                  <a:lnTo>
                    <a:pt x="2848" y="6184"/>
                  </a:lnTo>
                  <a:lnTo>
                    <a:pt x="3580" y="6143"/>
                  </a:lnTo>
                  <a:lnTo>
                    <a:pt x="4678" y="6143"/>
                  </a:lnTo>
                  <a:lnTo>
                    <a:pt x="5736" y="6102"/>
                  </a:lnTo>
                  <a:lnTo>
                    <a:pt x="6834" y="6021"/>
                  </a:lnTo>
                  <a:lnTo>
                    <a:pt x="7892" y="5899"/>
                  </a:lnTo>
                  <a:lnTo>
                    <a:pt x="8543" y="5818"/>
                  </a:lnTo>
                  <a:lnTo>
                    <a:pt x="8868" y="5736"/>
                  </a:lnTo>
                  <a:lnTo>
                    <a:pt x="9153" y="5614"/>
                  </a:lnTo>
                  <a:lnTo>
                    <a:pt x="9438" y="5452"/>
                  </a:lnTo>
                  <a:lnTo>
                    <a:pt x="9682" y="5248"/>
                  </a:lnTo>
                  <a:lnTo>
                    <a:pt x="9844" y="5045"/>
                  </a:lnTo>
                  <a:lnTo>
                    <a:pt x="9926" y="4760"/>
                  </a:lnTo>
                  <a:lnTo>
                    <a:pt x="9966" y="4557"/>
                  </a:lnTo>
                  <a:lnTo>
                    <a:pt x="9966" y="4353"/>
                  </a:lnTo>
                  <a:lnTo>
                    <a:pt x="9885" y="4150"/>
                  </a:lnTo>
                  <a:lnTo>
                    <a:pt x="9804" y="3946"/>
                  </a:lnTo>
                  <a:lnTo>
                    <a:pt x="9682" y="3784"/>
                  </a:lnTo>
                  <a:lnTo>
                    <a:pt x="9560" y="3662"/>
                  </a:lnTo>
                  <a:lnTo>
                    <a:pt x="9397" y="3499"/>
                  </a:lnTo>
                  <a:lnTo>
                    <a:pt x="9234" y="3418"/>
                  </a:lnTo>
                  <a:lnTo>
                    <a:pt x="9031" y="3336"/>
                  </a:lnTo>
                  <a:lnTo>
                    <a:pt x="8827" y="3296"/>
                  </a:lnTo>
                  <a:lnTo>
                    <a:pt x="8421" y="3296"/>
                  </a:lnTo>
                  <a:lnTo>
                    <a:pt x="8014" y="3418"/>
                  </a:lnTo>
                  <a:lnTo>
                    <a:pt x="7648" y="3580"/>
                  </a:lnTo>
                  <a:lnTo>
                    <a:pt x="7729" y="3458"/>
                  </a:lnTo>
                  <a:lnTo>
                    <a:pt x="7770" y="3296"/>
                  </a:lnTo>
                  <a:lnTo>
                    <a:pt x="7811" y="3011"/>
                  </a:lnTo>
                  <a:lnTo>
                    <a:pt x="7729" y="2726"/>
                  </a:lnTo>
                  <a:lnTo>
                    <a:pt x="7648" y="2564"/>
                  </a:lnTo>
                  <a:lnTo>
                    <a:pt x="7566" y="2441"/>
                  </a:lnTo>
                  <a:lnTo>
                    <a:pt x="7444" y="2360"/>
                  </a:lnTo>
                  <a:lnTo>
                    <a:pt x="7322" y="2279"/>
                  </a:lnTo>
                  <a:lnTo>
                    <a:pt x="7038" y="2157"/>
                  </a:lnTo>
                  <a:lnTo>
                    <a:pt x="6590" y="2157"/>
                  </a:lnTo>
                  <a:lnTo>
                    <a:pt x="6428" y="2197"/>
                  </a:lnTo>
                  <a:lnTo>
                    <a:pt x="6550" y="1913"/>
                  </a:lnTo>
                  <a:lnTo>
                    <a:pt x="6550" y="1628"/>
                  </a:lnTo>
                  <a:lnTo>
                    <a:pt x="6550" y="1303"/>
                  </a:lnTo>
                  <a:lnTo>
                    <a:pt x="6428" y="1018"/>
                  </a:lnTo>
                  <a:lnTo>
                    <a:pt x="6306" y="733"/>
                  </a:lnTo>
                  <a:lnTo>
                    <a:pt x="6102" y="489"/>
                  </a:lnTo>
                  <a:lnTo>
                    <a:pt x="5858" y="286"/>
                  </a:lnTo>
                  <a:lnTo>
                    <a:pt x="5614" y="164"/>
                  </a:lnTo>
                  <a:lnTo>
                    <a:pt x="5289" y="42"/>
                  </a:lnTo>
                  <a:lnTo>
                    <a:pt x="500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" name="Google Shape;414;p13"/>
            <p:cNvSpPr/>
            <p:nvPr/>
          </p:nvSpPr>
          <p:spPr>
            <a:xfrm>
              <a:off x="7593894" y="395296"/>
              <a:ext cx="474643" cy="301588"/>
            </a:xfrm>
            <a:custGeom>
              <a:avLst/>
              <a:gdLst/>
              <a:ahLst/>
              <a:cxnLst/>
              <a:rect l="l" t="t" r="r" b="b"/>
              <a:pathLst>
                <a:path w="10373" h="6591" extrusionOk="0">
                  <a:moveTo>
                    <a:pt x="5329" y="407"/>
                  </a:moveTo>
                  <a:lnTo>
                    <a:pt x="5532" y="448"/>
                  </a:lnTo>
                  <a:lnTo>
                    <a:pt x="5695" y="529"/>
                  </a:lnTo>
                  <a:lnTo>
                    <a:pt x="5858" y="611"/>
                  </a:lnTo>
                  <a:lnTo>
                    <a:pt x="6020" y="733"/>
                  </a:lnTo>
                  <a:lnTo>
                    <a:pt x="6183" y="855"/>
                  </a:lnTo>
                  <a:lnTo>
                    <a:pt x="6305" y="1017"/>
                  </a:lnTo>
                  <a:lnTo>
                    <a:pt x="6386" y="1180"/>
                  </a:lnTo>
                  <a:lnTo>
                    <a:pt x="6468" y="1384"/>
                  </a:lnTo>
                  <a:lnTo>
                    <a:pt x="6549" y="1546"/>
                  </a:lnTo>
                  <a:lnTo>
                    <a:pt x="6549" y="1750"/>
                  </a:lnTo>
                  <a:lnTo>
                    <a:pt x="6549" y="1953"/>
                  </a:lnTo>
                  <a:lnTo>
                    <a:pt x="6549" y="2116"/>
                  </a:lnTo>
                  <a:lnTo>
                    <a:pt x="6468" y="2319"/>
                  </a:lnTo>
                  <a:lnTo>
                    <a:pt x="6468" y="2441"/>
                  </a:lnTo>
                  <a:lnTo>
                    <a:pt x="6509" y="2522"/>
                  </a:lnTo>
                  <a:lnTo>
                    <a:pt x="6590" y="2604"/>
                  </a:lnTo>
                  <a:lnTo>
                    <a:pt x="6712" y="2604"/>
                  </a:lnTo>
                  <a:lnTo>
                    <a:pt x="6956" y="2563"/>
                  </a:lnTo>
                  <a:lnTo>
                    <a:pt x="7200" y="2563"/>
                  </a:lnTo>
                  <a:lnTo>
                    <a:pt x="7403" y="2644"/>
                  </a:lnTo>
                  <a:lnTo>
                    <a:pt x="7607" y="2807"/>
                  </a:lnTo>
                  <a:lnTo>
                    <a:pt x="7729" y="2970"/>
                  </a:lnTo>
                  <a:lnTo>
                    <a:pt x="7810" y="3214"/>
                  </a:lnTo>
                  <a:lnTo>
                    <a:pt x="7769" y="3458"/>
                  </a:lnTo>
                  <a:lnTo>
                    <a:pt x="7688" y="3702"/>
                  </a:lnTo>
                  <a:lnTo>
                    <a:pt x="7647" y="3783"/>
                  </a:lnTo>
                  <a:lnTo>
                    <a:pt x="7647" y="3824"/>
                  </a:lnTo>
                  <a:lnTo>
                    <a:pt x="7729" y="3946"/>
                  </a:lnTo>
                  <a:lnTo>
                    <a:pt x="7851" y="3987"/>
                  </a:lnTo>
                  <a:lnTo>
                    <a:pt x="7973" y="3987"/>
                  </a:lnTo>
                  <a:lnTo>
                    <a:pt x="8298" y="3824"/>
                  </a:lnTo>
                  <a:lnTo>
                    <a:pt x="8624" y="3702"/>
                  </a:lnTo>
                  <a:lnTo>
                    <a:pt x="8990" y="3702"/>
                  </a:lnTo>
                  <a:lnTo>
                    <a:pt x="9152" y="3743"/>
                  </a:lnTo>
                  <a:lnTo>
                    <a:pt x="9356" y="3824"/>
                  </a:lnTo>
                  <a:lnTo>
                    <a:pt x="9478" y="3865"/>
                  </a:lnTo>
                  <a:lnTo>
                    <a:pt x="9641" y="3987"/>
                  </a:lnTo>
                  <a:lnTo>
                    <a:pt x="9722" y="4109"/>
                  </a:lnTo>
                  <a:lnTo>
                    <a:pt x="9844" y="4231"/>
                  </a:lnTo>
                  <a:lnTo>
                    <a:pt x="9925" y="4394"/>
                  </a:lnTo>
                  <a:lnTo>
                    <a:pt x="9966" y="4556"/>
                  </a:lnTo>
                  <a:lnTo>
                    <a:pt x="9966" y="4719"/>
                  </a:lnTo>
                  <a:lnTo>
                    <a:pt x="9966" y="4882"/>
                  </a:lnTo>
                  <a:lnTo>
                    <a:pt x="9844" y="5166"/>
                  </a:lnTo>
                  <a:lnTo>
                    <a:pt x="9681" y="5370"/>
                  </a:lnTo>
                  <a:lnTo>
                    <a:pt x="9478" y="5532"/>
                  </a:lnTo>
                  <a:lnTo>
                    <a:pt x="9193" y="5655"/>
                  </a:lnTo>
                  <a:lnTo>
                    <a:pt x="8949" y="5777"/>
                  </a:lnTo>
                  <a:lnTo>
                    <a:pt x="8624" y="5858"/>
                  </a:lnTo>
                  <a:lnTo>
                    <a:pt x="8095" y="5939"/>
                  </a:lnTo>
                  <a:lnTo>
                    <a:pt x="8014" y="5939"/>
                  </a:lnTo>
                  <a:lnTo>
                    <a:pt x="8005" y="5947"/>
                  </a:lnTo>
                  <a:lnTo>
                    <a:pt x="8005" y="5947"/>
                  </a:lnTo>
                  <a:lnTo>
                    <a:pt x="6753" y="6061"/>
                  </a:lnTo>
                  <a:lnTo>
                    <a:pt x="5410" y="6143"/>
                  </a:lnTo>
                  <a:lnTo>
                    <a:pt x="4068" y="6183"/>
                  </a:lnTo>
                  <a:lnTo>
                    <a:pt x="2685" y="6183"/>
                  </a:lnTo>
                  <a:lnTo>
                    <a:pt x="2197" y="6143"/>
                  </a:lnTo>
                  <a:lnTo>
                    <a:pt x="1668" y="6102"/>
                  </a:lnTo>
                  <a:lnTo>
                    <a:pt x="1424" y="6021"/>
                  </a:lnTo>
                  <a:lnTo>
                    <a:pt x="1180" y="5939"/>
                  </a:lnTo>
                  <a:lnTo>
                    <a:pt x="977" y="5817"/>
                  </a:lnTo>
                  <a:lnTo>
                    <a:pt x="773" y="5655"/>
                  </a:lnTo>
                  <a:lnTo>
                    <a:pt x="610" y="5451"/>
                  </a:lnTo>
                  <a:lnTo>
                    <a:pt x="529" y="5248"/>
                  </a:lnTo>
                  <a:lnTo>
                    <a:pt x="448" y="5004"/>
                  </a:lnTo>
                  <a:lnTo>
                    <a:pt x="407" y="4800"/>
                  </a:lnTo>
                  <a:lnTo>
                    <a:pt x="407" y="4556"/>
                  </a:lnTo>
                  <a:lnTo>
                    <a:pt x="407" y="4312"/>
                  </a:lnTo>
                  <a:lnTo>
                    <a:pt x="488" y="4068"/>
                  </a:lnTo>
                  <a:lnTo>
                    <a:pt x="570" y="3865"/>
                  </a:lnTo>
                  <a:lnTo>
                    <a:pt x="773" y="3580"/>
                  </a:lnTo>
                  <a:lnTo>
                    <a:pt x="1017" y="3377"/>
                  </a:lnTo>
                  <a:lnTo>
                    <a:pt x="1261" y="3214"/>
                  </a:lnTo>
                  <a:lnTo>
                    <a:pt x="1587" y="3133"/>
                  </a:lnTo>
                  <a:lnTo>
                    <a:pt x="1871" y="3092"/>
                  </a:lnTo>
                  <a:lnTo>
                    <a:pt x="2197" y="3133"/>
                  </a:lnTo>
                  <a:lnTo>
                    <a:pt x="2482" y="3214"/>
                  </a:lnTo>
                  <a:lnTo>
                    <a:pt x="2766" y="3377"/>
                  </a:lnTo>
                  <a:lnTo>
                    <a:pt x="2970" y="3377"/>
                  </a:lnTo>
                  <a:lnTo>
                    <a:pt x="3051" y="3295"/>
                  </a:lnTo>
                  <a:lnTo>
                    <a:pt x="3092" y="3214"/>
                  </a:lnTo>
                  <a:lnTo>
                    <a:pt x="3051" y="2767"/>
                  </a:lnTo>
                  <a:lnTo>
                    <a:pt x="3092" y="2319"/>
                  </a:lnTo>
                  <a:lnTo>
                    <a:pt x="3214" y="1872"/>
                  </a:lnTo>
                  <a:lnTo>
                    <a:pt x="3376" y="1465"/>
                  </a:lnTo>
                  <a:lnTo>
                    <a:pt x="3621" y="1099"/>
                  </a:lnTo>
                  <a:lnTo>
                    <a:pt x="3905" y="814"/>
                  </a:lnTo>
                  <a:lnTo>
                    <a:pt x="4068" y="692"/>
                  </a:lnTo>
                  <a:lnTo>
                    <a:pt x="4271" y="570"/>
                  </a:lnTo>
                  <a:lnTo>
                    <a:pt x="4475" y="489"/>
                  </a:lnTo>
                  <a:lnTo>
                    <a:pt x="4719" y="448"/>
                  </a:lnTo>
                  <a:lnTo>
                    <a:pt x="5126" y="407"/>
                  </a:lnTo>
                  <a:close/>
                  <a:moveTo>
                    <a:pt x="4881" y="1"/>
                  </a:moveTo>
                  <a:lnTo>
                    <a:pt x="4597" y="41"/>
                  </a:lnTo>
                  <a:lnTo>
                    <a:pt x="4312" y="123"/>
                  </a:lnTo>
                  <a:lnTo>
                    <a:pt x="4068" y="245"/>
                  </a:lnTo>
                  <a:lnTo>
                    <a:pt x="3865" y="367"/>
                  </a:lnTo>
                  <a:lnTo>
                    <a:pt x="3621" y="529"/>
                  </a:lnTo>
                  <a:lnTo>
                    <a:pt x="3458" y="692"/>
                  </a:lnTo>
                  <a:lnTo>
                    <a:pt x="3254" y="895"/>
                  </a:lnTo>
                  <a:lnTo>
                    <a:pt x="3132" y="1099"/>
                  </a:lnTo>
                  <a:lnTo>
                    <a:pt x="3010" y="1343"/>
                  </a:lnTo>
                  <a:lnTo>
                    <a:pt x="2888" y="1587"/>
                  </a:lnTo>
                  <a:lnTo>
                    <a:pt x="2726" y="2116"/>
                  </a:lnTo>
                  <a:lnTo>
                    <a:pt x="2644" y="2644"/>
                  </a:lnTo>
                  <a:lnTo>
                    <a:pt x="2661" y="2878"/>
                  </a:lnTo>
                  <a:lnTo>
                    <a:pt x="2661" y="2878"/>
                  </a:lnTo>
                  <a:lnTo>
                    <a:pt x="2400" y="2767"/>
                  </a:lnTo>
                  <a:lnTo>
                    <a:pt x="2115" y="2685"/>
                  </a:lnTo>
                  <a:lnTo>
                    <a:pt x="1790" y="2685"/>
                  </a:lnTo>
                  <a:lnTo>
                    <a:pt x="1465" y="2726"/>
                  </a:lnTo>
                  <a:lnTo>
                    <a:pt x="1180" y="2807"/>
                  </a:lnTo>
                  <a:lnTo>
                    <a:pt x="895" y="2970"/>
                  </a:lnTo>
                  <a:lnTo>
                    <a:pt x="610" y="3133"/>
                  </a:lnTo>
                  <a:lnTo>
                    <a:pt x="448" y="3336"/>
                  </a:lnTo>
                  <a:lnTo>
                    <a:pt x="285" y="3580"/>
                  </a:lnTo>
                  <a:lnTo>
                    <a:pt x="163" y="3824"/>
                  </a:lnTo>
                  <a:lnTo>
                    <a:pt x="82" y="4068"/>
                  </a:lnTo>
                  <a:lnTo>
                    <a:pt x="0" y="4353"/>
                  </a:lnTo>
                  <a:lnTo>
                    <a:pt x="0" y="4597"/>
                  </a:lnTo>
                  <a:lnTo>
                    <a:pt x="0" y="4882"/>
                  </a:lnTo>
                  <a:lnTo>
                    <a:pt x="41" y="5166"/>
                  </a:lnTo>
                  <a:lnTo>
                    <a:pt x="163" y="5451"/>
                  </a:lnTo>
                  <a:lnTo>
                    <a:pt x="326" y="5695"/>
                  </a:lnTo>
                  <a:lnTo>
                    <a:pt x="488" y="5939"/>
                  </a:lnTo>
                  <a:lnTo>
                    <a:pt x="692" y="6102"/>
                  </a:lnTo>
                  <a:lnTo>
                    <a:pt x="936" y="6224"/>
                  </a:lnTo>
                  <a:lnTo>
                    <a:pt x="1180" y="6346"/>
                  </a:lnTo>
                  <a:lnTo>
                    <a:pt x="1465" y="6427"/>
                  </a:lnTo>
                  <a:lnTo>
                    <a:pt x="1749" y="6509"/>
                  </a:lnTo>
                  <a:lnTo>
                    <a:pt x="2360" y="6590"/>
                  </a:lnTo>
                  <a:lnTo>
                    <a:pt x="2970" y="6590"/>
                  </a:lnTo>
                  <a:lnTo>
                    <a:pt x="4149" y="6549"/>
                  </a:lnTo>
                  <a:lnTo>
                    <a:pt x="6102" y="6468"/>
                  </a:lnTo>
                  <a:lnTo>
                    <a:pt x="8095" y="6305"/>
                  </a:lnTo>
                  <a:lnTo>
                    <a:pt x="8176" y="6305"/>
                  </a:lnTo>
                  <a:lnTo>
                    <a:pt x="8186" y="6295"/>
                  </a:lnTo>
                  <a:lnTo>
                    <a:pt x="8186" y="6295"/>
                  </a:lnTo>
                  <a:lnTo>
                    <a:pt x="8461" y="6265"/>
                  </a:lnTo>
                  <a:lnTo>
                    <a:pt x="8827" y="6183"/>
                  </a:lnTo>
                  <a:lnTo>
                    <a:pt x="9234" y="6061"/>
                  </a:lnTo>
                  <a:lnTo>
                    <a:pt x="9559" y="5939"/>
                  </a:lnTo>
                  <a:lnTo>
                    <a:pt x="9885" y="5736"/>
                  </a:lnTo>
                  <a:lnTo>
                    <a:pt x="10007" y="5614"/>
                  </a:lnTo>
                  <a:lnTo>
                    <a:pt x="10129" y="5451"/>
                  </a:lnTo>
                  <a:lnTo>
                    <a:pt x="10251" y="5288"/>
                  </a:lnTo>
                  <a:lnTo>
                    <a:pt x="10291" y="5126"/>
                  </a:lnTo>
                  <a:lnTo>
                    <a:pt x="10373" y="4922"/>
                  </a:lnTo>
                  <a:lnTo>
                    <a:pt x="10373" y="4719"/>
                  </a:lnTo>
                  <a:lnTo>
                    <a:pt x="10373" y="4516"/>
                  </a:lnTo>
                  <a:lnTo>
                    <a:pt x="10291" y="4353"/>
                  </a:lnTo>
                  <a:lnTo>
                    <a:pt x="10251" y="4149"/>
                  </a:lnTo>
                  <a:lnTo>
                    <a:pt x="10129" y="3987"/>
                  </a:lnTo>
                  <a:lnTo>
                    <a:pt x="10007" y="3824"/>
                  </a:lnTo>
                  <a:lnTo>
                    <a:pt x="9844" y="3661"/>
                  </a:lnTo>
                  <a:lnTo>
                    <a:pt x="9681" y="3539"/>
                  </a:lnTo>
                  <a:lnTo>
                    <a:pt x="9519" y="3458"/>
                  </a:lnTo>
                  <a:lnTo>
                    <a:pt x="9315" y="3377"/>
                  </a:lnTo>
                  <a:lnTo>
                    <a:pt x="9071" y="3336"/>
                  </a:lnTo>
                  <a:lnTo>
                    <a:pt x="8868" y="3295"/>
                  </a:lnTo>
                  <a:lnTo>
                    <a:pt x="8624" y="3336"/>
                  </a:lnTo>
                  <a:lnTo>
                    <a:pt x="8380" y="3377"/>
                  </a:lnTo>
                  <a:lnTo>
                    <a:pt x="8176" y="3417"/>
                  </a:lnTo>
                  <a:lnTo>
                    <a:pt x="8176" y="3377"/>
                  </a:lnTo>
                  <a:lnTo>
                    <a:pt x="8176" y="3173"/>
                  </a:lnTo>
                  <a:lnTo>
                    <a:pt x="8176" y="3011"/>
                  </a:lnTo>
                  <a:lnTo>
                    <a:pt x="8095" y="2848"/>
                  </a:lnTo>
                  <a:lnTo>
                    <a:pt x="8014" y="2685"/>
                  </a:lnTo>
                  <a:lnTo>
                    <a:pt x="7891" y="2522"/>
                  </a:lnTo>
                  <a:lnTo>
                    <a:pt x="7769" y="2400"/>
                  </a:lnTo>
                  <a:lnTo>
                    <a:pt x="7647" y="2278"/>
                  </a:lnTo>
                  <a:lnTo>
                    <a:pt x="7485" y="2238"/>
                  </a:lnTo>
                  <a:lnTo>
                    <a:pt x="7281" y="2156"/>
                  </a:lnTo>
                  <a:lnTo>
                    <a:pt x="6940" y="2156"/>
                  </a:lnTo>
                  <a:lnTo>
                    <a:pt x="6956" y="2075"/>
                  </a:lnTo>
                  <a:lnTo>
                    <a:pt x="6956" y="1831"/>
                  </a:lnTo>
                  <a:lnTo>
                    <a:pt x="6956" y="1587"/>
                  </a:lnTo>
                  <a:lnTo>
                    <a:pt x="6915" y="1384"/>
                  </a:lnTo>
                  <a:lnTo>
                    <a:pt x="6834" y="1139"/>
                  </a:lnTo>
                  <a:lnTo>
                    <a:pt x="6712" y="936"/>
                  </a:lnTo>
                  <a:lnTo>
                    <a:pt x="6590" y="733"/>
                  </a:lnTo>
                  <a:lnTo>
                    <a:pt x="6427" y="529"/>
                  </a:lnTo>
                  <a:lnTo>
                    <a:pt x="6224" y="367"/>
                  </a:lnTo>
                  <a:lnTo>
                    <a:pt x="6061" y="245"/>
                  </a:lnTo>
                  <a:lnTo>
                    <a:pt x="5817" y="163"/>
                  </a:lnTo>
                  <a:lnTo>
                    <a:pt x="5614" y="82"/>
                  </a:lnTo>
                  <a:lnTo>
                    <a:pt x="5370" y="41"/>
                  </a:lnTo>
                  <a:lnTo>
                    <a:pt x="5126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15" name="Google Shape;415;p13"/>
          <p:cNvGrpSpPr/>
          <p:nvPr/>
        </p:nvGrpSpPr>
        <p:grpSpPr>
          <a:xfrm>
            <a:off x="8341181" y="4513505"/>
            <a:ext cx="474643" cy="299712"/>
            <a:chOff x="7729218" y="1694205"/>
            <a:chExt cx="474643" cy="299712"/>
          </a:xfrm>
        </p:grpSpPr>
        <p:sp>
          <p:nvSpPr>
            <p:cNvPr id="416" name="Google Shape;416;p13"/>
            <p:cNvSpPr/>
            <p:nvPr/>
          </p:nvSpPr>
          <p:spPr>
            <a:xfrm>
              <a:off x="7738507" y="1703494"/>
              <a:ext cx="456065" cy="281088"/>
            </a:xfrm>
            <a:custGeom>
              <a:avLst/>
              <a:gdLst/>
              <a:ahLst/>
              <a:cxnLst/>
              <a:rect l="l" t="t" r="r" b="b"/>
              <a:pathLst>
                <a:path w="9967" h="6143" extrusionOk="0">
                  <a:moveTo>
                    <a:pt x="4963" y="1"/>
                  </a:moveTo>
                  <a:lnTo>
                    <a:pt x="4638" y="41"/>
                  </a:lnTo>
                  <a:lnTo>
                    <a:pt x="4353" y="123"/>
                  </a:lnTo>
                  <a:lnTo>
                    <a:pt x="4068" y="286"/>
                  </a:lnTo>
                  <a:lnTo>
                    <a:pt x="3865" y="489"/>
                  </a:lnTo>
                  <a:lnTo>
                    <a:pt x="3661" y="733"/>
                  </a:lnTo>
                  <a:lnTo>
                    <a:pt x="3499" y="1018"/>
                  </a:lnTo>
                  <a:lnTo>
                    <a:pt x="3417" y="1302"/>
                  </a:lnTo>
                  <a:lnTo>
                    <a:pt x="3377" y="1587"/>
                  </a:lnTo>
                  <a:lnTo>
                    <a:pt x="3417" y="1913"/>
                  </a:lnTo>
                  <a:lnTo>
                    <a:pt x="3499" y="2197"/>
                  </a:lnTo>
                  <a:lnTo>
                    <a:pt x="3377" y="2157"/>
                  </a:lnTo>
                  <a:lnTo>
                    <a:pt x="3214" y="2116"/>
                  </a:lnTo>
                  <a:lnTo>
                    <a:pt x="2929" y="2157"/>
                  </a:lnTo>
                  <a:lnTo>
                    <a:pt x="2645" y="2238"/>
                  </a:lnTo>
                  <a:lnTo>
                    <a:pt x="2482" y="2319"/>
                  </a:lnTo>
                  <a:lnTo>
                    <a:pt x="2400" y="2441"/>
                  </a:lnTo>
                  <a:lnTo>
                    <a:pt x="2319" y="2563"/>
                  </a:lnTo>
                  <a:lnTo>
                    <a:pt x="2238" y="2685"/>
                  </a:lnTo>
                  <a:lnTo>
                    <a:pt x="2156" y="3011"/>
                  </a:lnTo>
                  <a:lnTo>
                    <a:pt x="2197" y="3296"/>
                  </a:lnTo>
                  <a:lnTo>
                    <a:pt x="2238" y="3458"/>
                  </a:lnTo>
                  <a:lnTo>
                    <a:pt x="2278" y="3580"/>
                  </a:lnTo>
                  <a:lnTo>
                    <a:pt x="1912" y="3377"/>
                  </a:lnTo>
                  <a:lnTo>
                    <a:pt x="1546" y="3296"/>
                  </a:lnTo>
                  <a:lnTo>
                    <a:pt x="1140" y="3296"/>
                  </a:lnTo>
                  <a:lnTo>
                    <a:pt x="936" y="3336"/>
                  </a:lnTo>
                  <a:lnTo>
                    <a:pt x="733" y="3418"/>
                  </a:lnTo>
                  <a:lnTo>
                    <a:pt x="570" y="3499"/>
                  </a:lnTo>
                  <a:lnTo>
                    <a:pt x="407" y="3621"/>
                  </a:lnTo>
                  <a:lnTo>
                    <a:pt x="245" y="3784"/>
                  </a:lnTo>
                  <a:lnTo>
                    <a:pt x="123" y="3946"/>
                  </a:lnTo>
                  <a:lnTo>
                    <a:pt x="41" y="4109"/>
                  </a:lnTo>
                  <a:lnTo>
                    <a:pt x="1" y="4312"/>
                  </a:lnTo>
                  <a:lnTo>
                    <a:pt x="1" y="4516"/>
                  </a:lnTo>
                  <a:lnTo>
                    <a:pt x="1" y="4719"/>
                  </a:lnTo>
                  <a:lnTo>
                    <a:pt x="123" y="5004"/>
                  </a:lnTo>
                  <a:lnTo>
                    <a:pt x="285" y="5248"/>
                  </a:lnTo>
                  <a:lnTo>
                    <a:pt x="529" y="5451"/>
                  </a:lnTo>
                  <a:lnTo>
                    <a:pt x="773" y="5573"/>
                  </a:lnTo>
                  <a:lnTo>
                    <a:pt x="1099" y="5695"/>
                  </a:lnTo>
                  <a:lnTo>
                    <a:pt x="1424" y="5777"/>
                  </a:lnTo>
                  <a:lnTo>
                    <a:pt x="2075" y="5899"/>
                  </a:lnTo>
                  <a:lnTo>
                    <a:pt x="3133" y="5980"/>
                  </a:lnTo>
                  <a:lnTo>
                    <a:pt x="4231" y="6062"/>
                  </a:lnTo>
                  <a:lnTo>
                    <a:pt x="5288" y="6102"/>
                  </a:lnTo>
                  <a:lnTo>
                    <a:pt x="6387" y="6143"/>
                  </a:lnTo>
                  <a:lnTo>
                    <a:pt x="7973" y="6143"/>
                  </a:lnTo>
                  <a:lnTo>
                    <a:pt x="8380" y="6062"/>
                  </a:lnTo>
                  <a:lnTo>
                    <a:pt x="8787" y="5980"/>
                  </a:lnTo>
                  <a:lnTo>
                    <a:pt x="9112" y="5858"/>
                  </a:lnTo>
                  <a:lnTo>
                    <a:pt x="9437" y="5655"/>
                  </a:lnTo>
                  <a:lnTo>
                    <a:pt x="9559" y="5533"/>
                  </a:lnTo>
                  <a:lnTo>
                    <a:pt x="9682" y="5370"/>
                  </a:lnTo>
                  <a:lnTo>
                    <a:pt x="9844" y="5004"/>
                  </a:lnTo>
                  <a:lnTo>
                    <a:pt x="9966" y="4638"/>
                  </a:lnTo>
                  <a:lnTo>
                    <a:pt x="9966" y="4272"/>
                  </a:lnTo>
                  <a:lnTo>
                    <a:pt x="9885" y="3865"/>
                  </a:lnTo>
                  <a:lnTo>
                    <a:pt x="9763" y="3540"/>
                  </a:lnTo>
                  <a:lnTo>
                    <a:pt x="9519" y="3214"/>
                  </a:lnTo>
                  <a:lnTo>
                    <a:pt x="9397" y="3092"/>
                  </a:lnTo>
                  <a:lnTo>
                    <a:pt x="9234" y="2970"/>
                  </a:lnTo>
                  <a:lnTo>
                    <a:pt x="9031" y="2807"/>
                  </a:lnTo>
                  <a:lnTo>
                    <a:pt x="8787" y="2726"/>
                  </a:lnTo>
                  <a:lnTo>
                    <a:pt x="8502" y="2685"/>
                  </a:lnTo>
                  <a:lnTo>
                    <a:pt x="8014" y="2685"/>
                  </a:lnTo>
                  <a:lnTo>
                    <a:pt x="7729" y="2726"/>
                  </a:lnTo>
                  <a:lnTo>
                    <a:pt x="7485" y="2848"/>
                  </a:lnTo>
                  <a:lnTo>
                    <a:pt x="7282" y="2970"/>
                  </a:lnTo>
                  <a:lnTo>
                    <a:pt x="7322" y="2685"/>
                  </a:lnTo>
                  <a:lnTo>
                    <a:pt x="7322" y="2360"/>
                  </a:lnTo>
                  <a:lnTo>
                    <a:pt x="7282" y="2035"/>
                  </a:lnTo>
                  <a:lnTo>
                    <a:pt x="7200" y="1750"/>
                  </a:lnTo>
                  <a:lnTo>
                    <a:pt x="7119" y="1424"/>
                  </a:lnTo>
                  <a:lnTo>
                    <a:pt x="6997" y="1180"/>
                  </a:lnTo>
                  <a:lnTo>
                    <a:pt x="6834" y="896"/>
                  </a:lnTo>
                  <a:lnTo>
                    <a:pt x="6631" y="652"/>
                  </a:lnTo>
                  <a:lnTo>
                    <a:pt x="6387" y="448"/>
                  </a:lnTo>
                  <a:lnTo>
                    <a:pt x="6143" y="286"/>
                  </a:lnTo>
                  <a:lnTo>
                    <a:pt x="5858" y="123"/>
                  </a:lnTo>
                  <a:lnTo>
                    <a:pt x="5573" y="41"/>
                  </a:lnTo>
                  <a:lnTo>
                    <a:pt x="524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" name="Google Shape;417;p13"/>
            <p:cNvSpPr/>
            <p:nvPr/>
          </p:nvSpPr>
          <p:spPr>
            <a:xfrm>
              <a:off x="7729218" y="1694205"/>
              <a:ext cx="474643" cy="299712"/>
            </a:xfrm>
            <a:custGeom>
              <a:avLst/>
              <a:gdLst/>
              <a:ahLst/>
              <a:cxnLst/>
              <a:rect l="l" t="t" r="r" b="b"/>
              <a:pathLst>
                <a:path w="10373" h="6550" extrusionOk="0">
                  <a:moveTo>
                    <a:pt x="5451" y="366"/>
                  </a:moveTo>
                  <a:lnTo>
                    <a:pt x="5654" y="407"/>
                  </a:lnTo>
                  <a:lnTo>
                    <a:pt x="5858" y="489"/>
                  </a:lnTo>
                  <a:lnTo>
                    <a:pt x="6102" y="570"/>
                  </a:lnTo>
                  <a:lnTo>
                    <a:pt x="6264" y="651"/>
                  </a:lnTo>
                  <a:lnTo>
                    <a:pt x="6468" y="814"/>
                  </a:lnTo>
                  <a:lnTo>
                    <a:pt x="6752" y="1099"/>
                  </a:lnTo>
                  <a:lnTo>
                    <a:pt x="6996" y="1465"/>
                  </a:lnTo>
                  <a:lnTo>
                    <a:pt x="7159" y="1871"/>
                  </a:lnTo>
                  <a:lnTo>
                    <a:pt x="7281" y="2278"/>
                  </a:lnTo>
                  <a:lnTo>
                    <a:pt x="7322" y="2726"/>
                  </a:lnTo>
                  <a:lnTo>
                    <a:pt x="7281" y="3173"/>
                  </a:lnTo>
                  <a:lnTo>
                    <a:pt x="7322" y="3295"/>
                  </a:lnTo>
                  <a:lnTo>
                    <a:pt x="7363" y="3336"/>
                  </a:lnTo>
                  <a:lnTo>
                    <a:pt x="7485" y="3377"/>
                  </a:lnTo>
                  <a:lnTo>
                    <a:pt x="7566" y="3336"/>
                  </a:lnTo>
                  <a:lnTo>
                    <a:pt x="7851" y="3214"/>
                  </a:lnTo>
                  <a:lnTo>
                    <a:pt x="8095" y="3132"/>
                  </a:lnTo>
                  <a:lnTo>
                    <a:pt x="8379" y="3092"/>
                  </a:lnTo>
                  <a:lnTo>
                    <a:pt x="8664" y="3092"/>
                  </a:lnTo>
                  <a:lnTo>
                    <a:pt x="8949" y="3132"/>
                  </a:lnTo>
                  <a:lnTo>
                    <a:pt x="9193" y="3254"/>
                  </a:lnTo>
                  <a:lnTo>
                    <a:pt x="9437" y="3417"/>
                  </a:lnTo>
                  <a:lnTo>
                    <a:pt x="9640" y="3621"/>
                  </a:lnTo>
                  <a:lnTo>
                    <a:pt x="9762" y="3824"/>
                  </a:lnTo>
                  <a:lnTo>
                    <a:pt x="9885" y="4027"/>
                  </a:lnTo>
                  <a:lnTo>
                    <a:pt x="9925" y="4271"/>
                  </a:lnTo>
                  <a:lnTo>
                    <a:pt x="9966" y="4515"/>
                  </a:lnTo>
                  <a:lnTo>
                    <a:pt x="9966" y="4759"/>
                  </a:lnTo>
                  <a:lnTo>
                    <a:pt x="9925" y="5004"/>
                  </a:lnTo>
                  <a:lnTo>
                    <a:pt x="9844" y="5207"/>
                  </a:lnTo>
                  <a:lnTo>
                    <a:pt x="9762" y="5410"/>
                  </a:lnTo>
                  <a:lnTo>
                    <a:pt x="9600" y="5614"/>
                  </a:lnTo>
                  <a:lnTo>
                    <a:pt x="9396" y="5776"/>
                  </a:lnTo>
                  <a:lnTo>
                    <a:pt x="9193" y="5898"/>
                  </a:lnTo>
                  <a:lnTo>
                    <a:pt x="8949" y="5980"/>
                  </a:lnTo>
                  <a:lnTo>
                    <a:pt x="8461" y="6102"/>
                  </a:lnTo>
                  <a:lnTo>
                    <a:pt x="7932" y="6142"/>
                  </a:lnTo>
                  <a:lnTo>
                    <a:pt x="5654" y="6142"/>
                  </a:lnTo>
                  <a:lnTo>
                    <a:pt x="3946" y="6061"/>
                  </a:lnTo>
                  <a:lnTo>
                    <a:pt x="2278" y="5898"/>
                  </a:lnTo>
                  <a:lnTo>
                    <a:pt x="1709" y="5817"/>
                  </a:lnTo>
                  <a:lnTo>
                    <a:pt x="1424" y="5736"/>
                  </a:lnTo>
                  <a:lnTo>
                    <a:pt x="1139" y="5654"/>
                  </a:lnTo>
                  <a:lnTo>
                    <a:pt x="895" y="5532"/>
                  </a:lnTo>
                  <a:lnTo>
                    <a:pt x="651" y="5370"/>
                  </a:lnTo>
                  <a:lnTo>
                    <a:pt x="488" y="5126"/>
                  </a:lnTo>
                  <a:lnTo>
                    <a:pt x="407" y="4882"/>
                  </a:lnTo>
                  <a:lnTo>
                    <a:pt x="407" y="4719"/>
                  </a:lnTo>
                  <a:lnTo>
                    <a:pt x="407" y="4556"/>
                  </a:lnTo>
                  <a:lnTo>
                    <a:pt x="448" y="4393"/>
                  </a:lnTo>
                  <a:lnTo>
                    <a:pt x="529" y="4231"/>
                  </a:lnTo>
                  <a:lnTo>
                    <a:pt x="732" y="3987"/>
                  </a:lnTo>
                  <a:lnTo>
                    <a:pt x="976" y="3824"/>
                  </a:lnTo>
                  <a:lnTo>
                    <a:pt x="1139" y="3743"/>
                  </a:lnTo>
                  <a:lnTo>
                    <a:pt x="1343" y="3702"/>
                  </a:lnTo>
                  <a:lnTo>
                    <a:pt x="1709" y="3702"/>
                  </a:lnTo>
                  <a:lnTo>
                    <a:pt x="2075" y="3783"/>
                  </a:lnTo>
                  <a:lnTo>
                    <a:pt x="2400" y="3946"/>
                  </a:lnTo>
                  <a:lnTo>
                    <a:pt x="2481" y="3987"/>
                  </a:lnTo>
                  <a:lnTo>
                    <a:pt x="2522" y="3987"/>
                  </a:lnTo>
                  <a:lnTo>
                    <a:pt x="2644" y="3905"/>
                  </a:lnTo>
                  <a:lnTo>
                    <a:pt x="2685" y="3824"/>
                  </a:lnTo>
                  <a:lnTo>
                    <a:pt x="2685" y="3743"/>
                  </a:lnTo>
                  <a:lnTo>
                    <a:pt x="2685" y="3661"/>
                  </a:lnTo>
                  <a:lnTo>
                    <a:pt x="2563" y="3417"/>
                  </a:lnTo>
                  <a:lnTo>
                    <a:pt x="2563" y="3173"/>
                  </a:lnTo>
                  <a:lnTo>
                    <a:pt x="2644" y="2970"/>
                  </a:lnTo>
                  <a:lnTo>
                    <a:pt x="2766" y="2766"/>
                  </a:lnTo>
                  <a:lnTo>
                    <a:pt x="2929" y="2644"/>
                  </a:lnTo>
                  <a:lnTo>
                    <a:pt x="3173" y="2563"/>
                  </a:lnTo>
                  <a:lnTo>
                    <a:pt x="3417" y="2522"/>
                  </a:lnTo>
                  <a:lnTo>
                    <a:pt x="3661" y="2604"/>
                  </a:lnTo>
                  <a:lnTo>
                    <a:pt x="3783" y="2604"/>
                  </a:lnTo>
                  <a:lnTo>
                    <a:pt x="3864" y="2522"/>
                  </a:lnTo>
                  <a:lnTo>
                    <a:pt x="3905" y="2400"/>
                  </a:lnTo>
                  <a:lnTo>
                    <a:pt x="3864" y="2278"/>
                  </a:lnTo>
                  <a:lnTo>
                    <a:pt x="3824" y="2116"/>
                  </a:lnTo>
                  <a:lnTo>
                    <a:pt x="3783" y="1912"/>
                  </a:lnTo>
                  <a:lnTo>
                    <a:pt x="3783" y="1749"/>
                  </a:lnTo>
                  <a:lnTo>
                    <a:pt x="3824" y="1546"/>
                  </a:lnTo>
                  <a:lnTo>
                    <a:pt x="3864" y="1383"/>
                  </a:lnTo>
                  <a:lnTo>
                    <a:pt x="3946" y="1180"/>
                  </a:lnTo>
                  <a:lnTo>
                    <a:pt x="4149" y="895"/>
                  </a:lnTo>
                  <a:lnTo>
                    <a:pt x="4312" y="733"/>
                  </a:lnTo>
                  <a:lnTo>
                    <a:pt x="4475" y="611"/>
                  </a:lnTo>
                  <a:lnTo>
                    <a:pt x="4637" y="529"/>
                  </a:lnTo>
                  <a:lnTo>
                    <a:pt x="4841" y="448"/>
                  </a:lnTo>
                  <a:lnTo>
                    <a:pt x="5044" y="407"/>
                  </a:lnTo>
                  <a:lnTo>
                    <a:pt x="5247" y="366"/>
                  </a:lnTo>
                  <a:close/>
                  <a:moveTo>
                    <a:pt x="5003" y="0"/>
                  </a:moveTo>
                  <a:lnTo>
                    <a:pt x="4759" y="41"/>
                  </a:lnTo>
                  <a:lnTo>
                    <a:pt x="4515" y="122"/>
                  </a:lnTo>
                  <a:lnTo>
                    <a:pt x="4312" y="244"/>
                  </a:lnTo>
                  <a:lnTo>
                    <a:pt x="4108" y="366"/>
                  </a:lnTo>
                  <a:lnTo>
                    <a:pt x="3946" y="529"/>
                  </a:lnTo>
                  <a:lnTo>
                    <a:pt x="3783" y="692"/>
                  </a:lnTo>
                  <a:lnTo>
                    <a:pt x="3661" y="895"/>
                  </a:lnTo>
                  <a:lnTo>
                    <a:pt x="3539" y="1139"/>
                  </a:lnTo>
                  <a:lnTo>
                    <a:pt x="3458" y="1343"/>
                  </a:lnTo>
                  <a:lnTo>
                    <a:pt x="3417" y="1587"/>
                  </a:lnTo>
                  <a:lnTo>
                    <a:pt x="3417" y="1790"/>
                  </a:lnTo>
                  <a:lnTo>
                    <a:pt x="3417" y="2034"/>
                  </a:lnTo>
                  <a:lnTo>
                    <a:pt x="3431" y="2119"/>
                  </a:lnTo>
                  <a:lnTo>
                    <a:pt x="3431" y="2119"/>
                  </a:lnTo>
                  <a:lnTo>
                    <a:pt x="3417" y="2116"/>
                  </a:lnTo>
                  <a:lnTo>
                    <a:pt x="3254" y="2116"/>
                  </a:lnTo>
                  <a:lnTo>
                    <a:pt x="3051" y="2156"/>
                  </a:lnTo>
                  <a:lnTo>
                    <a:pt x="2888" y="2197"/>
                  </a:lnTo>
                  <a:lnTo>
                    <a:pt x="2725" y="2278"/>
                  </a:lnTo>
                  <a:lnTo>
                    <a:pt x="2603" y="2360"/>
                  </a:lnTo>
                  <a:lnTo>
                    <a:pt x="2441" y="2482"/>
                  </a:lnTo>
                  <a:lnTo>
                    <a:pt x="2359" y="2644"/>
                  </a:lnTo>
                  <a:lnTo>
                    <a:pt x="2237" y="2807"/>
                  </a:lnTo>
                  <a:lnTo>
                    <a:pt x="2197" y="2970"/>
                  </a:lnTo>
                  <a:lnTo>
                    <a:pt x="2156" y="3173"/>
                  </a:lnTo>
                  <a:lnTo>
                    <a:pt x="2156" y="3336"/>
                  </a:lnTo>
                  <a:lnTo>
                    <a:pt x="2170" y="3407"/>
                  </a:lnTo>
                  <a:lnTo>
                    <a:pt x="1993" y="3336"/>
                  </a:lnTo>
                  <a:lnTo>
                    <a:pt x="1749" y="3295"/>
                  </a:lnTo>
                  <a:lnTo>
                    <a:pt x="1302" y="3295"/>
                  </a:lnTo>
                  <a:lnTo>
                    <a:pt x="1098" y="3336"/>
                  </a:lnTo>
                  <a:lnTo>
                    <a:pt x="854" y="3417"/>
                  </a:lnTo>
                  <a:lnTo>
                    <a:pt x="692" y="3499"/>
                  </a:lnTo>
                  <a:lnTo>
                    <a:pt x="529" y="3621"/>
                  </a:lnTo>
                  <a:lnTo>
                    <a:pt x="366" y="3783"/>
                  </a:lnTo>
                  <a:lnTo>
                    <a:pt x="244" y="3946"/>
                  </a:lnTo>
                  <a:lnTo>
                    <a:pt x="122" y="4109"/>
                  </a:lnTo>
                  <a:lnTo>
                    <a:pt x="41" y="4312"/>
                  </a:lnTo>
                  <a:lnTo>
                    <a:pt x="0" y="4515"/>
                  </a:lnTo>
                  <a:lnTo>
                    <a:pt x="0" y="4719"/>
                  </a:lnTo>
                  <a:lnTo>
                    <a:pt x="0" y="4922"/>
                  </a:lnTo>
                  <a:lnTo>
                    <a:pt x="41" y="5126"/>
                  </a:lnTo>
                  <a:lnTo>
                    <a:pt x="122" y="5288"/>
                  </a:lnTo>
                  <a:lnTo>
                    <a:pt x="204" y="5451"/>
                  </a:lnTo>
                  <a:lnTo>
                    <a:pt x="488" y="5695"/>
                  </a:lnTo>
                  <a:lnTo>
                    <a:pt x="773" y="5898"/>
                  </a:lnTo>
                  <a:lnTo>
                    <a:pt x="1139" y="6061"/>
                  </a:lnTo>
                  <a:lnTo>
                    <a:pt x="1505" y="6183"/>
                  </a:lnTo>
                  <a:lnTo>
                    <a:pt x="1912" y="6265"/>
                  </a:lnTo>
                  <a:lnTo>
                    <a:pt x="2278" y="6305"/>
                  </a:lnTo>
                  <a:lnTo>
                    <a:pt x="4027" y="6427"/>
                  </a:lnTo>
                  <a:lnTo>
                    <a:pt x="5776" y="6509"/>
                  </a:lnTo>
                  <a:lnTo>
                    <a:pt x="7119" y="6549"/>
                  </a:lnTo>
                  <a:lnTo>
                    <a:pt x="7769" y="6549"/>
                  </a:lnTo>
                  <a:lnTo>
                    <a:pt x="8420" y="6509"/>
                  </a:lnTo>
                  <a:lnTo>
                    <a:pt x="8990" y="6387"/>
                  </a:lnTo>
                  <a:lnTo>
                    <a:pt x="9234" y="6305"/>
                  </a:lnTo>
                  <a:lnTo>
                    <a:pt x="9478" y="6183"/>
                  </a:lnTo>
                  <a:lnTo>
                    <a:pt x="9722" y="6020"/>
                  </a:lnTo>
                  <a:lnTo>
                    <a:pt x="9925" y="5858"/>
                  </a:lnTo>
                  <a:lnTo>
                    <a:pt x="10088" y="5654"/>
                  </a:lnTo>
                  <a:lnTo>
                    <a:pt x="10210" y="5370"/>
                  </a:lnTo>
                  <a:lnTo>
                    <a:pt x="10291" y="5126"/>
                  </a:lnTo>
                  <a:lnTo>
                    <a:pt x="10373" y="4882"/>
                  </a:lnTo>
                  <a:lnTo>
                    <a:pt x="10373" y="4597"/>
                  </a:lnTo>
                  <a:lnTo>
                    <a:pt x="10332" y="4312"/>
                  </a:lnTo>
                  <a:lnTo>
                    <a:pt x="10291" y="4068"/>
                  </a:lnTo>
                  <a:lnTo>
                    <a:pt x="10210" y="3783"/>
                  </a:lnTo>
                  <a:lnTo>
                    <a:pt x="10088" y="3539"/>
                  </a:lnTo>
                  <a:lnTo>
                    <a:pt x="9925" y="3336"/>
                  </a:lnTo>
                  <a:lnTo>
                    <a:pt x="9681" y="3092"/>
                  </a:lnTo>
                  <a:lnTo>
                    <a:pt x="9396" y="2888"/>
                  </a:lnTo>
                  <a:lnTo>
                    <a:pt x="9071" y="2766"/>
                  </a:lnTo>
                  <a:lnTo>
                    <a:pt x="8705" y="2685"/>
                  </a:lnTo>
                  <a:lnTo>
                    <a:pt x="8379" y="2685"/>
                  </a:lnTo>
                  <a:lnTo>
                    <a:pt x="8013" y="2726"/>
                  </a:lnTo>
                  <a:lnTo>
                    <a:pt x="7688" y="2848"/>
                  </a:lnTo>
                  <a:lnTo>
                    <a:pt x="7688" y="2644"/>
                  </a:lnTo>
                  <a:lnTo>
                    <a:pt x="7647" y="2075"/>
                  </a:lnTo>
                  <a:lnTo>
                    <a:pt x="7485" y="1587"/>
                  </a:lnTo>
                  <a:lnTo>
                    <a:pt x="7363" y="1343"/>
                  </a:lnTo>
                  <a:lnTo>
                    <a:pt x="7241" y="1099"/>
                  </a:lnTo>
                  <a:lnTo>
                    <a:pt x="7078" y="895"/>
                  </a:lnTo>
                  <a:lnTo>
                    <a:pt x="6915" y="692"/>
                  </a:lnTo>
                  <a:lnTo>
                    <a:pt x="6712" y="489"/>
                  </a:lnTo>
                  <a:lnTo>
                    <a:pt x="6508" y="366"/>
                  </a:lnTo>
                  <a:lnTo>
                    <a:pt x="6264" y="204"/>
                  </a:lnTo>
                  <a:lnTo>
                    <a:pt x="6020" y="122"/>
                  </a:lnTo>
                  <a:lnTo>
                    <a:pt x="5776" y="41"/>
                  </a:lnTo>
                  <a:lnTo>
                    <a:pt x="5491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18" name="Google Shape;418;p13"/>
          <p:cNvSpPr/>
          <p:nvPr/>
        </p:nvSpPr>
        <p:spPr>
          <a:xfrm>
            <a:off x="7493953" y="544347"/>
            <a:ext cx="85704" cy="85658"/>
          </a:xfrm>
          <a:custGeom>
            <a:avLst/>
            <a:gdLst/>
            <a:ahLst/>
            <a:cxnLst/>
            <a:rect l="l" t="t" r="r" b="b"/>
            <a:pathLst>
              <a:path w="1873" h="1872" extrusionOk="0">
                <a:moveTo>
                  <a:pt x="733" y="1"/>
                </a:moveTo>
                <a:lnTo>
                  <a:pt x="489" y="82"/>
                </a:lnTo>
                <a:lnTo>
                  <a:pt x="245" y="245"/>
                </a:lnTo>
                <a:lnTo>
                  <a:pt x="82" y="448"/>
                </a:lnTo>
                <a:lnTo>
                  <a:pt x="1" y="692"/>
                </a:lnTo>
                <a:lnTo>
                  <a:pt x="1" y="936"/>
                </a:lnTo>
                <a:lnTo>
                  <a:pt x="42" y="1221"/>
                </a:lnTo>
                <a:lnTo>
                  <a:pt x="123" y="1424"/>
                </a:lnTo>
                <a:lnTo>
                  <a:pt x="245" y="1546"/>
                </a:lnTo>
                <a:lnTo>
                  <a:pt x="367" y="1668"/>
                </a:lnTo>
                <a:lnTo>
                  <a:pt x="489" y="1750"/>
                </a:lnTo>
                <a:lnTo>
                  <a:pt x="611" y="1831"/>
                </a:lnTo>
                <a:lnTo>
                  <a:pt x="774" y="1872"/>
                </a:lnTo>
                <a:lnTo>
                  <a:pt x="1099" y="1872"/>
                </a:lnTo>
                <a:lnTo>
                  <a:pt x="1262" y="1831"/>
                </a:lnTo>
                <a:lnTo>
                  <a:pt x="1384" y="1791"/>
                </a:lnTo>
                <a:lnTo>
                  <a:pt x="1506" y="1709"/>
                </a:lnTo>
                <a:lnTo>
                  <a:pt x="1628" y="1587"/>
                </a:lnTo>
                <a:lnTo>
                  <a:pt x="1750" y="1465"/>
                </a:lnTo>
                <a:lnTo>
                  <a:pt x="1831" y="1302"/>
                </a:lnTo>
                <a:lnTo>
                  <a:pt x="1872" y="1140"/>
                </a:lnTo>
                <a:lnTo>
                  <a:pt x="1872" y="977"/>
                </a:lnTo>
                <a:lnTo>
                  <a:pt x="1872" y="774"/>
                </a:lnTo>
                <a:lnTo>
                  <a:pt x="1791" y="652"/>
                </a:lnTo>
                <a:lnTo>
                  <a:pt x="1750" y="489"/>
                </a:lnTo>
                <a:lnTo>
                  <a:pt x="1669" y="367"/>
                </a:lnTo>
                <a:lnTo>
                  <a:pt x="1547" y="245"/>
                </a:lnTo>
                <a:lnTo>
                  <a:pt x="1303" y="82"/>
                </a:lnTo>
                <a:lnTo>
                  <a:pt x="977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19" name="Google Shape;419;p13"/>
          <p:cNvGrpSpPr/>
          <p:nvPr/>
        </p:nvGrpSpPr>
        <p:grpSpPr>
          <a:xfrm>
            <a:off x="-421852" y="-181433"/>
            <a:ext cx="1985536" cy="1455081"/>
            <a:chOff x="238125" y="896375"/>
            <a:chExt cx="635575" cy="465775"/>
          </a:xfrm>
        </p:grpSpPr>
        <p:sp>
          <p:nvSpPr>
            <p:cNvPr id="420" name="Google Shape;420;p13"/>
            <p:cNvSpPr/>
            <p:nvPr/>
          </p:nvSpPr>
          <p:spPr>
            <a:xfrm>
              <a:off x="258450" y="937050"/>
              <a:ext cx="615250" cy="425100"/>
            </a:xfrm>
            <a:custGeom>
              <a:avLst/>
              <a:gdLst/>
              <a:ahLst/>
              <a:cxnLst/>
              <a:rect l="l" t="t" r="r" b="b"/>
              <a:pathLst>
                <a:path w="24610" h="17004" extrusionOk="0">
                  <a:moveTo>
                    <a:pt x="24366" y="1"/>
                  </a:moveTo>
                  <a:lnTo>
                    <a:pt x="24325" y="41"/>
                  </a:lnTo>
                  <a:lnTo>
                    <a:pt x="19891" y="4394"/>
                  </a:lnTo>
                  <a:lnTo>
                    <a:pt x="15457" y="8705"/>
                  </a:lnTo>
                  <a:lnTo>
                    <a:pt x="14441" y="9682"/>
                  </a:lnTo>
                  <a:lnTo>
                    <a:pt x="13383" y="10658"/>
                  </a:lnTo>
                  <a:lnTo>
                    <a:pt x="12325" y="11593"/>
                  </a:lnTo>
                  <a:lnTo>
                    <a:pt x="11227" y="12488"/>
                  </a:lnTo>
                  <a:lnTo>
                    <a:pt x="10048" y="13342"/>
                  </a:lnTo>
                  <a:lnTo>
                    <a:pt x="8868" y="14115"/>
                  </a:lnTo>
                  <a:lnTo>
                    <a:pt x="8258" y="14481"/>
                  </a:lnTo>
                  <a:lnTo>
                    <a:pt x="7648" y="14807"/>
                  </a:lnTo>
                  <a:lnTo>
                    <a:pt x="6997" y="15132"/>
                  </a:lnTo>
                  <a:lnTo>
                    <a:pt x="6346" y="15417"/>
                  </a:lnTo>
                  <a:lnTo>
                    <a:pt x="5614" y="15702"/>
                  </a:lnTo>
                  <a:lnTo>
                    <a:pt x="4841" y="15986"/>
                  </a:lnTo>
                  <a:lnTo>
                    <a:pt x="4109" y="16190"/>
                  </a:lnTo>
                  <a:lnTo>
                    <a:pt x="3336" y="16352"/>
                  </a:lnTo>
                  <a:lnTo>
                    <a:pt x="2563" y="16515"/>
                  </a:lnTo>
                  <a:lnTo>
                    <a:pt x="1750" y="16597"/>
                  </a:lnTo>
                  <a:lnTo>
                    <a:pt x="977" y="16637"/>
                  </a:lnTo>
                  <a:lnTo>
                    <a:pt x="204" y="16597"/>
                  </a:lnTo>
                  <a:lnTo>
                    <a:pt x="123" y="16637"/>
                  </a:lnTo>
                  <a:lnTo>
                    <a:pt x="41" y="16678"/>
                  </a:lnTo>
                  <a:lnTo>
                    <a:pt x="1" y="16719"/>
                  </a:lnTo>
                  <a:lnTo>
                    <a:pt x="1" y="16800"/>
                  </a:lnTo>
                  <a:lnTo>
                    <a:pt x="1" y="16841"/>
                  </a:lnTo>
                  <a:lnTo>
                    <a:pt x="41" y="16922"/>
                  </a:lnTo>
                  <a:lnTo>
                    <a:pt x="123" y="16963"/>
                  </a:lnTo>
                  <a:lnTo>
                    <a:pt x="204" y="17003"/>
                  </a:lnTo>
                  <a:lnTo>
                    <a:pt x="895" y="17003"/>
                  </a:lnTo>
                  <a:lnTo>
                    <a:pt x="1587" y="16963"/>
                  </a:lnTo>
                  <a:lnTo>
                    <a:pt x="2319" y="16922"/>
                  </a:lnTo>
                  <a:lnTo>
                    <a:pt x="3011" y="16800"/>
                  </a:lnTo>
                  <a:lnTo>
                    <a:pt x="3661" y="16678"/>
                  </a:lnTo>
                  <a:lnTo>
                    <a:pt x="4353" y="16515"/>
                  </a:lnTo>
                  <a:lnTo>
                    <a:pt x="5044" y="16312"/>
                  </a:lnTo>
                  <a:lnTo>
                    <a:pt x="5695" y="16068"/>
                  </a:lnTo>
                  <a:lnTo>
                    <a:pt x="6346" y="15824"/>
                  </a:lnTo>
                  <a:lnTo>
                    <a:pt x="6997" y="15539"/>
                  </a:lnTo>
                  <a:lnTo>
                    <a:pt x="7648" y="15214"/>
                  </a:lnTo>
                  <a:lnTo>
                    <a:pt x="8258" y="14888"/>
                  </a:lnTo>
                  <a:lnTo>
                    <a:pt x="9478" y="14156"/>
                  </a:lnTo>
                  <a:lnTo>
                    <a:pt x="10617" y="13383"/>
                  </a:lnTo>
                  <a:lnTo>
                    <a:pt x="11797" y="12488"/>
                  </a:lnTo>
                  <a:lnTo>
                    <a:pt x="12895" y="11593"/>
                  </a:lnTo>
                  <a:lnTo>
                    <a:pt x="13993" y="10617"/>
                  </a:lnTo>
                  <a:lnTo>
                    <a:pt x="15051" y="9641"/>
                  </a:lnTo>
                  <a:lnTo>
                    <a:pt x="17247" y="7485"/>
                  </a:lnTo>
                  <a:lnTo>
                    <a:pt x="19444" y="5370"/>
                  </a:lnTo>
                  <a:lnTo>
                    <a:pt x="24569" y="326"/>
                  </a:lnTo>
                  <a:lnTo>
                    <a:pt x="24610" y="245"/>
                  </a:lnTo>
                  <a:lnTo>
                    <a:pt x="24610" y="163"/>
                  </a:lnTo>
                  <a:lnTo>
                    <a:pt x="24610" y="123"/>
                  </a:lnTo>
                  <a:lnTo>
                    <a:pt x="24569" y="82"/>
                  </a:lnTo>
                  <a:lnTo>
                    <a:pt x="24528" y="41"/>
                  </a:lnTo>
                  <a:lnTo>
                    <a:pt x="2444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" name="Google Shape;421;p13"/>
            <p:cNvSpPr/>
            <p:nvPr/>
          </p:nvSpPr>
          <p:spPr>
            <a:xfrm>
              <a:off x="238125" y="918750"/>
              <a:ext cx="596925" cy="409850"/>
            </a:xfrm>
            <a:custGeom>
              <a:avLst/>
              <a:gdLst/>
              <a:ahLst/>
              <a:cxnLst/>
              <a:rect l="l" t="t" r="r" b="b"/>
              <a:pathLst>
                <a:path w="23877" h="16394" extrusionOk="0">
                  <a:moveTo>
                    <a:pt x="23714" y="1"/>
                  </a:moveTo>
                  <a:lnTo>
                    <a:pt x="23633" y="41"/>
                  </a:lnTo>
                  <a:lnTo>
                    <a:pt x="23592" y="82"/>
                  </a:lnTo>
                  <a:lnTo>
                    <a:pt x="22697" y="1139"/>
                  </a:lnTo>
                  <a:lnTo>
                    <a:pt x="21762" y="2197"/>
                  </a:lnTo>
                  <a:lnTo>
                    <a:pt x="20786" y="3214"/>
                  </a:lnTo>
                  <a:lnTo>
                    <a:pt x="19809" y="4231"/>
                  </a:lnTo>
                  <a:lnTo>
                    <a:pt x="18792" y="5166"/>
                  </a:lnTo>
                  <a:lnTo>
                    <a:pt x="17775" y="6143"/>
                  </a:lnTo>
                  <a:lnTo>
                    <a:pt x="16718" y="7038"/>
                  </a:lnTo>
                  <a:lnTo>
                    <a:pt x="15620" y="7892"/>
                  </a:lnTo>
                  <a:lnTo>
                    <a:pt x="14481" y="8746"/>
                  </a:lnTo>
                  <a:lnTo>
                    <a:pt x="13342" y="9559"/>
                  </a:lnTo>
                  <a:lnTo>
                    <a:pt x="12162" y="10332"/>
                  </a:lnTo>
                  <a:lnTo>
                    <a:pt x="10983" y="11105"/>
                  </a:lnTo>
                  <a:lnTo>
                    <a:pt x="9762" y="11797"/>
                  </a:lnTo>
                  <a:lnTo>
                    <a:pt x="8542" y="12488"/>
                  </a:lnTo>
                  <a:lnTo>
                    <a:pt x="7322" y="13139"/>
                  </a:lnTo>
                  <a:lnTo>
                    <a:pt x="6061" y="13749"/>
                  </a:lnTo>
                  <a:lnTo>
                    <a:pt x="4596" y="14400"/>
                  </a:lnTo>
                  <a:lnTo>
                    <a:pt x="3132" y="14969"/>
                  </a:lnTo>
                  <a:lnTo>
                    <a:pt x="1627" y="15539"/>
                  </a:lnTo>
                  <a:lnTo>
                    <a:pt x="122" y="16027"/>
                  </a:lnTo>
                  <a:lnTo>
                    <a:pt x="81" y="16068"/>
                  </a:lnTo>
                  <a:lnTo>
                    <a:pt x="0" y="16108"/>
                  </a:lnTo>
                  <a:lnTo>
                    <a:pt x="0" y="16190"/>
                  </a:lnTo>
                  <a:lnTo>
                    <a:pt x="0" y="16271"/>
                  </a:lnTo>
                  <a:lnTo>
                    <a:pt x="41" y="16312"/>
                  </a:lnTo>
                  <a:lnTo>
                    <a:pt x="81" y="16393"/>
                  </a:lnTo>
                  <a:lnTo>
                    <a:pt x="244" y="16393"/>
                  </a:lnTo>
                  <a:lnTo>
                    <a:pt x="1586" y="15946"/>
                  </a:lnTo>
                  <a:lnTo>
                    <a:pt x="2888" y="15457"/>
                  </a:lnTo>
                  <a:lnTo>
                    <a:pt x="4230" y="14929"/>
                  </a:lnTo>
                  <a:lnTo>
                    <a:pt x="5532" y="14400"/>
                  </a:lnTo>
                  <a:lnTo>
                    <a:pt x="6793" y="13790"/>
                  </a:lnTo>
                  <a:lnTo>
                    <a:pt x="8095" y="13180"/>
                  </a:lnTo>
                  <a:lnTo>
                    <a:pt x="9315" y="12488"/>
                  </a:lnTo>
                  <a:lnTo>
                    <a:pt x="10535" y="11797"/>
                  </a:lnTo>
                  <a:lnTo>
                    <a:pt x="11755" y="11064"/>
                  </a:lnTo>
                  <a:lnTo>
                    <a:pt x="12935" y="10292"/>
                  </a:lnTo>
                  <a:lnTo>
                    <a:pt x="14074" y="9478"/>
                  </a:lnTo>
                  <a:lnTo>
                    <a:pt x="15213" y="8665"/>
                  </a:lnTo>
                  <a:lnTo>
                    <a:pt x="16352" y="7810"/>
                  </a:lnTo>
                  <a:lnTo>
                    <a:pt x="17409" y="6915"/>
                  </a:lnTo>
                  <a:lnTo>
                    <a:pt x="18467" y="5980"/>
                  </a:lnTo>
                  <a:lnTo>
                    <a:pt x="19525" y="5044"/>
                  </a:lnTo>
                  <a:lnTo>
                    <a:pt x="20663" y="3905"/>
                  </a:lnTo>
                  <a:lnTo>
                    <a:pt x="21762" y="2767"/>
                  </a:lnTo>
                  <a:lnTo>
                    <a:pt x="22819" y="1546"/>
                  </a:lnTo>
                  <a:lnTo>
                    <a:pt x="23836" y="326"/>
                  </a:lnTo>
                  <a:lnTo>
                    <a:pt x="23877" y="285"/>
                  </a:lnTo>
                  <a:lnTo>
                    <a:pt x="23877" y="204"/>
                  </a:lnTo>
                  <a:lnTo>
                    <a:pt x="23836" y="82"/>
                  </a:lnTo>
                  <a:lnTo>
                    <a:pt x="23755" y="41"/>
                  </a:lnTo>
                  <a:lnTo>
                    <a:pt x="23714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" name="Google Shape;422;p13"/>
            <p:cNvSpPr/>
            <p:nvPr/>
          </p:nvSpPr>
          <p:spPr>
            <a:xfrm>
              <a:off x="261500" y="916725"/>
              <a:ext cx="477975" cy="336600"/>
            </a:xfrm>
            <a:custGeom>
              <a:avLst/>
              <a:gdLst/>
              <a:ahLst/>
              <a:cxnLst/>
              <a:rect l="l" t="t" r="r" b="b"/>
              <a:pathLst>
                <a:path w="19119" h="13464" extrusionOk="0">
                  <a:moveTo>
                    <a:pt x="18915" y="0"/>
                  </a:moveTo>
                  <a:lnTo>
                    <a:pt x="18834" y="41"/>
                  </a:lnTo>
                  <a:lnTo>
                    <a:pt x="18793" y="82"/>
                  </a:lnTo>
                  <a:lnTo>
                    <a:pt x="18101" y="1017"/>
                  </a:lnTo>
                  <a:lnTo>
                    <a:pt x="17410" y="1912"/>
                  </a:lnTo>
                  <a:lnTo>
                    <a:pt x="16678" y="2766"/>
                  </a:lnTo>
                  <a:lnTo>
                    <a:pt x="15946" y="3620"/>
                  </a:lnTo>
                  <a:lnTo>
                    <a:pt x="15132" y="4434"/>
                  </a:lnTo>
                  <a:lnTo>
                    <a:pt x="14319" y="5247"/>
                  </a:lnTo>
                  <a:lnTo>
                    <a:pt x="13505" y="5980"/>
                  </a:lnTo>
                  <a:lnTo>
                    <a:pt x="12610" y="6712"/>
                  </a:lnTo>
                  <a:lnTo>
                    <a:pt x="11756" y="7403"/>
                  </a:lnTo>
                  <a:lnTo>
                    <a:pt x="10820" y="8095"/>
                  </a:lnTo>
                  <a:lnTo>
                    <a:pt x="9885" y="8746"/>
                  </a:lnTo>
                  <a:lnTo>
                    <a:pt x="8949" y="9315"/>
                  </a:lnTo>
                  <a:lnTo>
                    <a:pt x="7973" y="9925"/>
                  </a:lnTo>
                  <a:lnTo>
                    <a:pt x="6997" y="10454"/>
                  </a:lnTo>
                  <a:lnTo>
                    <a:pt x="5980" y="10942"/>
                  </a:lnTo>
                  <a:lnTo>
                    <a:pt x="4963" y="11430"/>
                  </a:lnTo>
                  <a:lnTo>
                    <a:pt x="3783" y="11918"/>
                  </a:lnTo>
                  <a:lnTo>
                    <a:pt x="2563" y="12366"/>
                  </a:lnTo>
                  <a:lnTo>
                    <a:pt x="1343" y="12772"/>
                  </a:lnTo>
                  <a:lnTo>
                    <a:pt x="123" y="13098"/>
                  </a:lnTo>
                  <a:lnTo>
                    <a:pt x="41" y="13139"/>
                  </a:lnTo>
                  <a:lnTo>
                    <a:pt x="1" y="13220"/>
                  </a:lnTo>
                  <a:lnTo>
                    <a:pt x="1" y="13261"/>
                  </a:lnTo>
                  <a:lnTo>
                    <a:pt x="1" y="13342"/>
                  </a:lnTo>
                  <a:lnTo>
                    <a:pt x="41" y="13383"/>
                  </a:lnTo>
                  <a:lnTo>
                    <a:pt x="82" y="13464"/>
                  </a:lnTo>
                  <a:lnTo>
                    <a:pt x="245" y="13464"/>
                  </a:lnTo>
                  <a:lnTo>
                    <a:pt x="1343" y="13179"/>
                  </a:lnTo>
                  <a:lnTo>
                    <a:pt x="2400" y="12813"/>
                  </a:lnTo>
                  <a:lnTo>
                    <a:pt x="3499" y="12406"/>
                  </a:lnTo>
                  <a:lnTo>
                    <a:pt x="4556" y="12000"/>
                  </a:lnTo>
                  <a:lnTo>
                    <a:pt x="5614" y="11552"/>
                  </a:lnTo>
                  <a:lnTo>
                    <a:pt x="6631" y="11023"/>
                  </a:lnTo>
                  <a:lnTo>
                    <a:pt x="7648" y="10495"/>
                  </a:lnTo>
                  <a:lnTo>
                    <a:pt x="8665" y="9925"/>
                  </a:lnTo>
                  <a:lnTo>
                    <a:pt x="9641" y="9356"/>
                  </a:lnTo>
                  <a:lnTo>
                    <a:pt x="10576" y="8705"/>
                  </a:lnTo>
                  <a:lnTo>
                    <a:pt x="11512" y="8054"/>
                  </a:lnTo>
                  <a:lnTo>
                    <a:pt x="12447" y="7363"/>
                  </a:lnTo>
                  <a:lnTo>
                    <a:pt x="13342" y="6630"/>
                  </a:lnTo>
                  <a:lnTo>
                    <a:pt x="14197" y="5858"/>
                  </a:lnTo>
                  <a:lnTo>
                    <a:pt x="15010" y="5085"/>
                  </a:lnTo>
                  <a:lnTo>
                    <a:pt x="15824" y="4271"/>
                  </a:lnTo>
                  <a:lnTo>
                    <a:pt x="16718" y="3295"/>
                  </a:lnTo>
                  <a:lnTo>
                    <a:pt x="17532" y="2319"/>
                  </a:lnTo>
                  <a:lnTo>
                    <a:pt x="18345" y="1302"/>
                  </a:lnTo>
                  <a:lnTo>
                    <a:pt x="19078" y="285"/>
                  </a:lnTo>
                  <a:lnTo>
                    <a:pt x="19118" y="204"/>
                  </a:lnTo>
                  <a:lnTo>
                    <a:pt x="19118" y="122"/>
                  </a:lnTo>
                  <a:lnTo>
                    <a:pt x="19078" y="82"/>
                  </a:lnTo>
                  <a:lnTo>
                    <a:pt x="19037" y="41"/>
                  </a:lnTo>
                  <a:lnTo>
                    <a:pt x="1891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" name="Google Shape;423;p13"/>
            <p:cNvSpPr/>
            <p:nvPr/>
          </p:nvSpPr>
          <p:spPr>
            <a:xfrm>
              <a:off x="277775" y="921800"/>
              <a:ext cx="404750" cy="281700"/>
            </a:xfrm>
            <a:custGeom>
              <a:avLst/>
              <a:gdLst/>
              <a:ahLst/>
              <a:cxnLst/>
              <a:rect l="l" t="t" r="r" b="b"/>
              <a:pathLst>
                <a:path w="16190" h="11268" extrusionOk="0">
                  <a:moveTo>
                    <a:pt x="15945" y="1"/>
                  </a:moveTo>
                  <a:lnTo>
                    <a:pt x="15864" y="41"/>
                  </a:lnTo>
                  <a:lnTo>
                    <a:pt x="12895" y="2319"/>
                  </a:lnTo>
                  <a:lnTo>
                    <a:pt x="9844" y="4516"/>
                  </a:lnTo>
                  <a:lnTo>
                    <a:pt x="6793" y="6631"/>
                  </a:lnTo>
                  <a:lnTo>
                    <a:pt x="3661" y="8705"/>
                  </a:lnTo>
                  <a:lnTo>
                    <a:pt x="1871" y="9804"/>
                  </a:lnTo>
                  <a:lnTo>
                    <a:pt x="82" y="10942"/>
                  </a:lnTo>
                  <a:lnTo>
                    <a:pt x="41" y="10983"/>
                  </a:lnTo>
                  <a:lnTo>
                    <a:pt x="0" y="11064"/>
                  </a:lnTo>
                  <a:lnTo>
                    <a:pt x="0" y="11105"/>
                  </a:lnTo>
                  <a:lnTo>
                    <a:pt x="41" y="11186"/>
                  </a:lnTo>
                  <a:lnTo>
                    <a:pt x="82" y="11227"/>
                  </a:lnTo>
                  <a:lnTo>
                    <a:pt x="122" y="11268"/>
                  </a:lnTo>
                  <a:lnTo>
                    <a:pt x="285" y="11268"/>
                  </a:lnTo>
                  <a:lnTo>
                    <a:pt x="3458" y="9275"/>
                  </a:lnTo>
                  <a:lnTo>
                    <a:pt x="6631" y="7200"/>
                  </a:lnTo>
                  <a:lnTo>
                    <a:pt x="9722" y="5044"/>
                  </a:lnTo>
                  <a:lnTo>
                    <a:pt x="12773" y="2848"/>
                  </a:lnTo>
                  <a:lnTo>
                    <a:pt x="14440" y="1587"/>
                  </a:lnTo>
                  <a:lnTo>
                    <a:pt x="16108" y="326"/>
                  </a:lnTo>
                  <a:lnTo>
                    <a:pt x="16149" y="245"/>
                  </a:lnTo>
                  <a:lnTo>
                    <a:pt x="16189" y="204"/>
                  </a:lnTo>
                  <a:lnTo>
                    <a:pt x="16149" y="123"/>
                  </a:lnTo>
                  <a:lnTo>
                    <a:pt x="16108" y="82"/>
                  </a:lnTo>
                  <a:lnTo>
                    <a:pt x="1598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" name="Google Shape;424;p13"/>
            <p:cNvSpPr/>
            <p:nvPr/>
          </p:nvSpPr>
          <p:spPr>
            <a:xfrm>
              <a:off x="329625" y="896375"/>
              <a:ext cx="264425" cy="187150"/>
            </a:xfrm>
            <a:custGeom>
              <a:avLst/>
              <a:gdLst/>
              <a:ahLst/>
              <a:cxnLst/>
              <a:rect l="l" t="t" r="r" b="b"/>
              <a:pathLst>
                <a:path w="10577" h="7486" extrusionOk="0">
                  <a:moveTo>
                    <a:pt x="7038" y="1"/>
                  </a:moveTo>
                  <a:lnTo>
                    <a:pt x="6956" y="41"/>
                  </a:lnTo>
                  <a:lnTo>
                    <a:pt x="5940" y="651"/>
                  </a:lnTo>
                  <a:lnTo>
                    <a:pt x="4963" y="1262"/>
                  </a:lnTo>
                  <a:lnTo>
                    <a:pt x="4028" y="1953"/>
                  </a:lnTo>
                  <a:lnTo>
                    <a:pt x="3133" y="2645"/>
                  </a:lnTo>
                  <a:lnTo>
                    <a:pt x="2197" y="3417"/>
                  </a:lnTo>
                  <a:lnTo>
                    <a:pt x="1343" y="4231"/>
                  </a:lnTo>
                  <a:lnTo>
                    <a:pt x="936" y="4597"/>
                  </a:lnTo>
                  <a:lnTo>
                    <a:pt x="570" y="5004"/>
                  </a:lnTo>
                  <a:lnTo>
                    <a:pt x="408" y="5207"/>
                  </a:lnTo>
                  <a:lnTo>
                    <a:pt x="286" y="5451"/>
                  </a:lnTo>
                  <a:lnTo>
                    <a:pt x="164" y="5655"/>
                  </a:lnTo>
                  <a:lnTo>
                    <a:pt x="82" y="5899"/>
                  </a:lnTo>
                  <a:lnTo>
                    <a:pt x="42" y="6143"/>
                  </a:lnTo>
                  <a:lnTo>
                    <a:pt x="1" y="6346"/>
                  </a:lnTo>
                  <a:lnTo>
                    <a:pt x="42" y="6550"/>
                  </a:lnTo>
                  <a:lnTo>
                    <a:pt x="82" y="6753"/>
                  </a:lnTo>
                  <a:lnTo>
                    <a:pt x="164" y="6956"/>
                  </a:lnTo>
                  <a:lnTo>
                    <a:pt x="286" y="7119"/>
                  </a:lnTo>
                  <a:lnTo>
                    <a:pt x="448" y="7282"/>
                  </a:lnTo>
                  <a:lnTo>
                    <a:pt x="652" y="7404"/>
                  </a:lnTo>
                  <a:lnTo>
                    <a:pt x="896" y="7485"/>
                  </a:lnTo>
                  <a:lnTo>
                    <a:pt x="1140" y="7485"/>
                  </a:lnTo>
                  <a:lnTo>
                    <a:pt x="1384" y="7444"/>
                  </a:lnTo>
                  <a:lnTo>
                    <a:pt x="1669" y="7404"/>
                  </a:lnTo>
                  <a:lnTo>
                    <a:pt x="2157" y="7160"/>
                  </a:lnTo>
                  <a:lnTo>
                    <a:pt x="2604" y="6916"/>
                  </a:lnTo>
                  <a:lnTo>
                    <a:pt x="3621" y="6346"/>
                  </a:lnTo>
                  <a:lnTo>
                    <a:pt x="4638" y="5777"/>
                  </a:lnTo>
                  <a:lnTo>
                    <a:pt x="5614" y="5126"/>
                  </a:lnTo>
                  <a:lnTo>
                    <a:pt x="6550" y="4475"/>
                  </a:lnTo>
                  <a:lnTo>
                    <a:pt x="7607" y="3662"/>
                  </a:lnTo>
                  <a:lnTo>
                    <a:pt x="8584" y="2848"/>
                  </a:lnTo>
                  <a:lnTo>
                    <a:pt x="9600" y="1953"/>
                  </a:lnTo>
                  <a:lnTo>
                    <a:pt x="10536" y="1058"/>
                  </a:lnTo>
                  <a:lnTo>
                    <a:pt x="10577" y="977"/>
                  </a:lnTo>
                  <a:lnTo>
                    <a:pt x="10577" y="936"/>
                  </a:lnTo>
                  <a:lnTo>
                    <a:pt x="10577" y="855"/>
                  </a:lnTo>
                  <a:lnTo>
                    <a:pt x="10536" y="814"/>
                  </a:lnTo>
                  <a:lnTo>
                    <a:pt x="10455" y="774"/>
                  </a:lnTo>
                  <a:lnTo>
                    <a:pt x="10414" y="733"/>
                  </a:lnTo>
                  <a:lnTo>
                    <a:pt x="10333" y="774"/>
                  </a:lnTo>
                  <a:lnTo>
                    <a:pt x="10251" y="814"/>
                  </a:lnTo>
                  <a:lnTo>
                    <a:pt x="9478" y="1546"/>
                  </a:lnTo>
                  <a:lnTo>
                    <a:pt x="8706" y="2238"/>
                  </a:lnTo>
                  <a:lnTo>
                    <a:pt x="7892" y="2929"/>
                  </a:lnTo>
                  <a:lnTo>
                    <a:pt x="7079" y="3621"/>
                  </a:lnTo>
                  <a:lnTo>
                    <a:pt x="6224" y="4231"/>
                  </a:lnTo>
                  <a:lnTo>
                    <a:pt x="5329" y="4841"/>
                  </a:lnTo>
                  <a:lnTo>
                    <a:pt x="4435" y="5451"/>
                  </a:lnTo>
                  <a:lnTo>
                    <a:pt x="3540" y="5980"/>
                  </a:lnTo>
                  <a:lnTo>
                    <a:pt x="2604" y="6550"/>
                  </a:lnTo>
                  <a:lnTo>
                    <a:pt x="2116" y="6794"/>
                  </a:lnTo>
                  <a:lnTo>
                    <a:pt x="1628" y="6997"/>
                  </a:lnTo>
                  <a:lnTo>
                    <a:pt x="1384" y="7078"/>
                  </a:lnTo>
                  <a:lnTo>
                    <a:pt x="1140" y="7119"/>
                  </a:lnTo>
                  <a:lnTo>
                    <a:pt x="855" y="7078"/>
                  </a:lnTo>
                  <a:lnTo>
                    <a:pt x="733" y="7038"/>
                  </a:lnTo>
                  <a:lnTo>
                    <a:pt x="652" y="6956"/>
                  </a:lnTo>
                  <a:lnTo>
                    <a:pt x="489" y="6794"/>
                  </a:lnTo>
                  <a:lnTo>
                    <a:pt x="408" y="6590"/>
                  </a:lnTo>
                  <a:lnTo>
                    <a:pt x="408" y="6387"/>
                  </a:lnTo>
                  <a:lnTo>
                    <a:pt x="408" y="6183"/>
                  </a:lnTo>
                  <a:lnTo>
                    <a:pt x="448" y="5939"/>
                  </a:lnTo>
                  <a:lnTo>
                    <a:pt x="530" y="5695"/>
                  </a:lnTo>
                  <a:lnTo>
                    <a:pt x="652" y="5492"/>
                  </a:lnTo>
                  <a:lnTo>
                    <a:pt x="814" y="5289"/>
                  </a:lnTo>
                  <a:lnTo>
                    <a:pt x="1180" y="4882"/>
                  </a:lnTo>
                  <a:lnTo>
                    <a:pt x="1547" y="4556"/>
                  </a:lnTo>
                  <a:lnTo>
                    <a:pt x="2319" y="3824"/>
                  </a:lnTo>
                  <a:lnTo>
                    <a:pt x="3133" y="3133"/>
                  </a:lnTo>
                  <a:lnTo>
                    <a:pt x="4068" y="2360"/>
                  </a:lnTo>
                  <a:lnTo>
                    <a:pt x="5085" y="1668"/>
                  </a:lnTo>
                  <a:lnTo>
                    <a:pt x="6102" y="977"/>
                  </a:lnTo>
                  <a:lnTo>
                    <a:pt x="7160" y="367"/>
                  </a:lnTo>
                  <a:lnTo>
                    <a:pt x="7201" y="326"/>
                  </a:lnTo>
                  <a:lnTo>
                    <a:pt x="7241" y="245"/>
                  </a:lnTo>
                  <a:lnTo>
                    <a:pt x="7241" y="163"/>
                  </a:lnTo>
                  <a:lnTo>
                    <a:pt x="7201" y="123"/>
                  </a:lnTo>
                  <a:lnTo>
                    <a:pt x="7160" y="82"/>
                  </a:lnTo>
                  <a:lnTo>
                    <a:pt x="7119" y="41"/>
                  </a:lnTo>
                  <a:lnTo>
                    <a:pt x="7038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25" name="Google Shape;425;p13"/>
          <p:cNvGrpSpPr/>
          <p:nvPr/>
        </p:nvGrpSpPr>
        <p:grpSpPr>
          <a:xfrm>
            <a:off x="8151930" y="-741100"/>
            <a:ext cx="1340699" cy="1721646"/>
            <a:chOff x="2659350" y="1746500"/>
            <a:chExt cx="379350" cy="487125"/>
          </a:xfrm>
        </p:grpSpPr>
        <p:sp>
          <p:nvSpPr>
            <p:cNvPr id="426" name="Google Shape;426;p13"/>
            <p:cNvSpPr/>
            <p:nvPr/>
          </p:nvSpPr>
          <p:spPr>
            <a:xfrm>
              <a:off x="2659350" y="1746500"/>
              <a:ext cx="379350" cy="487125"/>
            </a:xfrm>
            <a:custGeom>
              <a:avLst/>
              <a:gdLst/>
              <a:ahLst/>
              <a:cxnLst/>
              <a:rect l="l" t="t" r="r" b="b"/>
              <a:pathLst>
                <a:path w="15174" h="19485" extrusionOk="0">
                  <a:moveTo>
                    <a:pt x="14116" y="1"/>
                  </a:moveTo>
                  <a:lnTo>
                    <a:pt x="14034" y="42"/>
                  </a:lnTo>
                  <a:lnTo>
                    <a:pt x="13261" y="774"/>
                  </a:lnTo>
                  <a:lnTo>
                    <a:pt x="12448" y="1465"/>
                  </a:lnTo>
                  <a:lnTo>
                    <a:pt x="11634" y="2116"/>
                  </a:lnTo>
                  <a:lnTo>
                    <a:pt x="10821" y="2767"/>
                  </a:lnTo>
                  <a:lnTo>
                    <a:pt x="9112" y="4028"/>
                  </a:lnTo>
                  <a:lnTo>
                    <a:pt x="7404" y="5248"/>
                  </a:lnTo>
                  <a:lnTo>
                    <a:pt x="5899" y="6428"/>
                  </a:lnTo>
                  <a:lnTo>
                    <a:pt x="5167" y="7079"/>
                  </a:lnTo>
                  <a:lnTo>
                    <a:pt x="4435" y="7729"/>
                  </a:lnTo>
                  <a:lnTo>
                    <a:pt x="3743" y="8380"/>
                  </a:lnTo>
                  <a:lnTo>
                    <a:pt x="3133" y="9072"/>
                  </a:lnTo>
                  <a:lnTo>
                    <a:pt x="2482" y="9844"/>
                  </a:lnTo>
                  <a:lnTo>
                    <a:pt x="1953" y="10617"/>
                  </a:lnTo>
                  <a:lnTo>
                    <a:pt x="1425" y="11390"/>
                  </a:lnTo>
                  <a:lnTo>
                    <a:pt x="1018" y="12204"/>
                  </a:lnTo>
                  <a:lnTo>
                    <a:pt x="652" y="13058"/>
                  </a:lnTo>
                  <a:lnTo>
                    <a:pt x="326" y="13912"/>
                  </a:lnTo>
                  <a:lnTo>
                    <a:pt x="123" y="14766"/>
                  </a:lnTo>
                  <a:lnTo>
                    <a:pt x="82" y="15173"/>
                  </a:lnTo>
                  <a:lnTo>
                    <a:pt x="42" y="15620"/>
                  </a:lnTo>
                  <a:lnTo>
                    <a:pt x="1" y="16068"/>
                  </a:lnTo>
                  <a:lnTo>
                    <a:pt x="42" y="16475"/>
                  </a:lnTo>
                  <a:lnTo>
                    <a:pt x="82" y="16922"/>
                  </a:lnTo>
                  <a:lnTo>
                    <a:pt x="164" y="17329"/>
                  </a:lnTo>
                  <a:lnTo>
                    <a:pt x="326" y="17736"/>
                  </a:lnTo>
                  <a:lnTo>
                    <a:pt x="489" y="18102"/>
                  </a:lnTo>
                  <a:lnTo>
                    <a:pt x="733" y="18468"/>
                  </a:lnTo>
                  <a:lnTo>
                    <a:pt x="977" y="18753"/>
                  </a:lnTo>
                  <a:lnTo>
                    <a:pt x="1303" y="18997"/>
                  </a:lnTo>
                  <a:lnTo>
                    <a:pt x="1669" y="19200"/>
                  </a:lnTo>
                  <a:lnTo>
                    <a:pt x="2035" y="19363"/>
                  </a:lnTo>
                  <a:lnTo>
                    <a:pt x="2442" y="19444"/>
                  </a:lnTo>
                  <a:lnTo>
                    <a:pt x="2930" y="19485"/>
                  </a:lnTo>
                  <a:lnTo>
                    <a:pt x="3418" y="19485"/>
                  </a:lnTo>
                  <a:lnTo>
                    <a:pt x="3906" y="19444"/>
                  </a:lnTo>
                  <a:lnTo>
                    <a:pt x="4394" y="19363"/>
                  </a:lnTo>
                  <a:lnTo>
                    <a:pt x="5370" y="19159"/>
                  </a:lnTo>
                  <a:lnTo>
                    <a:pt x="6306" y="18915"/>
                  </a:lnTo>
                  <a:lnTo>
                    <a:pt x="7323" y="18631"/>
                  </a:lnTo>
                  <a:lnTo>
                    <a:pt x="8340" y="18305"/>
                  </a:lnTo>
                  <a:lnTo>
                    <a:pt x="9356" y="17980"/>
                  </a:lnTo>
                  <a:lnTo>
                    <a:pt x="10333" y="17614"/>
                  </a:lnTo>
                  <a:lnTo>
                    <a:pt x="11309" y="17166"/>
                  </a:lnTo>
                  <a:lnTo>
                    <a:pt x="12285" y="16719"/>
                  </a:lnTo>
                  <a:lnTo>
                    <a:pt x="13221" y="16271"/>
                  </a:lnTo>
                  <a:lnTo>
                    <a:pt x="14156" y="15743"/>
                  </a:lnTo>
                  <a:lnTo>
                    <a:pt x="15051" y="15214"/>
                  </a:lnTo>
                  <a:lnTo>
                    <a:pt x="15132" y="15173"/>
                  </a:lnTo>
                  <a:lnTo>
                    <a:pt x="15173" y="15092"/>
                  </a:lnTo>
                  <a:lnTo>
                    <a:pt x="15173" y="15051"/>
                  </a:lnTo>
                  <a:lnTo>
                    <a:pt x="15132" y="14970"/>
                  </a:lnTo>
                  <a:lnTo>
                    <a:pt x="15092" y="14929"/>
                  </a:lnTo>
                  <a:lnTo>
                    <a:pt x="15010" y="14888"/>
                  </a:lnTo>
                  <a:lnTo>
                    <a:pt x="14888" y="14888"/>
                  </a:lnTo>
                  <a:lnTo>
                    <a:pt x="13994" y="15417"/>
                  </a:lnTo>
                  <a:lnTo>
                    <a:pt x="13099" y="15905"/>
                  </a:lnTo>
                  <a:lnTo>
                    <a:pt x="12163" y="16393"/>
                  </a:lnTo>
                  <a:lnTo>
                    <a:pt x="11228" y="16800"/>
                  </a:lnTo>
                  <a:lnTo>
                    <a:pt x="10292" y="17207"/>
                  </a:lnTo>
                  <a:lnTo>
                    <a:pt x="9316" y="17573"/>
                  </a:lnTo>
                  <a:lnTo>
                    <a:pt x="8340" y="17939"/>
                  </a:lnTo>
                  <a:lnTo>
                    <a:pt x="7363" y="18224"/>
                  </a:lnTo>
                  <a:lnTo>
                    <a:pt x="6387" y="18508"/>
                  </a:lnTo>
                  <a:lnTo>
                    <a:pt x="5452" y="18753"/>
                  </a:lnTo>
                  <a:lnTo>
                    <a:pt x="4475" y="18956"/>
                  </a:lnTo>
                  <a:lnTo>
                    <a:pt x="3987" y="19037"/>
                  </a:lnTo>
                  <a:lnTo>
                    <a:pt x="3499" y="19119"/>
                  </a:lnTo>
                  <a:lnTo>
                    <a:pt x="3052" y="19119"/>
                  </a:lnTo>
                  <a:lnTo>
                    <a:pt x="2604" y="19078"/>
                  </a:lnTo>
                  <a:lnTo>
                    <a:pt x="2157" y="18997"/>
                  </a:lnTo>
                  <a:lnTo>
                    <a:pt x="1750" y="18834"/>
                  </a:lnTo>
                  <a:lnTo>
                    <a:pt x="1425" y="18631"/>
                  </a:lnTo>
                  <a:lnTo>
                    <a:pt x="1140" y="18386"/>
                  </a:lnTo>
                  <a:lnTo>
                    <a:pt x="896" y="18061"/>
                  </a:lnTo>
                  <a:lnTo>
                    <a:pt x="692" y="17695"/>
                  </a:lnTo>
                  <a:lnTo>
                    <a:pt x="530" y="17329"/>
                  </a:lnTo>
                  <a:lnTo>
                    <a:pt x="448" y="16922"/>
                  </a:lnTo>
                  <a:lnTo>
                    <a:pt x="408" y="16475"/>
                  </a:lnTo>
                  <a:lnTo>
                    <a:pt x="367" y="16068"/>
                  </a:lnTo>
                  <a:lnTo>
                    <a:pt x="408" y="15661"/>
                  </a:lnTo>
                  <a:lnTo>
                    <a:pt x="448" y="15214"/>
                  </a:lnTo>
                  <a:lnTo>
                    <a:pt x="611" y="14400"/>
                  </a:lnTo>
                  <a:lnTo>
                    <a:pt x="855" y="13546"/>
                  </a:lnTo>
                  <a:lnTo>
                    <a:pt x="1181" y="12732"/>
                  </a:lnTo>
                  <a:lnTo>
                    <a:pt x="1587" y="11919"/>
                  </a:lnTo>
                  <a:lnTo>
                    <a:pt x="2035" y="11146"/>
                  </a:lnTo>
                  <a:lnTo>
                    <a:pt x="2564" y="10373"/>
                  </a:lnTo>
                  <a:lnTo>
                    <a:pt x="3133" y="9641"/>
                  </a:lnTo>
                  <a:lnTo>
                    <a:pt x="3743" y="8950"/>
                  </a:lnTo>
                  <a:lnTo>
                    <a:pt x="4394" y="8299"/>
                  </a:lnTo>
                  <a:lnTo>
                    <a:pt x="5045" y="7648"/>
                  </a:lnTo>
                  <a:lnTo>
                    <a:pt x="5736" y="7038"/>
                  </a:lnTo>
                  <a:lnTo>
                    <a:pt x="6468" y="6428"/>
                  </a:lnTo>
                  <a:lnTo>
                    <a:pt x="7201" y="5858"/>
                  </a:lnTo>
                  <a:lnTo>
                    <a:pt x="9031" y="4557"/>
                  </a:lnTo>
                  <a:lnTo>
                    <a:pt x="10821" y="3214"/>
                  </a:lnTo>
                  <a:lnTo>
                    <a:pt x="11756" y="2523"/>
                  </a:lnTo>
                  <a:lnTo>
                    <a:pt x="12611" y="1831"/>
                  </a:lnTo>
                  <a:lnTo>
                    <a:pt x="13465" y="1058"/>
                  </a:lnTo>
                  <a:lnTo>
                    <a:pt x="14278" y="286"/>
                  </a:lnTo>
                  <a:lnTo>
                    <a:pt x="14319" y="245"/>
                  </a:lnTo>
                  <a:lnTo>
                    <a:pt x="14360" y="164"/>
                  </a:lnTo>
                  <a:lnTo>
                    <a:pt x="14319" y="82"/>
                  </a:lnTo>
                  <a:lnTo>
                    <a:pt x="14278" y="42"/>
                  </a:lnTo>
                  <a:lnTo>
                    <a:pt x="1423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" name="Google Shape;427;p13"/>
            <p:cNvSpPr/>
            <p:nvPr/>
          </p:nvSpPr>
          <p:spPr>
            <a:xfrm>
              <a:off x="2701050" y="1843125"/>
              <a:ext cx="309175" cy="322375"/>
            </a:xfrm>
            <a:custGeom>
              <a:avLst/>
              <a:gdLst/>
              <a:ahLst/>
              <a:cxnLst/>
              <a:rect l="l" t="t" r="r" b="b"/>
              <a:pathLst>
                <a:path w="12367" h="12895" extrusionOk="0">
                  <a:moveTo>
                    <a:pt x="12163" y="0"/>
                  </a:moveTo>
                  <a:lnTo>
                    <a:pt x="12081" y="41"/>
                  </a:lnTo>
                  <a:lnTo>
                    <a:pt x="9600" y="1831"/>
                  </a:lnTo>
                  <a:lnTo>
                    <a:pt x="7160" y="3702"/>
                  </a:lnTo>
                  <a:lnTo>
                    <a:pt x="5939" y="4637"/>
                  </a:lnTo>
                  <a:lnTo>
                    <a:pt x="4760" y="5613"/>
                  </a:lnTo>
                  <a:lnTo>
                    <a:pt x="3580" y="6630"/>
                  </a:lnTo>
                  <a:lnTo>
                    <a:pt x="2441" y="7647"/>
                  </a:lnTo>
                  <a:lnTo>
                    <a:pt x="1872" y="8135"/>
                  </a:lnTo>
                  <a:lnTo>
                    <a:pt x="1343" y="8664"/>
                  </a:lnTo>
                  <a:lnTo>
                    <a:pt x="855" y="9193"/>
                  </a:lnTo>
                  <a:lnTo>
                    <a:pt x="611" y="9478"/>
                  </a:lnTo>
                  <a:lnTo>
                    <a:pt x="407" y="9762"/>
                  </a:lnTo>
                  <a:lnTo>
                    <a:pt x="285" y="10047"/>
                  </a:lnTo>
                  <a:lnTo>
                    <a:pt x="163" y="10332"/>
                  </a:lnTo>
                  <a:lnTo>
                    <a:pt x="82" y="10617"/>
                  </a:lnTo>
                  <a:lnTo>
                    <a:pt x="1" y="10901"/>
                  </a:lnTo>
                  <a:lnTo>
                    <a:pt x="1" y="11227"/>
                  </a:lnTo>
                  <a:lnTo>
                    <a:pt x="41" y="11511"/>
                  </a:lnTo>
                  <a:lnTo>
                    <a:pt x="123" y="11796"/>
                  </a:lnTo>
                  <a:lnTo>
                    <a:pt x="285" y="12081"/>
                  </a:lnTo>
                  <a:lnTo>
                    <a:pt x="448" y="12284"/>
                  </a:lnTo>
                  <a:lnTo>
                    <a:pt x="651" y="12488"/>
                  </a:lnTo>
                  <a:lnTo>
                    <a:pt x="896" y="12610"/>
                  </a:lnTo>
                  <a:lnTo>
                    <a:pt x="1140" y="12732"/>
                  </a:lnTo>
                  <a:lnTo>
                    <a:pt x="1384" y="12813"/>
                  </a:lnTo>
                  <a:lnTo>
                    <a:pt x="1668" y="12854"/>
                  </a:lnTo>
                  <a:lnTo>
                    <a:pt x="2238" y="12894"/>
                  </a:lnTo>
                  <a:lnTo>
                    <a:pt x="2929" y="12813"/>
                  </a:lnTo>
                  <a:lnTo>
                    <a:pt x="3621" y="12691"/>
                  </a:lnTo>
                  <a:lnTo>
                    <a:pt x="5004" y="12366"/>
                  </a:lnTo>
                  <a:lnTo>
                    <a:pt x="6712" y="11918"/>
                  </a:lnTo>
                  <a:lnTo>
                    <a:pt x="8380" y="11389"/>
                  </a:lnTo>
                  <a:lnTo>
                    <a:pt x="10048" y="10820"/>
                  </a:lnTo>
                  <a:lnTo>
                    <a:pt x="11715" y="10210"/>
                  </a:lnTo>
                  <a:lnTo>
                    <a:pt x="11756" y="10128"/>
                  </a:lnTo>
                  <a:lnTo>
                    <a:pt x="11797" y="10088"/>
                  </a:lnTo>
                  <a:lnTo>
                    <a:pt x="11837" y="9966"/>
                  </a:lnTo>
                  <a:lnTo>
                    <a:pt x="11797" y="9884"/>
                  </a:lnTo>
                  <a:lnTo>
                    <a:pt x="11756" y="9844"/>
                  </a:lnTo>
                  <a:lnTo>
                    <a:pt x="11675" y="9803"/>
                  </a:lnTo>
                  <a:lnTo>
                    <a:pt x="11593" y="9844"/>
                  </a:lnTo>
                  <a:lnTo>
                    <a:pt x="10210" y="10373"/>
                  </a:lnTo>
                  <a:lnTo>
                    <a:pt x="8827" y="10861"/>
                  </a:lnTo>
                  <a:lnTo>
                    <a:pt x="7444" y="11308"/>
                  </a:lnTo>
                  <a:lnTo>
                    <a:pt x="6021" y="11715"/>
                  </a:lnTo>
                  <a:lnTo>
                    <a:pt x="4597" y="12081"/>
                  </a:lnTo>
                  <a:lnTo>
                    <a:pt x="3173" y="12366"/>
                  </a:lnTo>
                  <a:lnTo>
                    <a:pt x="2604" y="12488"/>
                  </a:lnTo>
                  <a:lnTo>
                    <a:pt x="2034" y="12528"/>
                  </a:lnTo>
                  <a:lnTo>
                    <a:pt x="1709" y="12488"/>
                  </a:lnTo>
                  <a:lnTo>
                    <a:pt x="1424" y="12447"/>
                  </a:lnTo>
                  <a:lnTo>
                    <a:pt x="1180" y="12366"/>
                  </a:lnTo>
                  <a:lnTo>
                    <a:pt x="936" y="12244"/>
                  </a:lnTo>
                  <a:lnTo>
                    <a:pt x="692" y="12040"/>
                  </a:lnTo>
                  <a:lnTo>
                    <a:pt x="529" y="11796"/>
                  </a:lnTo>
                  <a:lnTo>
                    <a:pt x="448" y="11511"/>
                  </a:lnTo>
                  <a:lnTo>
                    <a:pt x="407" y="11227"/>
                  </a:lnTo>
                  <a:lnTo>
                    <a:pt x="407" y="10942"/>
                  </a:lnTo>
                  <a:lnTo>
                    <a:pt x="448" y="10657"/>
                  </a:lnTo>
                  <a:lnTo>
                    <a:pt x="529" y="10373"/>
                  </a:lnTo>
                  <a:lnTo>
                    <a:pt x="651" y="10088"/>
                  </a:lnTo>
                  <a:lnTo>
                    <a:pt x="855" y="9803"/>
                  </a:lnTo>
                  <a:lnTo>
                    <a:pt x="1058" y="9518"/>
                  </a:lnTo>
                  <a:lnTo>
                    <a:pt x="1546" y="8990"/>
                  </a:lnTo>
                  <a:lnTo>
                    <a:pt x="2034" y="8501"/>
                  </a:lnTo>
                  <a:lnTo>
                    <a:pt x="2563" y="8013"/>
                  </a:lnTo>
                  <a:lnTo>
                    <a:pt x="3621" y="7037"/>
                  </a:lnTo>
                  <a:lnTo>
                    <a:pt x="4719" y="6102"/>
                  </a:lnTo>
                  <a:lnTo>
                    <a:pt x="5858" y="5207"/>
                  </a:lnTo>
                  <a:lnTo>
                    <a:pt x="6956" y="4271"/>
                  </a:lnTo>
                  <a:lnTo>
                    <a:pt x="8299" y="3295"/>
                  </a:lnTo>
                  <a:lnTo>
                    <a:pt x="9600" y="2278"/>
                  </a:lnTo>
                  <a:lnTo>
                    <a:pt x="12285" y="366"/>
                  </a:lnTo>
                  <a:lnTo>
                    <a:pt x="12326" y="285"/>
                  </a:lnTo>
                  <a:lnTo>
                    <a:pt x="12366" y="203"/>
                  </a:lnTo>
                  <a:lnTo>
                    <a:pt x="12326" y="81"/>
                  </a:lnTo>
                  <a:lnTo>
                    <a:pt x="12285" y="41"/>
                  </a:lnTo>
                  <a:lnTo>
                    <a:pt x="1224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" name="Google Shape;428;p13"/>
            <p:cNvSpPr/>
            <p:nvPr/>
          </p:nvSpPr>
          <p:spPr>
            <a:xfrm>
              <a:off x="2756975" y="1978375"/>
              <a:ext cx="183075" cy="133225"/>
            </a:xfrm>
            <a:custGeom>
              <a:avLst/>
              <a:gdLst/>
              <a:ahLst/>
              <a:cxnLst/>
              <a:rect l="l" t="t" r="r" b="b"/>
              <a:pathLst>
                <a:path w="7323" h="5329" extrusionOk="0">
                  <a:moveTo>
                    <a:pt x="5980" y="366"/>
                  </a:moveTo>
                  <a:lnTo>
                    <a:pt x="6306" y="407"/>
                  </a:lnTo>
                  <a:lnTo>
                    <a:pt x="6428" y="407"/>
                  </a:lnTo>
                  <a:lnTo>
                    <a:pt x="6550" y="488"/>
                  </a:lnTo>
                  <a:lnTo>
                    <a:pt x="6672" y="569"/>
                  </a:lnTo>
                  <a:lnTo>
                    <a:pt x="6753" y="651"/>
                  </a:lnTo>
                  <a:lnTo>
                    <a:pt x="6834" y="814"/>
                  </a:lnTo>
                  <a:lnTo>
                    <a:pt x="6875" y="936"/>
                  </a:lnTo>
                  <a:lnTo>
                    <a:pt x="6956" y="1302"/>
                  </a:lnTo>
                  <a:lnTo>
                    <a:pt x="6916" y="1586"/>
                  </a:lnTo>
                  <a:lnTo>
                    <a:pt x="6834" y="1912"/>
                  </a:lnTo>
                  <a:lnTo>
                    <a:pt x="6672" y="2197"/>
                  </a:lnTo>
                  <a:lnTo>
                    <a:pt x="6468" y="2522"/>
                  </a:lnTo>
                  <a:lnTo>
                    <a:pt x="6184" y="2766"/>
                  </a:lnTo>
                  <a:lnTo>
                    <a:pt x="5858" y="3010"/>
                  </a:lnTo>
                  <a:lnTo>
                    <a:pt x="5533" y="3213"/>
                  </a:lnTo>
                  <a:lnTo>
                    <a:pt x="4841" y="3580"/>
                  </a:lnTo>
                  <a:lnTo>
                    <a:pt x="4109" y="3864"/>
                  </a:lnTo>
                  <a:lnTo>
                    <a:pt x="3092" y="4271"/>
                  </a:lnTo>
                  <a:lnTo>
                    <a:pt x="2075" y="4637"/>
                  </a:lnTo>
                  <a:lnTo>
                    <a:pt x="1709" y="4800"/>
                  </a:lnTo>
                  <a:lnTo>
                    <a:pt x="1180" y="4963"/>
                  </a:lnTo>
                  <a:lnTo>
                    <a:pt x="692" y="4963"/>
                  </a:lnTo>
                  <a:lnTo>
                    <a:pt x="530" y="4881"/>
                  </a:lnTo>
                  <a:lnTo>
                    <a:pt x="448" y="4840"/>
                  </a:lnTo>
                  <a:lnTo>
                    <a:pt x="408" y="4759"/>
                  </a:lnTo>
                  <a:lnTo>
                    <a:pt x="367" y="4637"/>
                  </a:lnTo>
                  <a:lnTo>
                    <a:pt x="367" y="4515"/>
                  </a:lnTo>
                  <a:lnTo>
                    <a:pt x="448" y="4312"/>
                  </a:lnTo>
                  <a:lnTo>
                    <a:pt x="570" y="4108"/>
                  </a:lnTo>
                  <a:lnTo>
                    <a:pt x="733" y="3946"/>
                  </a:lnTo>
                  <a:lnTo>
                    <a:pt x="1384" y="3335"/>
                  </a:lnTo>
                  <a:lnTo>
                    <a:pt x="2075" y="2685"/>
                  </a:lnTo>
                  <a:lnTo>
                    <a:pt x="2848" y="2034"/>
                  </a:lnTo>
                  <a:lnTo>
                    <a:pt x="3621" y="1424"/>
                  </a:lnTo>
                  <a:lnTo>
                    <a:pt x="4068" y="1180"/>
                  </a:lnTo>
                  <a:lnTo>
                    <a:pt x="4475" y="936"/>
                  </a:lnTo>
                  <a:lnTo>
                    <a:pt x="4841" y="732"/>
                  </a:lnTo>
                  <a:lnTo>
                    <a:pt x="5207" y="569"/>
                  </a:lnTo>
                  <a:lnTo>
                    <a:pt x="5614" y="447"/>
                  </a:lnTo>
                  <a:lnTo>
                    <a:pt x="5980" y="366"/>
                  </a:lnTo>
                  <a:close/>
                  <a:moveTo>
                    <a:pt x="6021" y="0"/>
                  </a:moveTo>
                  <a:lnTo>
                    <a:pt x="5614" y="81"/>
                  </a:lnTo>
                  <a:lnTo>
                    <a:pt x="5207" y="203"/>
                  </a:lnTo>
                  <a:lnTo>
                    <a:pt x="4841" y="366"/>
                  </a:lnTo>
                  <a:lnTo>
                    <a:pt x="4353" y="569"/>
                  </a:lnTo>
                  <a:lnTo>
                    <a:pt x="3865" y="854"/>
                  </a:lnTo>
                  <a:lnTo>
                    <a:pt x="3377" y="1180"/>
                  </a:lnTo>
                  <a:lnTo>
                    <a:pt x="2930" y="1505"/>
                  </a:lnTo>
                  <a:lnTo>
                    <a:pt x="2035" y="2237"/>
                  </a:lnTo>
                  <a:lnTo>
                    <a:pt x="1180" y="2969"/>
                  </a:lnTo>
                  <a:lnTo>
                    <a:pt x="814" y="3295"/>
                  </a:lnTo>
                  <a:lnTo>
                    <a:pt x="448" y="3702"/>
                  </a:lnTo>
                  <a:lnTo>
                    <a:pt x="245" y="3905"/>
                  </a:lnTo>
                  <a:lnTo>
                    <a:pt x="123" y="4108"/>
                  </a:lnTo>
                  <a:lnTo>
                    <a:pt x="42" y="4352"/>
                  </a:lnTo>
                  <a:lnTo>
                    <a:pt x="1" y="4596"/>
                  </a:lnTo>
                  <a:lnTo>
                    <a:pt x="42" y="4840"/>
                  </a:lnTo>
                  <a:lnTo>
                    <a:pt x="164" y="5044"/>
                  </a:lnTo>
                  <a:lnTo>
                    <a:pt x="326" y="5207"/>
                  </a:lnTo>
                  <a:lnTo>
                    <a:pt x="530" y="5288"/>
                  </a:lnTo>
                  <a:lnTo>
                    <a:pt x="774" y="5329"/>
                  </a:lnTo>
                  <a:lnTo>
                    <a:pt x="1018" y="5329"/>
                  </a:lnTo>
                  <a:lnTo>
                    <a:pt x="1262" y="5288"/>
                  </a:lnTo>
                  <a:lnTo>
                    <a:pt x="1465" y="5247"/>
                  </a:lnTo>
                  <a:lnTo>
                    <a:pt x="2157" y="5003"/>
                  </a:lnTo>
                  <a:lnTo>
                    <a:pt x="2848" y="4759"/>
                  </a:lnTo>
                  <a:lnTo>
                    <a:pt x="4139" y="4266"/>
                  </a:lnTo>
                  <a:lnTo>
                    <a:pt x="4139" y="4266"/>
                  </a:lnTo>
                  <a:lnTo>
                    <a:pt x="4150" y="4271"/>
                  </a:lnTo>
                  <a:lnTo>
                    <a:pt x="4231" y="4230"/>
                  </a:lnTo>
                  <a:lnTo>
                    <a:pt x="4963" y="3905"/>
                  </a:lnTo>
                  <a:lnTo>
                    <a:pt x="5696" y="3539"/>
                  </a:lnTo>
                  <a:lnTo>
                    <a:pt x="6021" y="3335"/>
                  </a:lnTo>
                  <a:lnTo>
                    <a:pt x="6346" y="3091"/>
                  </a:lnTo>
                  <a:lnTo>
                    <a:pt x="6672" y="2847"/>
                  </a:lnTo>
                  <a:lnTo>
                    <a:pt x="6916" y="2522"/>
                  </a:lnTo>
                  <a:lnTo>
                    <a:pt x="7119" y="2197"/>
                  </a:lnTo>
                  <a:lnTo>
                    <a:pt x="7241" y="1871"/>
                  </a:lnTo>
                  <a:lnTo>
                    <a:pt x="7323" y="1505"/>
                  </a:lnTo>
                  <a:lnTo>
                    <a:pt x="7323" y="1098"/>
                  </a:lnTo>
                  <a:lnTo>
                    <a:pt x="7201" y="732"/>
                  </a:lnTo>
                  <a:lnTo>
                    <a:pt x="7119" y="569"/>
                  </a:lnTo>
                  <a:lnTo>
                    <a:pt x="7038" y="407"/>
                  </a:lnTo>
                  <a:lnTo>
                    <a:pt x="6916" y="285"/>
                  </a:lnTo>
                  <a:lnTo>
                    <a:pt x="6794" y="163"/>
                  </a:lnTo>
                  <a:lnTo>
                    <a:pt x="6631" y="81"/>
                  </a:lnTo>
                  <a:lnTo>
                    <a:pt x="6428" y="41"/>
                  </a:lnTo>
                  <a:lnTo>
                    <a:pt x="622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29" name="Google Shape;429;p13"/>
          <p:cNvSpPr/>
          <p:nvPr/>
        </p:nvSpPr>
        <p:spPr>
          <a:xfrm>
            <a:off x="192328" y="1728397"/>
            <a:ext cx="85704" cy="85658"/>
          </a:xfrm>
          <a:custGeom>
            <a:avLst/>
            <a:gdLst/>
            <a:ahLst/>
            <a:cxnLst/>
            <a:rect l="l" t="t" r="r" b="b"/>
            <a:pathLst>
              <a:path w="1873" h="1872" extrusionOk="0">
                <a:moveTo>
                  <a:pt x="733" y="1"/>
                </a:moveTo>
                <a:lnTo>
                  <a:pt x="489" y="82"/>
                </a:lnTo>
                <a:lnTo>
                  <a:pt x="245" y="245"/>
                </a:lnTo>
                <a:lnTo>
                  <a:pt x="82" y="448"/>
                </a:lnTo>
                <a:lnTo>
                  <a:pt x="1" y="692"/>
                </a:lnTo>
                <a:lnTo>
                  <a:pt x="1" y="936"/>
                </a:lnTo>
                <a:lnTo>
                  <a:pt x="42" y="1221"/>
                </a:lnTo>
                <a:lnTo>
                  <a:pt x="123" y="1424"/>
                </a:lnTo>
                <a:lnTo>
                  <a:pt x="245" y="1546"/>
                </a:lnTo>
                <a:lnTo>
                  <a:pt x="367" y="1668"/>
                </a:lnTo>
                <a:lnTo>
                  <a:pt x="489" y="1750"/>
                </a:lnTo>
                <a:lnTo>
                  <a:pt x="611" y="1831"/>
                </a:lnTo>
                <a:lnTo>
                  <a:pt x="774" y="1872"/>
                </a:lnTo>
                <a:lnTo>
                  <a:pt x="1099" y="1872"/>
                </a:lnTo>
                <a:lnTo>
                  <a:pt x="1262" y="1831"/>
                </a:lnTo>
                <a:lnTo>
                  <a:pt x="1384" y="1791"/>
                </a:lnTo>
                <a:lnTo>
                  <a:pt x="1506" y="1709"/>
                </a:lnTo>
                <a:lnTo>
                  <a:pt x="1628" y="1587"/>
                </a:lnTo>
                <a:lnTo>
                  <a:pt x="1750" y="1465"/>
                </a:lnTo>
                <a:lnTo>
                  <a:pt x="1831" y="1302"/>
                </a:lnTo>
                <a:lnTo>
                  <a:pt x="1872" y="1140"/>
                </a:lnTo>
                <a:lnTo>
                  <a:pt x="1872" y="977"/>
                </a:lnTo>
                <a:lnTo>
                  <a:pt x="1872" y="774"/>
                </a:lnTo>
                <a:lnTo>
                  <a:pt x="1791" y="652"/>
                </a:lnTo>
                <a:lnTo>
                  <a:pt x="1750" y="489"/>
                </a:lnTo>
                <a:lnTo>
                  <a:pt x="1669" y="367"/>
                </a:lnTo>
                <a:lnTo>
                  <a:pt x="1547" y="245"/>
                </a:lnTo>
                <a:lnTo>
                  <a:pt x="1303" y="82"/>
                </a:lnTo>
                <a:lnTo>
                  <a:pt x="977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0" name="Google Shape;430;p13"/>
          <p:cNvSpPr/>
          <p:nvPr/>
        </p:nvSpPr>
        <p:spPr>
          <a:xfrm>
            <a:off x="8779428" y="3574872"/>
            <a:ext cx="85704" cy="85658"/>
          </a:xfrm>
          <a:custGeom>
            <a:avLst/>
            <a:gdLst/>
            <a:ahLst/>
            <a:cxnLst/>
            <a:rect l="l" t="t" r="r" b="b"/>
            <a:pathLst>
              <a:path w="1873" h="1872" extrusionOk="0">
                <a:moveTo>
                  <a:pt x="733" y="1"/>
                </a:moveTo>
                <a:lnTo>
                  <a:pt x="489" y="82"/>
                </a:lnTo>
                <a:lnTo>
                  <a:pt x="245" y="245"/>
                </a:lnTo>
                <a:lnTo>
                  <a:pt x="82" y="448"/>
                </a:lnTo>
                <a:lnTo>
                  <a:pt x="1" y="692"/>
                </a:lnTo>
                <a:lnTo>
                  <a:pt x="1" y="936"/>
                </a:lnTo>
                <a:lnTo>
                  <a:pt x="42" y="1221"/>
                </a:lnTo>
                <a:lnTo>
                  <a:pt x="123" y="1424"/>
                </a:lnTo>
                <a:lnTo>
                  <a:pt x="245" y="1546"/>
                </a:lnTo>
                <a:lnTo>
                  <a:pt x="367" y="1668"/>
                </a:lnTo>
                <a:lnTo>
                  <a:pt x="489" y="1750"/>
                </a:lnTo>
                <a:lnTo>
                  <a:pt x="611" y="1831"/>
                </a:lnTo>
                <a:lnTo>
                  <a:pt x="774" y="1872"/>
                </a:lnTo>
                <a:lnTo>
                  <a:pt x="1099" y="1872"/>
                </a:lnTo>
                <a:lnTo>
                  <a:pt x="1262" y="1831"/>
                </a:lnTo>
                <a:lnTo>
                  <a:pt x="1384" y="1791"/>
                </a:lnTo>
                <a:lnTo>
                  <a:pt x="1506" y="1709"/>
                </a:lnTo>
                <a:lnTo>
                  <a:pt x="1628" y="1587"/>
                </a:lnTo>
                <a:lnTo>
                  <a:pt x="1750" y="1465"/>
                </a:lnTo>
                <a:lnTo>
                  <a:pt x="1831" y="1302"/>
                </a:lnTo>
                <a:lnTo>
                  <a:pt x="1872" y="1140"/>
                </a:lnTo>
                <a:lnTo>
                  <a:pt x="1872" y="977"/>
                </a:lnTo>
                <a:lnTo>
                  <a:pt x="1872" y="774"/>
                </a:lnTo>
                <a:lnTo>
                  <a:pt x="1791" y="652"/>
                </a:lnTo>
                <a:lnTo>
                  <a:pt x="1750" y="489"/>
                </a:lnTo>
                <a:lnTo>
                  <a:pt x="1669" y="367"/>
                </a:lnTo>
                <a:lnTo>
                  <a:pt x="1547" y="245"/>
                </a:lnTo>
                <a:lnTo>
                  <a:pt x="1303" y="82"/>
                </a:lnTo>
                <a:lnTo>
                  <a:pt x="977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1" name="Google Shape;431;p13"/>
          <p:cNvSpPr/>
          <p:nvPr/>
        </p:nvSpPr>
        <p:spPr>
          <a:xfrm>
            <a:off x="353529" y="3868042"/>
            <a:ext cx="85704" cy="85658"/>
          </a:xfrm>
          <a:custGeom>
            <a:avLst/>
            <a:gdLst/>
            <a:ahLst/>
            <a:cxnLst/>
            <a:rect l="l" t="t" r="r" b="b"/>
            <a:pathLst>
              <a:path w="1873" h="1872" extrusionOk="0">
                <a:moveTo>
                  <a:pt x="733" y="1"/>
                </a:moveTo>
                <a:lnTo>
                  <a:pt x="489" y="82"/>
                </a:lnTo>
                <a:lnTo>
                  <a:pt x="245" y="245"/>
                </a:lnTo>
                <a:lnTo>
                  <a:pt x="82" y="448"/>
                </a:lnTo>
                <a:lnTo>
                  <a:pt x="1" y="692"/>
                </a:lnTo>
                <a:lnTo>
                  <a:pt x="1" y="936"/>
                </a:lnTo>
                <a:lnTo>
                  <a:pt x="42" y="1180"/>
                </a:lnTo>
                <a:lnTo>
                  <a:pt x="123" y="1424"/>
                </a:lnTo>
                <a:lnTo>
                  <a:pt x="245" y="1546"/>
                </a:lnTo>
                <a:lnTo>
                  <a:pt x="367" y="1668"/>
                </a:lnTo>
                <a:lnTo>
                  <a:pt x="489" y="1750"/>
                </a:lnTo>
                <a:lnTo>
                  <a:pt x="611" y="1831"/>
                </a:lnTo>
                <a:lnTo>
                  <a:pt x="774" y="1872"/>
                </a:lnTo>
                <a:lnTo>
                  <a:pt x="1099" y="1872"/>
                </a:lnTo>
                <a:lnTo>
                  <a:pt x="1221" y="1831"/>
                </a:lnTo>
                <a:lnTo>
                  <a:pt x="1384" y="1750"/>
                </a:lnTo>
                <a:lnTo>
                  <a:pt x="1506" y="1668"/>
                </a:lnTo>
                <a:lnTo>
                  <a:pt x="1628" y="1587"/>
                </a:lnTo>
                <a:lnTo>
                  <a:pt x="1750" y="1465"/>
                </a:lnTo>
                <a:lnTo>
                  <a:pt x="1831" y="1302"/>
                </a:lnTo>
                <a:lnTo>
                  <a:pt x="1872" y="1140"/>
                </a:lnTo>
                <a:lnTo>
                  <a:pt x="1872" y="936"/>
                </a:lnTo>
                <a:lnTo>
                  <a:pt x="1831" y="774"/>
                </a:lnTo>
                <a:lnTo>
                  <a:pt x="1791" y="611"/>
                </a:lnTo>
                <a:lnTo>
                  <a:pt x="1750" y="489"/>
                </a:lnTo>
                <a:lnTo>
                  <a:pt x="1628" y="367"/>
                </a:lnTo>
                <a:lnTo>
                  <a:pt x="1547" y="245"/>
                </a:lnTo>
                <a:lnTo>
                  <a:pt x="1262" y="82"/>
                </a:lnTo>
                <a:lnTo>
                  <a:pt x="977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" name="Google Shape;432;p13"/>
          <p:cNvSpPr/>
          <p:nvPr/>
        </p:nvSpPr>
        <p:spPr>
          <a:xfrm>
            <a:off x="4349721" y="4617688"/>
            <a:ext cx="152693" cy="154523"/>
          </a:xfrm>
          <a:custGeom>
            <a:avLst/>
            <a:gdLst/>
            <a:ahLst/>
            <a:cxnLst/>
            <a:rect l="l" t="t" r="r" b="b"/>
            <a:pathLst>
              <a:path w="3337" h="3377" extrusionOk="0">
                <a:moveTo>
                  <a:pt x="1506" y="0"/>
                </a:moveTo>
                <a:lnTo>
                  <a:pt x="1262" y="41"/>
                </a:lnTo>
                <a:lnTo>
                  <a:pt x="1018" y="122"/>
                </a:lnTo>
                <a:lnTo>
                  <a:pt x="774" y="204"/>
                </a:lnTo>
                <a:lnTo>
                  <a:pt x="570" y="366"/>
                </a:lnTo>
                <a:lnTo>
                  <a:pt x="408" y="529"/>
                </a:lnTo>
                <a:lnTo>
                  <a:pt x="245" y="692"/>
                </a:lnTo>
                <a:lnTo>
                  <a:pt x="164" y="895"/>
                </a:lnTo>
                <a:lnTo>
                  <a:pt x="82" y="1098"/>
                </a:lnTo>
                <a:lnTo>
                  <a:pt x="1" y="1342"/>
                </a:lnTo>
                <a:lnTo>
                  <a:pt x="1" y="1546"/>
                </a:lnTo>
                <a:lnTo>
                  <a:pt x="1" y="1790"/>
                </a:lnTo>
                <a:lnTo>
                  <a:pt x="1" y="1993"/>
                </a:lnTo>
                <a:lnTo>
                  <a:pt x="123" y="2319"/>
                </a:lnTo>
                <a:lnTo>
                  <a:pt x="245" y="2563"/>
                </a:lnTo>
                <a:lnTo>
                  <a:pt x="448" y="2807"/>
                </a:lnTo>
                <a:lnTo>
                  <a:pt x="692" y="3010"/>
                </a:lnTo>
                <a:lnTo>
                  <a:pt x="936" y="3173"/>
                </a:lnTo>
                <a:lnTo>
                  <a:pt x="1221" y="3295"/>
                </a:lnTo>
                <a:lnTo>
                  <a:pt x="1506" y="3376"/>
                </a:lnTo>
                <a:lnTo>
                  <a:pt x="1831" y="3376"/>
                </a:lnTo>
                <a:lnTo>
                  <a:pt x="2075" y="3336"/>
                </a:lnTo>
                <a:lnTo>
                  <a:pt x="2319" y="3254"/>
                </a:lnTo>
                <a:lnTo>
                  <a:pt x="2564" y="3173"/>
                </a:lnTo>
                <a:lnTo>
                  <a:pt x="2767" y="3010"/>
                </a:lnTo>
                <a:lnTo>
                  <a:pt x="2930" y="2847"/>
                </a:lnTo>
                <a:lnTo>
                  <a:pt x="3092" y="2685"/>
                </a:lnTo>
                <a:lnTo>
                  <a:pt x="3214" y="2441"/>
                </a:lnTo>
                <a:lnTo>
                  <a:pt x="3296" y="2197"/>
                </a:lnTo>
                <a:lnTo>
                  <a:pt x="3336" y="1912"/>
                </a:lnTo>
                <a:lnTo>
                  <a:pt x="3336" y="1627"/>
                </a:lnTo>
                <a:lnTo>
                  <a:pt x="3296" y="1342"/>
                </a:lnTo>
                <a:lnTo>
                  <a:pt x="3214" y="1098"/>
                </a:lnTo>
                <a:lnTo>
                  <a:pt x="3092" y="854"/>
                </a:lnTo>
                <a:lnTo>
                  <a:pt x="2930" y="610"/>
                </a:lnTo>
                <a:lnTo>
                  <a:pt x="2726" y="407"/>
                </a:lnTo>
                <a:lnTo>
                  <a:pt x="2482" y="244"/>
                </a:lnTo>
                <a:lnTo>
                  <a:pt x="2238" y="122"/>
                </a:lnTo>
                <a:lnTo>
                  <a:pt x="1994" y="41"/>
                </a:lnTo>
                <a:lnTo>
                  <a:pt x="175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3" name="Google Shape;433;p13"/>
          <p:cNvSpPr/>
          <p:nvPr/>
        </p:nvSpPr>
        <p:spPr>
          <a:xfrm>
            <a:off x="6850353" y="4772197"/>
            <a:ext cx="85704" cy="85658"/>
          </a:xfrm>
          <a:custGeom>
            <a:avLst/>
            <a:gdLst/>
            <a:ahLst/>
            <a:cxnLst/>
            <a:rect l="l" t="t" r="r" b="b"/>
            <a:pathLst>
              <a:path w="1873" h="1872" extrusionOk="0">
                <a:moveTo>
                  <a:pt x="733" y="1"/>
                </a:moveTo>
                <a:lnTo>
                  <a:pt x="489" y="82"/>
                </a:lnTo>
                <a:lnTo>
                  <a:pt x="245" y="245"/>
                </a:lnTo>
                <a:lnTo>
                  <a:pt x="82" y="448"/>
                </a:lnTo>
                <a:lnTo>
                  <a:pt x="1" y="692"/>
                </a:lnTo>
                <a:lnTo>
                  <a:pt x="1" y="936"/>
                </a:lnTo>
                <a:lnTo>
                  <a:pt x="42" y="1221"/>
                </a:lnTo>
                <a:lnTo>
                  <a:pt x="123" y="1424"/>
                </a:lnTo>
                <a:lnTo>
                  <a:pt x="245" y="1546"/>
                </a:lnTo>
                <a:lnTo>
                  <a:pt x="367" y="1668"/>
                </a:lnTo>
                <a:lnTo>
                  <a:pt x="489" y="1750"/>
                </a:lnTo>
                <a:lnTo>
                  <a:pt x="611" y="1831"/>
                </a:lnTo>
                <a:lnTo>
                  <a:pt x="774" y="1872"/>
                </a:lnTo>
                <a:lnTo>
                  <a:pt x="1099" y="1872"/>
                </a:lnTo>
                <a:lnTo>
                  <a:pt x="1262" y="1831"/>
                </a:lnTo>
                <a:lnTo>
                  <a:pt x="1384" y="1791"/>
                </a:lnTo>
                <a:lnTo>
                  <a:pt x="1506" y="1709"/>
                </a:lnTo>
                <a:lnTo>
                  <a:pt x="1628" y="1587"/>
                </a:lnTo>
                <a:lnTo>
                  <a:pt x="1750" y="1465"/>
                </a:lnTo>
                <a:lnTo>
                  <a:pt x="1831" y="1302"/>
                </a:lnTo>
                <a:lnTo>
                  <a:pt x="1872" y="1140"/>
                </a:lnTo>
                <a:lnTo>
                  <a:pt x="1872" y="977"/>
                </a:lnTo>
                <a:lnTo>
                  <a:pt x="1872" y="774"/>
                </a:lnTo>
                <a:lnTo>
                  <a:pt x="1791" y="652"/>
                </a:lnTo>
                <a:lnTo>
                  <a:pt x="1750" y="489"/>
                </a:lnTo>
                <a:lnTo>
                  <a:pt x="1669" y="367"/>
                </a:lnTo>
                <a:lnTo>
                  <a:pt x="1547" y="245"/>
                </a:lnTo>
                <a:lnTo>
                  <a:pt x="1303" y="82"/>
                </a:lnTo>
                <a:lnTo>
                  <a:pt x="977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13"/>
          <p:cNvSpPr/>
          <p:nvPr/>
        </p:nvSpPr>
        <p:spPr>
          <a:xfrm>
            <a:off x="2463266" y="4739422"/>
            <a:ext cx="85704" cy="85658"/>
          </a:xfrm>
          <a:custGeom>
            <a:avLst/>
            <a:gdLst/>
            <a:ahLst/>
            <a:cxnLst/>
            <a:rect l="l" t="t" r="r" b="b"/>
            <a:pathLst>
              <a:path w="1873" h="1872" extrusionOk="0">
                <a:moveTo>
                  <a:pt x="733" y="1"/>
                </a:moveTo>
                <a:lnTo>
                  <a:pt x="489" y="82"/>
                </a:lnTo>
                <a:lnTo>
                  <a:pt x="245" y="245"/>
                </a:lnTo>
                <a:lnTo>
                  <a:pt x="82" y="448"/>
                </a:lnTo>
                <a:lnTo>
                  <a:pt x="1" y="692"/>
                </a:lnTo>
                <a:lnTo>
                  <a:pt x="1" y="936"/>
                </a:lnTo>
                <a:lnTo>
                  <a:pt x="42" y="1221"/>
                </a:lnTo>
                <a:lnTo>
                  <a:pt x="123" y="1424"/>
                </a:lnTo>
                <a:lnTo>
                  <a:pt x="245" y="1546"/>
                </a:lnTo>
                <a:lnTo>
                  <a:pt x="367" y="1668"/>
                </a:lnTo>
                <a:lnTo>
                  <a:pt x="489" y="1750"/>
                </a:lnTo>
                <a:lnTo>
                  <a:pt x="611" y="1831"/>
                </a:lnTo>
                <a:lnTo>
                  <a:pt x="774" y="1872"/>
                </a:lnTo>
                <a:lnTo>
                  <a:pt x="1099" y="1872"/>
                </a:lnTo>
                <a:lnTo>
                  <a:pt x="1262" y="1831"/>
                </a:lnTo>
                <a:lnTo>
                  <a:pt x="1384" y="1791"/>
                </a:lnTo>
                <a:lnTo>
                  <a:pt x="1506" y="1709"/>
                </a:lnTo>
                <a:lnTo>
                  <a:pt x="1628" y="1587"/>
                </a:lnTo>
                <a:lnTo>
                  <a:pt x="1750" y="1465"/>
                </a:lnTo>
                <a:lnTo>
                  <a:pt x="1831" y="1302"/>
                </a:lnTo>
                <a:lnTo>
                  <a:pt x="1872" y="1140"/>
                </a:lnTo>
                <a:lnTo>
                  <a:pt x="1872" y="977"/>
                </a:lnTo>
                <a:lnTo>
                  <a:pt x="1872" y="774"/>
                </a:lnTo>
                <a:lnTo>
                  <a:pt x="1791" y="652"/>
                </a:lnTo>
                <a:lnTo>
                  <a:pt x="1750" y="489"/>
                </a:lnTo>
                <a:lnTo>
                  <a:pt x="1669" y="367"/>
                </a:lnTo>
                <a:lnTo>
                  <a:pt x="1547" y="245"/>
                </a:lnTo>
                <a:lnTo>
                  <a:pt x="1303" y="82"/>
                </a:lnTo>
                <a:lnTo>
                  <a:pt x="977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">
  <p:cSld name="ONE_COLUMN_TEXT_1">
    <p:spTree>
      <p:nvGrpSpPr>
        <p:cNvPr id="1" name="Shape 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Google Shape;479;p15"/>
          <p:cNvSpPr txBox="1">
            <a:spLocks noGrp="1"/>
          </p:cNvSpPr>
          <p:nvPr>
            <p:ph type="title"/>
          </p:nvPr>
        </p:nvSpPr>
        <p:spPr>
          <a:xfrm>
            <a:off x="1991650" y="1223250"/>
            <a:ext cx="5183700" cy="172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400"/>
              <a:buNone/>
              <a:defRPr sz="100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>
            <a:endParaRPr/>
          </a:p>
        </p:txBody>
      </p:sp>
      <p:sp>
        <p:nvSpPr>
          <p:cNvPr id="480" name="Google Shape;480;p15"/>
          <p:cNvSpPr txBox="1">
            <a:spLocks noGrp="1"/>
          </p:cNvSpPr>
          <p:nvPr>
            <p:ph type="subTitle" idx="1"/>
          </p:nvPr>
        </p:nvSpPr>
        <p:spPr>
          <a:xfrm>
            <a:off x="2009650" y="3187900"/>
            <a:ext cx="5147700" cy="64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1" name="Google Shape;481;p15"/>
          <p:cNvSpPr/>
          <p:nvPr/>
        </p:nvSpPr>
        <p:spPr>
          <a:xfrm>
            <a:off x="-1108350" y="4178737"/>
            <a:ext cx="3656709" cy="2101870"/>
          </a:xfrm>
          <a:custGeom>
            <a:avLst/>
            <a:gdLst/>
            <a:ahLst/>
            <a:cxnLst/>
            <a:rect l="l" t="t" r="r" b="b"/>
            <a:pathLst>
              <a:path w="34820" h="20014" extrusionOk="0">
                <a:moveTo>
                  <a:pt x="27294" y="1"/>
                </a:moveTo>
                <a:lnTo>
                  <a:pt x="26765" y="41"/>
                </a:lnTo>
                <a:lnTo>
                  <a:pt x="25626" y="123"/>
                </a:lnTo>
                <a:lnTo>
                  <a:pt x="24487" y="326"/>
                </a:lnTo>
                <a:lnTo>
                  <a:pt x="23348" y="529"/>
                </a:lnTo>
                <a:lnTo>
                  <a:pt x="22210" y="814"/>
                </a:lnTo>
                <a:lnTo>
                  <a:pt x="17044" y="1953"/>
                </a:lnTo>
                <a:lnTo>
                  <a:pt x="11878" y="3133"/>
                </a:lnTo>
                <a:lnTo>
                  <a:pt x="10698" y="3377"/>
                </a:lnTo>
                <a:lnTo>
                  <a:pt x="9559" y="3662"/>
                </a:lnTo>
                <a:lnTo>
                  <a:pt x="8380" y="3987"/>
                </a:lnTo>
                <a:lnTo>
                  <a:pt x="7281" y="4394"/>
                </a:lnTo>
                <a:lnTo>
                  <a:pt x="6264" y="4760"/>
                </a:lnTo>
                <a:lnTo>
                  <a:pt x="5288" y="5248"/>
                </a:lnTo>
                <a:lnTo>
                  <a:pt x="4353" y="5777"/>
                </a:lnTo>
                <a:lnTo>
                  <a:pt x="3905" y="6061"/>
                </a:lnTo>
                <a:lnTo>
                  <a:pt x="3458" y="6387"/>
                </a:lnTo>
                <a:lnTo>
                  <a:pt x="2766" y="6997"/>
                </a:lnTo>
                <a:lnTo>
                  <a:pt x="2156" y="7648"/>
                </a:lnTo>
                <a:lnTo>
                  <a:pt x="1587" y="8339"/>
                </a:lnTo>
                <a:lnTo>
                  <a:pt x="1099" y="9112"/>
                </a:lnTo>
                <a:lnTo>
                  <a:pt x="692" y="9885"/>
                </a:lnTo>
                <a:lnTo>
                  <a:pt x="366" y="10699"/>
                </a:lnTo>
                <a:lnTo>
                  <a:pt x="244" y="11146"/>
                </a:lnTo>
                <a:lnTo>
                  <a:pt x="122" y="11553"/>
                </a:lnTo>
                <a:lnTo>
                  <a:pt x="82" y="11959"/>
                </a:lnTo>
                <a:lnTo>
                  <a:pt x="0" y="12407"/>
                </a:lnTo>
                <a:lnTo>
                  <a:pt x="0" y="12854"/>
                </a:lnTo>
                <a:lnTo>
                  <a:pt x="0" y="13261"/>
                </a:lnTo>
                <a:lnTo>
                  <a:pt x="41" y="13709"/>
                </a:lnTo>
                <a:lnTo>
                  <a:pt x="122" y="14115"/>
                </a:lnTo>
                <a:lnTo>
                  <a:pt x="244" y="14522"/>
                </a:lnTo>
                <a:lnTo>
                  <a:pt x="366" y="14929"/>
                </a:lnTo>
                <a:lnTo>
                  <a:pt x="529" y="15336"/>
                </a:lnTo>
                <a:lnTo>
                  <a:pt x="732" y="15742"/>
                </a:lnTo>
                <a:lnTo>
                  <a:pt x="1017" y="16190"/>
                </a:lnTo>
                <a:lnTo>
                  <a:pt x="1302" y="16597"/>
                </a:lnTo>
                <a:lnTo>
                  <a:pt x="1668" y="17003"/>
                </a:lnTo>
                <a:lnTo>
                  <a:pt x="1993" y="17369"/>
                </a:lnTo>
                <a:lnTo>
                  <a:pt x="2400" y="17695"/>
                </a:lnTo>
                <a:lnTo>
                  <a:pt x="2807" y="17980"/>
                </a:lnTo>
                <a:lnTo>
                  <a:pt x="3214" y="18264"/>
                </a:lnTo>
                <a:lnTo>
                  <a:pt x="3661" y="18549"/>
                </a:lnTo>
                <a:lnTo>
                  <a:pt x="4109" y="18793"/>
                </a:lnTo>
                <a:lnTo>
                  <a:pt x="4597" y="18996"/>
                </a:lnTo>
                <a:lnTo>
                  <a:pt x="5532" y="19363"/>
                </a:lnTo>
                <a:lnTo>
                  <a:pt x="6549" y="19607"/>
                </a:lnTo>
                <a:lnTo>
                  <a:pt x="7525" y="19810"/>
                </a:lnTo>
                <a:lnTo>
                  <a:pt x="8136" y="19891"/>
                </a:lnTo>
                <a:lnTo>
                  <a:pt x="8746" y="19932"/>
                </a:lnTo>
                <a:lnTo>
                  <a:pt x="10007" y="20013"/>
                </a:lnTo>
                <a:lnTo>
                  <a:pt x="11227" y="19973"/>
                </a:lnTo>
                <a:lnTo>
                  <a:pt x="12447" y="19891"/>
                </a:lnTo>
                <a:lnTo>
                  <a:pt x="14928" y="19688"/>
                </a:lnTo>
                <a:lnTo>
                  <a:pt x="16149" y="19566"/>
                </a:lnTo>
                <a:lnTo>
                  <a:pt x="17369" y="19485"/>
                </a:lnTo>
                <a:lnTo>
                  <a:pt x="18711" y="19444"/>
                </a:lnTo>
                <a:lnTo>
                  <a:pt x="20013" y="19485"/>
                </a:lnTo>
                <a:lnTo>
                  <a:pt x="22657" y="19566"/>
                </a:lnTo>
                <a:lnTo>
                  <a:pt x="23837" y="19647"/>
                </a:lnTo>
                <a:lnTo>
                  <a:pt x="25626" y="19647"/>
                </a:lnTo>
                <a:lnTo>
                  <a:pt x="26196" y="19607"/>
                </a:lnTo>
                <a:lnTo>
                  <a:pt x="26806" y="19525"/>
                </a:lnTo>
                <a:lnTo>
                  <a:pt x="27375" y="19403"/>
                </a:lnTo>
                <a:lnTo>
                  <a:pt x="27823" y="19281"/>
                </a:lnTo>
                <a:lnTo>
                  <a:pt x="28311" y="19118"/>
                </a:lnTo>
                <a:lnTo>
                  <a:pt x="28758" y="18915"/>
                </a:lnTo>
                <a:lnTo>
                  <a:pt x="29206" y="18712"/>
                </a:lnTo>
                <a:lnTo>
                  <a:pt x="29613" y="18508"/>
                </a:lnTo>
                <a:lnTo>
                  <a:pt x="30060" y="18264"/>
                </a:lnTo>
                <a:lnTo>
                  <a:pt x="30833" y="17695"/>
                </a:lnTo>
                <a:lnTo>
                  <a:pt x="31565" y="17044"/>
                </a:lnTo>
                <a:lnTo>
                  <a:pt x="32257" y="16352"/>
                </a:lnTo>
                <a:lnTo>
                  <a:pt x="32867" y="15580"/>
                </a:lnTo>
                <a:lnTo>
                  <a:pt x="33395" y="14766"/>
                </a:lnTo>
                <a:lnTo>
                  <a:pt x="33680" y="14278"/>
                </a:lnTo>
                <a:lnTo>
                  <a:pt x="33884" y="13749"/>
                </a:lnTo>
                <a:lnTo>
                  <a:pt x="34128" y="13261"/>
                </a:lnTo>
                <a:lnTo>
                  <a:pt x="34290" y="12732"/>
                </a:lnTo>
                <a:lnTo>
                  <a:pt x="34453" y="12204"/>
                </a:lnTo>
                <a:lnTo>
                  <a:pt x="34575" y="11634"/>
                </a:lnTo>
                <a:lnTo>
                  <a:pt x="34697" y="11105"/>
                </a:lnTo>
                <a:lnTo>
                  <a:pt x="34778" y="10536"/>
                </a:lnTo>
                <a:lnTo>
                  <a:pt x="34819" y="9966"/>
                </a:lnTo>
                <a:lnTo>
                  <a:pt x="34819" y="9438"/>
                </a:lnTo>
                <a:lnTo>
                  <a:pt x="34819" y="8868"/>
                </a:lnTo>
                <a:lnTo>
                  <a:pt x="34819" y="8299"/>
                </a:lnTo>
                <a:lnTo>
                  <a:pt x="34738" y="7729"/>
                </a:lnTo>
                <a:lnTo>
                  <a:pt x="34656" y="7200"/>
                </a:lnTo>
                <a:lnTo>
                  <a:pt x="34575" y="6631"/>
                </a:lnTo>
                <a:lnTo>
                  <a:pt x="34412" y="6102"/>
                </a:lnTo>
                <a:lnTo>
                  <a:pt x="34290" y="5533"/>
                </a:lnTo>
                <a:lnTo>
                  <a:pt x="34087" y="5004"/>
                </a:lnTo>
                <a:lnTo>
                  <a:pt x="33884" y="4475"/>
                </a:lnTo>
                <a:lnTo>
                  <a:pt x="33640" y="3946"/>
                </a:lnTo>
                <a:lnTo>
                  <a:pt x="33395" y="3499"/>
                </a:lnTo>
                <a:lnTo>
                  <a:pt x="33111" y="3051"/>
                </a:lnTo>
                <a:lnTo>
                  <a:pt x="32826" y="2604"/>
                </a:lnTo>
                <a:lnTo>
                  <a:pt x="32501" y="2238"/>
                </a:lnTo>
                <a:lnTo>
                  <a:pt x="32134" y="1831"/>
                </a:lnTo>
                <a:lnTo>
                  <a:pt x="31768" y="1465"/>
                </a:lnTo>
                <a:lnTo>
                  <a:pt x="31362" y="1180"/>
                </a:lnTo>
                <a:lnTo>
                  <a:pt x="30914" y="896"/>
                </a:lnTo>
                <a:lnTo>
                  <a:pt x="30426" y="611"/>
                </a:lnTo>
                <a:lnTo>
                  <a:pt x="29938" y="407"/>
                </a:lnTo>
                <a:lnTo>
                  <a:pt x="29450" y="285"/>
                </a:lnTo>
                <a:lnTo>
                  <a:pt x="28921" y="163"/>
                </a:lnTo>
                <a:lnTo>
                  <a:pt x="28392" y="82"/>
                </a:lnTo>
                <a:lnTo>
                  <a:pt x="27823" y="41"/>
                </a:lnTo>
                <a:lnTo>
                  <a:pt x="27294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2" name="Google Shape;482;p15"/>
          <p:cNvSpPr/>
          <p:nvPr/>
        </p:nvSpPr>
        <p:spPr>
          <a:xfrm>
            <a:off x="7464025" y="-1156875"/>
            <a:ext cx="3656709" cy="2101870"/>
          </a:xfrm>
          <a:custGeom>
            <a:avLst/>
            <a:gdLst/>
            <a:ahLst/>
            <a:cxnLst/>
            <a:rect l="l" t="t" r="r" b="b"/>
            <a:pathLst>
              <a:path w="34820" h="20014" extrusionOk="0">
                <a:moveTo>
                  <a:pt x="27294" y="1"/>
                </a:moveTo>
                <a:lnTo>
                  <a:pt x="26765" y="41"/>
                </a:lnTo>
                <a:lnTo>
                  <a:pt x="25626" y="123"/>
                </a:lnTo>
                <a:lnTo>
                  <a:pt x="24487" y="326"/>
                </a:lnTo>
                <a:lnTo>
                  <a:pt x="23348" y="529"/>
                </a:lnTo>
                <a:lnTo>
                  <a:pt x="22210" y="814"/>
                </a:lnTo>
                <a:lnTo>
                  <a:pt x="17044" y="1953"/>
                </a:lnTo>
                <a:lnTo>
                  <a:pt x="11878" y="3133"/>
                </a:lnTo>
                <a:lnTo>
                  <a:pt x="10698" y="3377"/>
                </a:lnTo>
                <a:lnTo>
                  <a:pt x="9559" y="3662"/>
                </a:lnTo>
                <a:lnTo>
                  <a:pt x="8380" y="3987"/>
                </a:lnTo>
                <a:lnTo>
                  <a:pt x="7281" y="4394"/>
                </a:lnTo>
                <a:lnTo>
                  <a:pt x="6264" y="4760"/>
                </a:lnTo>
                <a:lnTo>
                  <a:pt x="5288" y="5248"/>
                </a:lnTo>
                <a:lnTo>
                  <a:pt x="4353" y="5777"/>
                </a:lnTo>
                <a:lnTo>
                  <a:pt x="3905" y="6061"/>
                </a:lnTo>
                <a:lnTo>
                  <a:pt x="3458" y="6387"/>
                </a:lnTo>
                <a:lnTo>
                  <a:pt x="2766" y="6997"/>
                </a:lnTo>
                <a:lnTo>
                  <a:pt x="2156" y="7648"/>
                </a:lnTo>
                <a:lnTo>
                  <a:pt x="1587" y="8339"/>
                </a:lnTo>
                <a:lnTo>
                  <a:pt x="1099" y="9112"/>
                </a:lnTo>
                <a:lnTo>
                  <a:pt x="692" y="9885"/>
                </a:lnTo>
                <a:lnTo>
                  <a:pt x="366" y="10699"/>
                </a:lnTo>
                <a:lnTo>
                  <a:pt x="244" y="11146"/>
                </a:lnTo>
                <a:lnTo>
                  <a:pt x="122" y="11553"/>
                </a:lnTo>
                <a:lnTo>
                  <a:pt x="82" y="11959"/>
                </a:lnTo>
                <a:lnTo>
                  <a:pt x="0" y="12407"/>
                </a:lnTo>
                <a:lnTo>
                  <a:pt x="0" y="12854"/>
                </a:lnTo>
                <a:lnTo>
                  <a:pt x="0" y="13261"/>
                </a:lnTo>
                <a:lnTo>
                  <a:pt x="41" y="13709"/>
                </a:lnTo>
                <a:lnTo>
                  <a:pt x="122" y="14115"/>
                </a:lnTo>
                <a:lnTo>
                  <a:pt x="244" y="14522"/>
                </a:lnTo>
                <a:lnTo>
                  <a:pt x="366" y="14929"/>
                </a:lnTo>
                <a:lnTo>
                  <a:pt x="529" y="15336"/>
                </a:lnTo>
                <a:lnTo>
                  <a:pt x="732" y="15742"/>
                </a:lnTo>
                <a:lnTo>
                  <a:pt x="1017" y="16190"/>
                </a:lnTo>
                <a:lnTo>
                  <a:pt x="1302" y="16597"/>
                </a:lnTo>
                <a:lnTo>
                  <a:pt x="1668" y="17003"/>
                </a:lnTo>
                <a:lnTo>
                  <a:pt x="1993" y="17369"/>
                </a:lnTo>
                <a:lnTo>
                  <a:pt x="2400" y="17695"/>
                </a:lnTo>
                <a:lnTo>
                  <a:pt x="2807" y="17980"/>
                </a:lnTo>
                <a:lnTo>
                  <a:pt x="3214" y="18264"/>
                </a:lnTo>
                <a:lnTo>
                  <a:pt x="3661" y="18549"/>
                </a:lnTo>
                <a:lnTo>
                  <a:pt x="4109" y="18793"/>
                </a:lnTo>
                <a:lnTo>
                  <a:pt x="4597" y="18996"/>
                </a:lnTo>
                <a:lnTo>
                  <a:pt x="5532" y="19363"/>
                </a:lnTo>
                <a:lnTo>
                  <a:pt x="6549" y="19607"/>
                </a:lnTo>
                <a:lnTo>
                  <a:pt x="7525" y="19810"/>
                </a:lnTo>
                <a:lnTo>
                  <a:pt x="8136" y="19891"/>
                </a:lnTo>
                <a:lnTo>
                  <a:pt x="8746" y="19932"/>
                </a:lnTo>
                <a:lnTo>
                  <a:pt x="10007" y="20013"/>
                </a:lnTo>
                <a:lnTo>
                  <a:pt x="11227" y="19973"/>
                </a:lnTo>
                <a:lnTo>
                  <a:pt x="12447" y="19891"/>
                </a:lnTo>
                <a:lnTo>
                  <a:pt x="14928" y="19688"/>
                </a:lnTo>
                <a:lnTo>
                  <a:pt x="16149" y="19566"/>
                </a:lnTo>
                <a:lnTo>
                  <a:pt x="17369" y="19485"/>
                </a:lnTo>
                <a:lnTo>
                  <a:pt x="18711" y="19444"/>
                </a:lnTo>
                <a:lnTo>
                  <a:pt x="20013" y="19485"/>
                </a:lnTo>
                <a:lnTo>
                  <a:pt x="22657" y="19566"/>
                </a:lnTo>
                <a:lnTo>
                  <a:pt x="23837" y="19647"/>
                </a:lnTo>
                <a:lnTo>
                  <a:pt x="25626" y="19647"/>
                </a:lnTo>
                <a:lnTo>
                  <a:pt x="26196" y="19607"/>
                </a:lnTo>
                <a:lnTo>
                  <a:pt x="26806" y="19525"/>
                </a:lnTo>
                <a:lnTo>
                  <a:pt x="27375" y="19403"/>
                </a:lnTo>
                <a:lnTo>
                  <a:pt x="27823" y="19281"/>
                </a:lnTo>
                <a:lnTo>
                  <a:pt x="28311" y="19118"/>
                </a:lnTo>
                <a:lnTo>
                  <a:pt x="28758" y="18915"/>
                </a:lnTo>
                <a:lnTo>
                  <a:pt x="29206" y="18712"/>
                </a:lnTo>
                <a:lnTo>
                  <a:pt x="29613" y="18508"/>
                </a:lnTo>
                <a:lnTo>
                  <a:pt x="30060" y="18264"/>
                </a:lnTo>
                <a:lnTo>
                  <a:pt x="30833" y="17695"/>
                </a:lnTo>
                <a:lnTo>
                  <a:pt x="31565" y="17044"/>
                </a:lnTo>
                <a:lnTo>
                  <a:pt x="32257" y="16352"/>
                </a:lnTo>
                <a:lnTo>
                  <a:pt x="32867" y="15580"/>
                </a:lnTo>
                <a:lnTo>
                  <a:pt x="33395" y="14766"/>
                </a:lnTo>
                <a:lnTo>
                  <a:pt x="33680" y="14278"/>
                </a:lnTo>
                <a:lnTo>
                  <a:pt x="33884" y="13749"/>
                </a:lnTo>
                <a:lnTo>
                  <a:pt x="34128" y="13261"/>
                </a:lnTo>
                <a:lnTo>
                  <a:pt x="34290" y="12732"/>
                </a:lnTo>
                <a:lnTo>
                  <a:pt x="34453" y="12204"/>
                </a:lnTo>
                <a:lnTo>
                  <a:pt x="34575" y="11634"/>
                </a:lnTo>
                <a:lnTo>
                  <a:pt x="34697" y="11105"/>
                </a:lnTo>
                <a:lnTo>
                  <a:pt x="34778" y="10536"/>
                </a:lnTo>
                <a:lnTo>
                  <a:pt x="34819" y="9966"/>
                </a:lnTo>
                <a:lnTo>
                  <a:pt x="34819" y="9438"/>
                </a:lnTo>
                <a:lnTo>
                  <a:pt x="34819" y="8868"/>
                </a:lnTo>
                <a:lnTo>
                  <a:pt x="34819" y="8299"/>
                </a:lnTo>
                <a:lnTo>
                  <a:pt x="34738" y="7729"/>
                </a:lnTo>
                <a:lnTo>
                  <a:pt x="34656" y="7200"/>
                </a:lnTo>
                <a:lnTo>
                  <a:pt x="34575" y="6631"/>
                </a:lnTo>
                <a:lnTo>
                  <a:pt x="34412" y="6102"/>
                </a:lnTo>
                <a:lnTo>
                  <a:pt x="34290" y="5533"/>
                </a:lnTo>
                <a:lnTo>
                  <a:pt x="34087" y="5004"/>
                </a:lnTo>
                <a:lnTo>
                  <a:pt x="33884" y="4475"/>
                </a:lnTo>
                <a:lnTo>
                  <a:pt x="33640" y="3946"/>
                </a:lnTo>
                <a:lnTo>
                  <a:pt x="33395" y="3499"/>
                </a:lnTo>
                <a:lnTo>
                  <a:pt x="33111" y="3051"/>
                </a:lnTo>
                <a:lnTo>
                  <a:pt x="32826" y="2604"/>
                </a:lnTo>
                <a:lnTo>
                  <a:pt x="32501" y="2238"/>
                </a:lnTo>
                <a:lnTo>
                  <a:pt x="32134" y="1831"/>
                </a:lnTo>
                <a:lnTo>
                  <a:pt x="31768" y="1465"/>
                </a:lnTo>
                <a:lnTo>
                  <a:pt x="31362" y="1180"/>
                </a:lnTo>
                <a:lnTo>
                  <a:pt x="30914" y="896"/>
                </a:lnTo>
                <a:lnTo>
                  <a:pt x="30426" y="611"/>
                </a:lnTo>
                <a:lnTo>
                  <a:pt x="29938" y="407"/>
                </a:lnTo>
                <a:lnTo>
                  <a:pt x="29450" y="285"/>
                </a:lnTo>
                <a:lnTo>
                  <a:pt x="28921" y="163"/>
                </a:lnTo>
                <a:lnTo>
                  <a:pt x="28392" y="82"/>
                </a:lnTo>
                <a:lnTo>
                  <a:pt x="27823" y="41"/>
                </a:lnTo>
                <a:lnTo>
                  <a:pt x="27294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83" name="Google Shape;483;p15"/>
          <p:cNvGrpSpPr/>
          <p:nvPr/>
        </p:nvGrpSpPr>
        <p:grpSpPr>
          <a:xfrm>
            <a:off x="7371481" y="1494790"/>
            <a:ext cx="307124" cy="305294"/>
            <a:chOff x="1026043" y="1162815"/>
            <a:chExt cx="307124" cy="305294"/>
          </a:xfrm>
        </p:grpSpPr>
        <p:sp>
          <p:nvSpPr>
            <p:cNvPr id="484" name="Google Shape;484;p15"/>
            <p:cNvSpPr/>
            <p:nvPr/>
          </p:nvSpPr>
          <p:spPr>
            <a:xfrm>
              <a:off x="1026043" y="1162815"/>
              <a:ext cx="307124" cy="305294"/>
            </a:xfrm>
            <a:custGeom>
              <a:avLst/>
              <a:gdLst/>
              <a:ahLst/>
              <a:cxnLst/>
              <a:rect l="l" t="t" r="r" b="b"/>
              <a:pathLst>
                <a:path w="6712" h="6672" extrusionOk="0">
                  <a:moveTo>
                    <a:pt x="2766" y="1"/>
                  </a:moveTo>
                  <a:lnTo>
                    <a:pt x="2644" y="41"/>
                  </a:lnTo>
                  <a:lnTo>
                    <a:pt x="2563" y="82"/>
                  </a:lnTo>
                  <a:lnTo>
                    <a:pt x="2441" y="163"/>
                  </a:lnTo>
                  <a:lnTo>
                    <a:pt x="2359" y="245"/>
                  </a:lnTo>
                  <a:lnTo>
                    <a:pt x="2319" y="367"/>
                  </a:lnTo>
                  <a:lnTo>
                    <a:pt x="2237" y="651"/>
                  </a:lnTo>
                  <a:lnTo>
                    <a:pt x="2197" y="936"/>
                  </a:lnTo>
                  <a:lnTo>
                    <a:pt x="2197" y="1221"/>
                  </a:lnTo>
                  <a:lnTo>
                    <a:pt x="2237" y="1506"/>
                  </a:lnTo>
                  <a:lnTo>
                    <a:pt x="2075" y="1343"/>
                  </a:lnTo>
                  <a:lnTo>
                    <a:pt x="1871" y="1221"/>
                  </a:lnTo>
                  <a:lnTo>
                    <a:pt x="1546" y="1139"/>
                  </a:lnTo>
                  <a:lnTo>
                    <a:pt x="1424" y="1099"/>
                  </a:lnTo>
                  <a:lnTo>
                    <a:pt x="1261" y="1139"/>
                  </a:lnTo>
                  <a:lnTo>
                    <a:pt x="1139" y="1180"/>
                  </a:lnTo>
                  <a:lnTo>
                    <a:pt x="1017" y="1262"/>
                  </a:lnTo>
                  <a:lnTo>
                    <a:pt x="895" y="1343"/>
                  </a:lnTo>
                  <a:lnTo>
                    <a:pt x="814" y="1506"/>
                  </a:lnTo>
                  <a:lnTo>
                    <a:pt x="773" y="1790"/>
                  </a:lnTo>
                  <a:lnTo>
                    <a:pt x="773" y="2075"/>
                  </a:lnTo>
                  <a:lnTo>
                    <a:pt x="854" y="2360"/>
                  </a:lnTo>
                  <a:lnTo>
                    <a:pt x="1017" y="2604"/>
                  </a:lnTo>
                  <a:lnTo>
                    <a:pt x="1180" y="2807"/>
                  </a:lnTo>
                  <a:lnTo>
                    <a:pt x="1383" y="3011"/>
                  </a:lnTo>
                  <a:lnTo>
                    <a:pt x="1017" y="2970"/>
                  </a:lnTo>
                  <a:lnTo>
                    <a:pt x="814" y="3011"/>
                  </a:lnTo>
                  <a:lnTo>
                    <a:pt x="651" y="3051"/>
                  </a:lnTo>
                  <a:lnTo>
                    <a:pt x="407" y="3214"/>
                  </a:lnTo>
                  <a:lnTo>
                    <a:pt x="204" y="3377"/>
                  </a:lnTo>
                  <a:lnTo>
                    <a:pt x="82" y="3621"/>
                  </a:lnTo>
                  <a:lnTo>
                    <a:pt x="0" y="3865"/>
                  </a:lnTo>
                  <a:lnTo>
                    <a:pt x="0" y="4109"/>
                  </a:lnTo>
                  <a:lnTo>
                    <a:pt x="82" y="4353"/>
                  </a:lnTo>
                  <a:lnTo>
                    <a:pt x="244" y="4516"/>
                  </a:lnTo>
                  <a:lnTo>
                    <a:pt x="488" y="4678"/>
                  </a:lnTo>
                  <a:lnTo>
                    <a:pt x="692" y="4719"/>
                  </a:lnTo>
                  <a:lnTo>
                    <a:pt x="936" y="4760"/>
                  </a:lnTo>
                  <a:lnTo>
                    <a:pt x="1424" y="4719"/>
                  </a:lnTo>
                  <a:lnTo>
                    <a:pt x="1180" y="5004"/>
                  </a:lnTo>
                  <a:lnTo>
                    <a:pt x="1098" y="5166"/>
                  </a:lnTo>
                  <a:lnTo>
                    <a:pt x="1058" y="5370"/>
                  </a:lnTo>
                  <a:lnTo>
                    <a:pt x="1017" y="5655"/>
                  </a:lnTo>
                  <a:lnTo>
                    <a:pt x="1098" y="5939"/>
                  </a:lnTo>
                  <a:lnTo>
                    <a:pt x="1139" y="6061"/>
                  </a:lnTo>
                  <a:lnTo>
                    <a:pt x="1220" y="6143"/>
                  </a:lnTo>
                  <a:lnTo>
                    <a:pt x="1342" y="6265"/>
                  </a:lnTo>
                  <a:lnTo>
                    <a:pt x="1464" y="6305"/>
                  </a:lnTo>
                  <a:lnTo>
                    <a:pt x="1709" y="6387"/>
                  </a:lnTo>
                  <a:lnTo>
                    <a:pt x="1993" y="6387"/>
                  </a:lnTo>
                  <a:lnTo>
                    <a:pt x="2237" y="6346"/>
                  </a:lnTo>
                  <a:lnTo>
                    <a:pt x="2481" y="6224"/>
                  </a:lnTo>
                  <a:lnTo>
                    <a:pt x="2685" y="6021"/>
                  </a:lnTo>
                  <a:lnTo>
                    <a:pt x="2888" y="5777"/>
                  </a:lnTo>
                  <a:lnTo>
                    <a:pt x="3010" y="6102"/>
                  </a:lnTo>
                  <a:lnTo>
                    <a:pt x="3092" y="6265"/>
                  </a:lnTo>
                  <a:lnTo>
                    <a:pt x="3173" y="6387"/>
                  </a:lnTo>
                  <a:lnTo>
                    <a:pt x="3295" y="6509"/>
                  </a:lnTo>
                  <a:lnTo>
                    <a:pt x="3417" y="6590"/>
                  </a:lnTo>
                  <a:lnTo>
                    <a:pt x="3580" y="6671"/>
                  </a:lnTo>
                  <a:lnTo>
                    <a:pt x="3905" y="6671"/>
                  </a:lnTo>
                  <a:lnTo>
                    <a:pt x="4108" y="6590"/>
                  </a:lnTo>
                  <a:lnTo>
                    <a:pt x="4312" y="6468"/>
                  </a:lnTo>
                  <a:lnTo>
                    <a:pt x="4475" y="6305"/>
                  </a:lnTo>
                  <a:lnTo>
                    <a:pt x="4597" y="6102"/>
                  </a:lnTo>
                  <a:lnTo>
                    <a:pt x="4678" y="5777"/>
                  </a:lnTo>
                  <a:lnTo>
                    <a:pt x="4678" y="5451"/>
                  </a:lnTo>
                  <a:lnTo>
                    <a:pt x="4841" y="5533"/>
                  </a:lnTo>
                  <a:lnTo>
                    <a:pt x="5003" y="5573"/>
                  </a:lnTo>
                  <a:lnTo>
                    <a:pt x="5166" y="5614"/>
                  </a:lnTo>
                  <a:lnTo>
                    <a:pt x="5329" y="5573"/>
                  </a:lnTo>
                  <a:lnTo>
                    <a:pt x="5491" y="5533"/>
                  </a:lnTo>
                  <a:lnTo>
                    <a:pt x="5654" y="5492"/>
                  </a:lnTo>
                  <a:lnTo>
                    <a:pt x="5817" y="5370"/>
                  </a:lnTo>
                  <a:lnTo>
                    <a:pt x="5939" y="5248"/>
                  </a:lnTo>
                  <a:lnTo>
                    <a:pt x="6061" y="5085"/>
                  </a:lnTo>
                  <a:lnTo>
                    <a:pt x="6142" y="4922"/>
                  </a:lnTo>
                  <a:lnTo>
                    <a:pt x="6183" y="4760"/>
                  </a:lnTo>
                  <a:lnTo>
                    <a:pt x="6224" y="4597"/>
                  </a:lnTo>
                  <a:lnTo>
                    <a:pt x="6224" y="4434"/>
                  </a:lnTo>
                  <a:lnTo>
                    <a:pt x="6183" y="4231"/>
                  </a:lnTo>
                  <a:lnTo>
                    <a:pt x="6102" y="4068"/>
                  </a:lnTo>
                  <a:lnTo>
                    <a:pt x="6020" y="3946"/>
                  </a:lnTo>
                  <a:lnTo>
                    <a:pt x="6183" y="3865"/>
                  </a:lnTo>
                  <a:lnTo>
                    <a:pt x="6346" y="3783"/>
                  </a:lnTo>
                  <a:lnTo>
                    <a:pt x="6468" y="3702"/>
                  </a:lnTo>
                  <a:lnTo>
                    <a:pt x="6549" y="3539"/>
                  </a:lnTo>
                  <a:lnTo>
                    <a:pt x="6630" y="3417"/>
                  </a:lnTo>
                  <a:lnTo>
                    <a:pt x="6712" y="3255"/>
                  </a:lnTo>
                  <a:lnTo>
                    <a:pt x="6712" y="3051"/>
                  </a:lnTo>
                  <a:lnTo>
                    <a:pt x="6712" y="2889"/>
                  </a:lnTo>
                  <a:lnTo>
                    <a:pt x="6671" y="2685"/>
                  </a:lnTo>
                  <a:lnTo>
                    <a:pt x="6590" y="2522"/>
                  </a:lnTo>
                  <a:lnTo>
                    <a:pt x="6468" y="2360"/>
                  </a:lnTo>
                  <a:lnTo>
                    <a:pt x="6346" y="2238"/>
                  </a:lnTo>
                  <a:lnTo>
                    <a:pt x="6183" y="2156"/>
                  </a:lnTo>
                  <a:lnTo>
                    <a:pt x="6020" y="2116"/>
                  </a:lnTo>
                  <a:lnTo>
                    <a:pt x="5858" y="2075"/>
                  </a:lnTo>
                  <a:lnTo>
                    <a:pt x="5654" y="2075"/>
                  </a:lnTo>
                  <a:lnTo>
                    <a:pt x="5776" y="1750"/>
                  </a:lnTo>
                  <a:lnTo>
                    <a:pt x="5817" y="1546"/>
                  </a:lnTo>
                  <a:lnTo>
                    <a:pt x="5817" y="1384"/>
                  </a:lnTo>
                  <a:lnTo>
                    <a:pt x="5776" y="1099"/>
                  </a:lnTo>
                  <a:lnTo>
                    <a:pt x="5654" y="855"/>
                  </a:lnTo>
                  <a:lnTo>
                    <a:pt x="5491" y="651"/>
                  </a:lnTo>
                  <a:lnTo>
                    <a:pt x="5369" y="570"/>
                  </a:lnTo>
                  <a:lnTo>
                    <a:pt x="5247" y="489"/>
                  </a:lnTo>
                  <a:lnTo>
                    <a:pt x="4963" y="448"/>
                  </a:lnTo>
                  <a:lnTo>
                    <a:pt x="4678" y="489"/>
                  </a:lnTo>
                  <a:lnTo>
                    <a:pt x="4434" y="570"/>
                  </a:lnTo>
                  <a:lnTo>
                    <a:pt x="4190" y="733"/>
                  </a:lnTo>
                  <a:lnTo>
                    <a:pt x="3946" y="977"/>
                  </a:lnTo>
                  <a:lnTo>
                    <a:pt x="3783" y="1262"/>
                  </a:lnTo>
                  <a:lnTo>
                    <a:pt x="3661" y="895"/>
                  </a:lnTo>
                  <a:lnTo>
                    <a:pt x="3458" y="448"/>
                  </a:lnTo>
                  <a:lnTo>
                    <a:pt x="3336" y="245"/>
                  </a:lnTo>
                  <a:lnTo>
                    <a:pt x="3132" y="82"/>
                  </a:lnTo>
                  <a:lnTo>
                    <a:pt x="3010" y="41"/>
                  </a:lnTo>
                  <a:lnTo>
                    <a:pt x="2888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5" name="Google Shape;485;p15"/>
            <p:cNvSpPr/>
            <p:nvPr/>
          </p:nvSpPr>
          <p:spPr>
            <a:xfrm>
              <a:off x="1109780" y="1246551"/>
              <a:ext cx="169440" cy="158275"/>
            </a:xfrm>
            <a:custGeom>
              <a:avLst/>
              <a:gdLst/>
              <a:ahLst/>
              <a:cxnLst/>
              <a:rect l="l" t="t" r="r" b="b"/>
              <a:pathLst>
                <a:path w="3703" h="3459" extrusionOk="0">
                  <a:moveTo>
                    <a:pt x="1668" y="1"/>
                  </a:moveTo>
                  <a:lnTo>
                    <a:pt x="1424" y="82"/>
                  </a:lnTo>
                  <a:lnTo>
                    <a:pt x="1140" y="164"/>
                  </a:lnTo>
                  <a:lnTo>
                    <a:pt x="936" y="286"/>
                  </a:lnTo>
                  <a:lnTo>
                    <a:pt x="692" y="448"/>
                  </a:lnTo>
                  <a:lnTo>
                    <a:pt x="489" y="652"/>
                  </a:lnTo>
                  <a:lnTo>
                    <a:pt x="285" y="896"/>
                  </a:lnTo>
                  <a:lnTo>
                    <a:pt x="163" y="1140"/>
                  </a:lnTo>
                  <a:lnTo>
                    <a:pt x="41" y="1425"/>
                  </a:lnTo>
                  <a:lnTo>
                    <a:pt x="1" y="1709"/>
                  </a:lnTo>
                  <a:lnTo>
                    <a:pt x="1" y="1994"/>
                  </a:lnTo>
                  <a:lnTo>
                    <a:pt x="82" y="2320"/>
                  </a:lnTo>
                  <a:lnTo>
                    <a:pt x="204" y="2604"/>
                  </a:lnTo>
                  <a:lnTo>
                    <a:pt x="367" y="2848"/>
                  </a:lnTo>
                  <a:lnTo>
                    <a:pt x="570" y="3052"/>
                  </a:lnTo>
                  <a:lnTo>
                    <a:pt x="814" y="3214"/>
                  </a:lnTo>
                  <a:lnTo>
                    <a:pt x="1058" y="3336"/>
                  </a:lnTo>
                  <a:lnTo>
                    <a:pt x="1302" y="3418"/>
                  </a:lnTo>
                  <a:lnTo>
                    <a:pt x="1587" y="3458"/>
                  </a:lnTo>
                  <a:lnTo>
                    <a:pt x="1912" y="3458"/>
                  </a:lnTo>
                  <a:lnTo>
                    <a:pt x="2197" y="3377"/>
                  </a:lnTo>
                  <a:lnTo>
                    <a:pt x="2441" y="3255"/>
                  </a:lnTo>
                  <a:lnTo>
                    <a:pt x="2726" y="3092"/>
                  </a:lnTo>
                  <a:lnTo>
                    <a:pt x="2970" y="2889"/>
                  </a:lnTo>
                  <a:lnTo>
                    <a:pt x="3173" y="2686"/>
                  </a:lnTo>
                  <a:lnTo>
                    <a:pt x="3377" y="2401"/>
                  </a:lnTo>
                  <a:lnTo>
                    <a:pt x="3539" y="2157"/>
                  </a:lnTo>
                  <a:lnTo>
                    <a:pt x="3621" y="1831"/>
                  </a:lnTo>
                  <a:lnTo>
                    <a:pt x="3702" y="1547"/>
                  </a:lnTo>
                  <a:lnTo>
                    <a:pt x="3702" y="1303"/>
                  </a:lnTo>
                  <a:lnTo>
                    <a:pt x="3661" y="1059"/>
                  </a:lnTo>
                  <a:lnTo>
                    <a:pt x="3580" y="815"/>
                  </a:lnTo>
                  <a:lnTo>
                    <a:pt x="3458" y="611"/>
                  </a:lnTo>
                  <a:lnTo>
                    <a:pt x="3336" y="448"/>
                  </a:lnTo>
                  <a:lnTo>
                    <a:pt x="3173" y="286"/>
                  </a:lnTo>
                  <a:lnTo>
                    <a:pt x="2929" y="164"/>
                  </a:lnTo>
                  <a:lnTo>
                    <a:pt x="2726" y="82"/>
                  </a:lnTo>
                  <a:lnTo>
                    <a:pt x="244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6" name="Google Shape;486;p15"/>
            <p:cNvSpPr/>
            <p:nvPr/>
          </p:nvSpPr>
          <p:spPr>
            <a:xfrm>
              <a:off x="1200974" y="1274509"/>
              <a:ext cx="18669" cy="18623"/>
            </a:xfrm>
            <a:custGeom>
              <a:avLst/>
              <a:gdLst/>
              <a:ahLst/>
              <a:cxnLst/>
              <a:rect l="l" t="t" r="r" b="b"/>
              <a:pathLst>
                <a:path w="408" h="407" extrusionOk="0">
                  <a:moveTo>
                    <a:pt x="204" y="0"/>
                  </a:moveTo>
                  <a:lnTo>
                    <a:pt x="123" y="41"/>
                  </a:lnTo>
                  <a:lnTo>
                    <a:pt x="82" y="81"/>
                  </a:lnTo>
                  <a:lnTo>
                    <a:pt x="41" y="122"/>
                  </a:lnTo>
                  <a:lnTo>
                    <a:pt x="1" y="204"/>
                  </a:lnTo>
                  <a:lnTo>
                    <a:pt x="41" y="285"/>
                  </a:lnTo>
                  <a:lnTo>
                    <a:pt x="82" y="326"/>
                  </a:lnTo>
                  <a:lnTo>
                    <a:pt x="123" y="366"/>
                  </a:lnTo>
                  <a:lnTo>
                    <a:pt x="204" y="407"/>
                  </a:lnTo>
                  <a:lnTo>
                    <a:pt x="285" y="366"/>
                  </a:lnTo>
                  <a:lnTo>
                    <a:pt x="367" y="326"/>
                  </a:lnTo>
                  <a:lnTo>
                    <a:pt x="407" y="285"/>
                  </a:lnTo>
                  <a:lnTo>
                    <a:pt x="407" y="204"/>
                  </a:lnTo>
                  <a:lnTo>
                    <a:pt x="407" y="122"/>
                  </a:lnTo>
                  <a:lnTo>
                    <a:pt x="367" y="81"/>
                  </a:lnTo>
                  <a:lnTo>
                    <a:pt x="285" y="41"/>
                  </a:lnTo>
                  <a:lnTo>
                    <a:pt x="20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7" name="Google Shape;487;p15"/>
            <p:cNvSpPr/>
            <p:nvPr/>
          </p:nvSpPr>
          <p:spPr>
            <a:xfrm>
              <a:off x="1158191" y="1281922"/>
              <a:ext cx="18623" cy="16793"/>
            </a:xfrm>
            <a:custGeom>
              <a:avLst/>
              <a:gdLst/>
              <a:ahLst/>
              <a:cxnLst/>
              <a:rect l="l" t="t" r="r" b="b"/>
              <a:pathLst>
                <a:path w="407" h="367" extrusionOk="0">
                  <a:moveTo>
                    <a:pt x="122" y="1"/>
                  </a:moveTo>
                  <a:lnTo>
                    <a:pt x="41" y="42"/>
                  </a:lnTo>
                  <a:lnTo>
                    <a:pt x="0" y="123"/>
                  </a:lnTo>
                  <a:lnTo>
                    <a:pt x="0" y="164"/>
                  </a:lnTo>
                  <a:lnTo>
                    <a:pt x="0" y="245"/>
                  </a:lnTo>
                  <a:lnTo>
                    <a:pt x="41" y="326"/>
                  </a:lnTo>
                  <a:lnTo>
                    <a:pt x="82" y="367"/>
                  </a:lnTo>
                  <a:lnTo>
                    <a:pt x="285" y="367"/>
                  </a:lnTo>
                  <a:lnTo>
                    <a:pt x="366" y="326"/>
                  </a:lnTo>
                  <a:lnTo>
                    <a:pt x="407" y="245"/>
                  </a:lnTo>
                  <a:lnTo>
                    <a:pt x="407" y="164"/>
                  </a:lnTo>
                  <a:lnTo>
                    <a:pt x="407" y="123"/>
                  </a:lnTo>
                  <a:lnTo>
                    <a:pt x="366" y="42"/>
                  </a:lnTo>
                  <a:lnTo>
                    <a:pt x="326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8" name="Google Shape;488;p15"/>
            <p:cNvSpPr/>
            <p:nvPr/>
          </p:nvSpPr>
          <p:spPr>
            <a:xfrm>
              <a:off x="1143274" y="1328457"/>
              <a:ext cx="16793" cy="18669"/>
            </a:xfrm>
            <a:custGeom>
              <a:avLst/>
              <a:gdLst/>
              <a:ahLst/>
              <a:cxnLst/>
              <a:rect l="l" t="t" r="r" b="b"/>
              <a:pathLst>
                <a:path w="367" h="408" extrusionOk="0">
                  <a:moveTo>
                    <a:pt x="123" y="1"/>
                  </a:moveTo>
                  <a:lnTo>
                    <a:pt x="41" y="82"/>
                  </a:lnTo>
                  <a:lnTo>
                    <a:pt x="1" y="123"/>
                  </a:lnTo>
                  <a:lnTo>
                    <a:pt x="1" y="204"/>
                  </a:lnTo>
                  <a:lnTo>
                    <a:pt x="1" y="285"/>
                  </a:lnTo>
                  <a:lnTo>
                    <a:pt x="41" y="326"/>
                  </a:lnTo>
                  <a:lnTo>
                    <a:pt x="123" y="367"/>
                  </a:lnTo>
                  <a:lnTo>
                    <a:pt x="204" y="407"/>
                  </a:lnTo>
                  <a:lnTo>
                    <a:pt x="285" y="367"/>
                  </a:lnTo>
                  <a:lnTo>
                    <a:pt x="326" y="326"/>
                  </a:lnTo>
                  <a:lnTo>
                    <a:pt x="367" y="285"/>
                  </a:lnTo>
                  <a:lnTo>
                    <a:pt x="367" y="204"/>
                  </a:lnTo>
                  <a:lnTo>
                    <a:pt x="367" y="123"/>
                  </a:lnTo>
                  <a:lnTo>
                    <a:pt x="326" y="82"/>
                  </a:lnTo>
                  <a:lnTo>
                    <a:pt x="28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9" name="Google Shape;489;p15"/>
            <p:cNvSpPr/>
            <p:nvPr/>
          </p:nvSpPr>
          <p:spPr>
            <a:xfrm>
              <a:off x="1182351" y="1356369"/>
              <a:ext cx="16839" cy="18669"/>
            </a:xfrm>
            <a:custGeom>
              <a:avLst/>
              <a:gdLst/>
              <a:ahLst/>
              <a:cxnLst/>
              <a:rect l="l" t="t" r="r" b="b"/>
              <a:pathLst>
                <a:path w="368" h="408" extrusionOk="0">
                  <a:moveTo>
                    <a:pt x="123" y="1"/>
                  </a:moveTo>
                  <a:lnTo>
                    <a:pt x="42" y="42"/>
                  </a:lnTo>
                  <a:lnTo>
                    <a:pt x="1" y="123"/>
                  </a:lnTo>
                  <a:lnTo>
                    <a:pt x="1" y="204"/>
                  </a:lnTo>
                  <a:lnTo>
                    <a:pt x="1" y="286"/>
                  </a:lnTo>
                  <a:lnTo>
                    <a:pt x="42" y="326"/>
                  </a:lnTo>
                  <a:lnTo>
                    <a:pt x="123" y="367"/>
                  </a:lnTo>
                  <a:lnTo>
                    <a:pt x="204" y="408"/>
                  </a:lnTo>
                  <a:lnTo>
                    <a:pt x="286" y="367"/>
                  </a:lnTo>
                  <a:lnTo>
                    <a:pt x="326" y="326"/>
                  </a:lnTo>
                  <a:lnTo>
                    <a:pt x="367" y="286"/>
                  </a:lnTo>
                  <a:lnTo>
                    <a:pt x="367" y="204"/>
                  </a:lnTo>
                  <a:lnTo>
                    <a:pt x="367" y="123"/>
                  </a:lnTo>
                  <a:lnTo>
                    <a:pt x="326" y="42"/>
                  </a:lnTo>
                  <a:lnTo>
                    <a:pt x="286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0" name="Google Shape;490;p15"/>
            <p:cNvSpPr/>
            <p:nvPr/>
          </p:nvSpPr>
          <p:spPr>
            <a:xfrm>
              <a:off x="1225180" y="1319168"/>
              <a:ext cx="18669" cy="18669"/>
            </a:xfrm>
            <a:custGeom>
              <a:avLst/>
              <a:gdLst/>
              <a:ahLst/>
              <a:cxnLst/>
              <a:rect l="l" t="t" r="r" b="b"/>
              <a:pathLst>
                <a:path w="408" h="408" extrusionOk="0">
                  <a:moveTo>
                    <a:pt x="123" y="0"/>
                  </a:moveTo>
                  <a:lnTo>
                    <a:pt x="82" y="41"/>
                  </a:lnTo>
                  <a:lnTo>
                    <a:pt x="41" y="122"/>
                  </a:lnTo>
                  <a:lnTo>
                    <a:pt x="1" y="204"/>
                  </a:lnTo>
                  <a:lnTo>
                    <a:pt x="41" y="244"/>
                  </a:lnTo>
                  <a:lnTo>
                    <a:pt x="82" y="326"/>
                  </a:lnTo>
                  <a:lnTo>
                    <a:pt x="123" y="366"/>
                  </a:lnTo>
                  <a:lnTo>
                    <a:pt x="204" y="407"/>
                  </a:lnTo>
                  <a:lnTo>
                    <a:pt x="285" y="366"/>
                  </a:lnTo>
                  <a:lnTo>
                    <a:pt x="367" y="326"/>
                  </a:lnTo>
                  <a:lnTo>
                    <a:pt x="407" y="244"/>
                  </a:lnTo>
                  <a:lnTo>
                    <a:pt x="407" y="204"/>
                  </a:lnTo>
                  <a:lnTo>
                    <a:pt x="407" y="122"/>
                  </a:lnTo>
                  <a:lnTo>
                    <a:pt x="367" y="41"/>
                  </a:lnTo>
                  <a:lnTo>
                    <a:pt x="285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1" name="Google Shape;491;p15"/>
            <p:cNvSpPr/>
            <p:nvPr/>
          </p:nvSpPr>
          <p:spPr>
            <a:xfrm>
              <a:off x="1186103" y="1309834"/>
              <a:ext cx="18669" cy="18669"/>
            </a:xfrm>
            <a:custGeom>
              <a:avLst/>
              <a:gdLst/>
              <a:ahLst/>
              <a:cxnLst/>
              <a:rect l="l" t="t" r="r" b="b"/>
              <a:pathLst>
                <a:path w="408" h="408" extrusionOk="0">
                  <a:moveTo>
                    <a:pt x="204" y="1"/>
                  </a:moveTo>
                  <a:lnTo>
                    <a:pt x="122" y="42"/>
                  </a:lnTo>
                  <a:lnTo>
                    <a:pt x="82" y="82"/>
                  </a:lnTo>
                  <a:lnTo>
                    <a:pt x="41" y="123"/>
                  </a:lnTo>
                  <a:lnTo>
                    <a:pt x="0" y="204"/>
                  </a:lnTo>
                  <a:lnTo>
                    <a:pt x="41" y="286"/>
                  </a:lnTo>
                  <a:lnTo>
                    <a:pt x="82" y="367"/>
                  </a:lnTo>
                  <a:lnTo>
                    <a:pt x="122" y="408"/>
                  </a:lnTo>
                  <a:lnTo>
                    <a:pt x="285" y="408"/>
                  </a:lnTo>
                  <a:lnTo>
                    <a:pt x="366" y="367"/>
                  </a:lnTo>
                  <a:lnTo>
                    <a:pt x="407" y="286"/>
                  </a:lnTo>
                  <a:lnTo>
                    <a:pt x="407" y="204"/>
                  </a:lnTo>
                  <a:lnTo>
                    <a:pt x="407" y="123"/>
                  </a:lnTo>
                  <a:lnTo>
                    <a:pt x="366" y="82"/>
                  </a:lnTo>
                  <a:lnTo>
                    <a:pt x="285" y="42"/>
                  </a:lnTo>
                  <a:lnTo>
                    <a:pt x="20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92" name="Google Shape;492;p15"/>
          <p:cNvGrpSpPr/>
          <p:nvPr/>
        </p:nvGrpSpPr>
        <p:grpSpPr>
          <a:xfrm>
            <a:off x="4025218" y="4363642"/>
            <a:ext cx="474643" cy="299712"/>
            <a:chOff x="7729218" y="1694205"/>
            <a:chExt cx="474643" cy="299712"/>
          </a:xfrm>
        </p:grpSpPr>
        <p:sp>
          <p:nvSpPr>
            <p:cNvPr id="493" name="Google Shape;493;p15"/>
            <p:cNvSpPr/>
            <p:nvPr/>
          </p:nvSpPr>
          <p:spPr>
            <a:xfrm>
              <a:off x="7738507" y="1703494"/>
              <a:ext cx="456065" cy="281088"/>
            </a:xfrm>
            <a:custGeom>
              <a:avLst/>
              <a:gdLst/>
              <a:ahLst/>
              <a:cxnLst/>
              <a:rect l="l" t="t" r="r" b="b"/>
              <a:pathLst>
                <a:path w="9967" h="6143" extrusionOk="0">
                  <a:moveTo>
                    <a:pt x="4963" y="1"/>
                  </a:moveTo>
                  <a:lnTo>
                    <a:pt x="4638" y="41"/>
                  </a:lnTo>
                  <a:lnTo>
                    <a:pt x="4353" y="123"/>
                  </a:lnTo>
                  <a:lnTo>
                    <a:pt x="4068" y="286"/>
                  </a:lnTo>
                  <a:lnTo>
                    <a:pt x="3865" y="489"/>
                  </a:lnTo>
                  <a:lnTo>
                    <a:pt x="3661" y="733"/>
                  </a:lnTo>
                  <a:lnTo>
                    <a:pt x="3499" y="1018"/>
                  </a:lnTo>
                  <a:lnTo>
                    <a:pt x="3417" y="1302"/>
                  </a:lnTo>
                  <a:lnTo>
                    <a:pt x="3377" y="1587"/>
                  </a:lnTo>
                  <a:lnTo>
                    <a:pt x="3417" y="1913"/>
                  </a:lnTo>
                  <a:lnTo>
                    <a:pt x="3499" y="2197"/>
                  </a:lnTo>
                  <a:lnTo>
                    <a:pt x="3377" y="2157"/>
                  </a:lnTo>
                  <a:lnTo>
                    <a:pt x="3214" y="2116"/>
                  </a:lnTo>
                  <a:lnTo>
                    <a:pt x="2929" y="2157"/>
                  </a:lnTo>
                  <a:lnTo>
                    <a:pt x="2645" y="2238"/>
                  </a:lnTo>
                  <a:lnTo>
                    <a:pt x="2482" y="2319"/>
                  </a:lnTo>
                  <a:lnTo>
                    <a:pt x="2400" y="2441"/>
                  </a:lnTo>
                  <a:lnTo>
                    <a:pt x="2319" y="2563"/>
                  </a:lnTo>
                  <a:lnTo>
                    <a:pt x="2238" y="2685"/>
                  </a:lnTo>
                  <a:lnTo>
                    <a:pt x="2156" y="3011"/>
                  </a:lnTo>
                  <a:lnTo>
                    <a:pt x="2197" y="3296"/>
                  </a:lnTo>
                  <a:lnTo>
                    <a:pt x="2238" y="3458"/>
                  </a:lnTo>
                  <a:lnTo>
                    <a:pt x="2278" y="3580"/>
                  </a:lnTo>
                  <a:lnTo>
                    <a:pt x="1912" y="3377"/>
                  </a:lnTo>
                  <a:lnTo>
                    <a:pt x="1546" y="3296"/>
                  </a:lnTo>
                  <a:lnTo>
                    <a:pt x="1140" y="3296"/>
                  </a:lnTo>
                  <a:lnTo>
                    <a:pt x="936" y="3336"/>
                  </a:lnTo>
                  <a:lnTo>
                    <a:pt x="733" y="3418"/>
                  </a:lnTo>
                  <a:lnTo>
                    <a:pt x="570" y="3499"/>
                  </a:lnTo>
                  <a:lnTo>
                    <a:pt x="407" y="3621"/>
                  </a:lnTo>
                  <a:lnTo>
                    <a:pt x="245" y="3784"/>
                  </a:lnTo>
                  <a:lnTo>
                    <a:pt x="123" y="3946"/>
                  </a:lnTo>
                  <a:lnTo>
                    <a:pt x="41" y="4109"/>
                  </a:lnTo>
                  <a:lnTo>
                    <a:pt x="1" y="4312"/>
                  </a:lnTo>
                  <a:lnTo>
                    <a:pt x="1" y="4516"/>
                  </a:lnTo>
                  <a:lnTo>
                    <a:pt x="1" y="4719"/>
                  </a:lnTo>
                  <a:lnTo>
                    <a:pt x="123" y="5004"/>
                  </a:lnTo>
                  <a:lnTo>
                    <a:pt x="285" y="5248"/>
                  </a:lnTo>
                  <a:lnTo>
                    <a:pt x="529" y="5451"/>
                  </a:lnTo>
                  <a:lnTo>
                    <a:pt x="773" y="5573"/>
                  </a:lnTo>
                  <a:lnTo>
                    <a:pt x="1099" y="5695"/>
                  </a:lnTo>
                  <a:lnTo>
                    <a:pt x="1424" y="5777"/>
                  </a:lnTo>
                  <a:lnTo>
                    <a:pt x="2075" y="5899"/>
                  </a:lnTo>
                  <a:lnTo>
                    <a:pt x="3133" y="5980"/>
                  </a:lnTo>
                  <a:lnTo>
                    <a:pt x="4231" y="6062"/>
                  </a:lnTo>
                  <a:lnTo>
                    <a:pt x="5288" y="6102"/>
                  </a:lnTo>
                  <a:lnTo>
                    <a:pt x="6387" y="6143"/>
                  </a:lnTo>
                  <a:lnTo>
                    <a:pt x="7973" y="6143"/>
                  </a:lnTo>
                  <a:lnTo>
                    <a:pt x="8380" y="6062"/>
                  </a:lnTo>
                  <a:lnTo>
                    <a:pt x="8787" y="5980"/>
                  </a:lnTo>
                  <a:lnTo>
                    <a:pt x="9112" y="5858"/>
                  </a:lnTo>
                  <a:lnTo>
                    <a:pt x="9437" y="5655"/>
                  </a:lnTo>
                  <a:lnTo>
                    <a:pt x="9559" y="5533"/>
                  </a:lnTo>
                  <a:lnTo>
                    <a:pt x="9682" y="5370"/>
                  </a:lnTo>
                  <a:lnTo>
                    <a:pt x="9844" y="5004"/>
                  </a:lnTo>
                  <a:lnTo>
                    <a:pt x="9966" y="4638"/>
                  </a:lnTo>
                  <a:lnTo>
                    <a:pt x="9966" y="4272"/>
                  </a:lnTo>
                  <a:lnTo>
                    <a:pt x="9885" y="3865"/>
                  </a:lnTo>
                  <a:lnTo>
                    <a:pt x="9763" y="3540"/>
                  </a:lnTo>
                  <a:lnTo>
                    <a:pt x="9519" y="3214"/>
                  </a:lnTo>
                  <a:lnTo>
                    <a:pt x="9397" y="3092"/>
                  </a:lnTo>
                  <a:lnTo>
                    <a:pt x="9234" y="2970"/>
                  </a:lnTo>
                  <a:lnTo>
                    <a:pt x="9031" y="2807"/>
                  </a:lnTo>
                  <a:lnTo>
                    <a:pt x="8787" y="2726"/>
                  </a:lnTo>
                  <a:lnTo>
                    <a:pt x="8502" y="2685"/>
                  </a:lnTo>
                  <a:lnTo>
                    <a:pt x="8014" y="2685"/>
                  </a:lnTo>
                  <a:lnTo>
                    <a:pt x="7729" y="2726"/>
                  </a:lnTo>
                  <a:lnTo>
                    <a:pt x="7485" y="2848"/>
                  </a:lnTo>
                  <a:lnTo>
                    <a:pt x="7282" y="2970"/>
                  </a:lnTo>
                  <a:lnTo>
                    <a:pt x="7322" y="2685"/>
                  </a:lnTo>
                  <a:lnTo>
                    <a:pt x="7322" y="2360"/>
                  </a:lnTo>
                  <a:lnTo>
                    <a:pt x="7282" y="2035"/>
                  </a:lnTo>
                  <a:lnTo>
                    <a:pt x="7200" y="1750"/>
                  </a:lnTo>
                  <a:lnTo>
                    <a:pt x="7119" y="1424"/>
                  </a:lnTo>
                  <a:lnTo>
                    <a:pt x="6997" y="1180"/>
                  </a:lnTo>
                  <a:lnTo>
                    <a:pt x="6834" y="896"/>
                  </a:lnTo>
                  <a:lnTo>
                    <a:pt x="6631" y="652"/>
                  </a:lnTo>
                  <a:lnTo>
                    <a:pt x="6387" y="448"/>
                  </a:lnTo>
                  <a:lnTo>
                    <a:pt x="6143" y="286"/>
                  </a:lnTo>
                  <a:lnTo>
                    <a:pt x="5858" y="123"/>
                  </a:lnTo>
                  <a:lnTo>
                    <a:pt x="5573" y="41"/>
                  </a:lnTo>
                  <a:lnTo>
                    <a:pt x="524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Google Shape;494;p15"/>
            <p:cNvSpPr/>
            <p:nvPr/>
          </p:nvSpPr>
          <p:spPr>
            <a:xfrm>
              <a:off x="7729218" y="1694205"/>
              <a:ext cx="474643" cy="299712"/>
            </a:xfrm>
            <a:custGeom>
              <a:avLst/>
              <a:gdLst/>
              <a:ahLst/>
              <a:cxnLst/>
              <a:rect l="l" t="t" r="r" b="b"/>
              <a:pathLst>
                <a:path w="10373" h="6550" extrusionOk="0">
                  <a:moveTo>
                    <a:pt x="5451" y="366"/>
                  </a:moveTo>
                  <a:lnTo>
                    <a:pt x="5654" y="407"/>
                  </a:lnTo>
                  <a:lnTo>
                    <a:pt x="5858" y="489"/>
                  </a:lnTo>
                  <a:lnTo>
                    <a:pt x="6102" y="570"/>
                  </a:lnTo>
                  <a:lnTo>
                    <a:pt x="6264" y="651"/>
                  </a:lnTo>
                  <a:lnTo>
                    <a:pt x="6468" y="814"/>
                  </a:lnTo>
                  <a:lnTo>
                    <a:pt x="6752" y="1099"/>
                  </a:lnTo>
                  <a:lnTo>
                    <a:pt x="6996" y="1465"/>
                  </a:lnTo>
                  <a:lnTo>
                    <a:pt x="7159" y="1871"/>
                  </a:lnTo>
                  <a:lnTo>
                    <a:pt x="7281" y="2278"/>
                  </a:lnTo>
                  <a:lnTo>
                    <a:pt x="7322" y="2726"/>
                  </a:lnTo>
                  <a:lnTo>
                    <a:pt x="7281" y="3173"/>
                  </a:lnTo>
                  <a:lnTo>
                    <a:pt x="7322" y="3295"/>
                  </a:lnTo>
                  <a:lnTo>
                    <a:pt x="7363" y="3336"/>
                  </a:lnTo>
                  <a:lnTo>
                    <a:pt x="7485" y="3377"/>
                  </a:lnTo>
                  <a:lnTo>
                    <a:pt x="7566" y="3336"/>
                  </a:lnTo>
                  <a:lnTo>
                    <a:pt x="7851" y="3214"/>
                  </a:lnTo>
                  <a:lnTo>
                    <a:pt x="8095" y="3132"/>
                  </a:lnTo>
                  <a:lnTo>
                    <a:pt x="8379" y="3092"/>
                  </a:lnTo>
                  <a:lnTo>
                    <a:pt x="8664" y="3092"/>
                  </a:lnTo>
                  <a:lnTo>
                    <a:pt x="8949" y="3132"/>
                  </a:lnTo>
                  <a:lnTo>
                    <a:pt x="9193" y="3254"/>
                  </a:lnTo>
                  <a:lnTo>
                    <a:pt x="9437" y="3417"/>
                  </a:lnTo>
                  <a:lnTo>
                    <a:pt x="9640" y="3621"/>
                  </a:lnTo>
                  <a:lnTo>
                    <a:pt x="9762" y="3824"/>
                  </a:lnTo>
                  <a:lnTo>
                    <a:pt x="9885" y="4027"/>
                  </a:lnTo>
                  <a:lnTo>
                    <a:pt x="9925" y="4271"/>
                  </a:lnTo>
                  <a:lnTo>
                    <a:pt x="9966" y="4515"/>
                  </a:lnTo>
                  <a:lnTo>
                    <a:pt x="9966" y="4759"/>
                  </a:lnTo>
                  <a:lnTo>
                    <a:pt x="9925" y="5004"/>
                  </a:lnTo>
                  <a:lnTo>
                    <a:pt x="9844" y="5207"/>
                  </a:lnTo>
                  <a:lnTo>
                    <a:pt x="9762" y="5410"/>
                  </a:lnTo>
                  <a:lnTo>
                    <a:pt x="9600" y="5614"/>
                  </a:lnTo>
                  <a:lnTo>
                    <a:pt x="9396" y="5776"/>
                  </a:lnTo>
                  <a:lnTo>
                    <a:pt x="9193" y="5898"/>
                  </a:lnTo>
                  <a:lnTo>
                    <a:pt x="8949" y="5980"/>
                  </a:lnTo>
                  <a:lnTo>
                    <a:pt x="8461" y="6102"/>
                  </a:lnTo>
                  <a:lnTo>
                    <a:pt x="7932" y="6142"/>
                  </a:lnTo>
                  <a:lnTo>
                    <a:pt x="5654" y="6142"/>
                  </a:lnTo>
                  <a:lnTo>
                    <a:pt x="3946" y="6061"/>
                  </a:lnTo>
                  <a:lnTo>
                    <a:pt x="2278" y="5898"/>
                  </a:lnTo>
                  <a:lnTo>
                    <a:pt x="1709" y="5817"/>
                  </a:lnTo>
                  <a:lnTo>
                    <a:pt x="1424" y="5736"/>
                  </a:lnTo>
                  <a:lnTo>
                    <a:pt x="1139" y="5654"/>
                  </a:lnTo>
                  <a:lnTo>
                    <a:pt x="895" y="5532"/>
                  </a:lnTo>
                  <a:lnTo>
                    <a:pt x="651" y="5370"/>
                  </a:lnTo>
                  <a:lnTo>
                    <a:pt x="488" y="5126"/>
                  </a:lnTo>
                  <a:lnTo>
                    <a:pt x="407" y="4882"/>
                  </a:lnTo>
                  <a:lnTo>
                    <a:pt x="407" y="4719"/>
                  </a:lnTo>
                  <a:lnTo>
                    <a:pt x="407" y="4556"/>
                  </a:lnTo>
                  <a:lnTo>
                    <a:pt x="448" y="4393"/>
                  </a:lnTo>
                  <a:lnTo>
                    <a:pt x="529" y="4231"/>
                  </a:lnTo>
                  <a:lnTo>
                    <a:pt x="732" y="3987"/>
                  </a:lnTo>
                  <a:lnTo>
                    <a:pt x="976" y="3824"/>
                  </a:lnTo>
                  <a:lnTo>
                    <a:pt x="1139" y="3743"/>
                  </a:lnTo>
                  <a:lnTo>
                    <a:pt x="1343" y="3702"/>
                  </a:lnTo>
                  <a:lnTo>
                    <a:pt x="1709" y="3702"/>
                  </a:lnTo>
                  <a:lnTo>
                    <a:pt x="2075" y="3783"/>
                  </a:lnTo>
                  <a:lnTo>
                    <a:pt x="2400" y="3946"/>
                  </a:lnTo>
                  <a:lnTo>
                    <a:pt x="2481" y="3987"/>
                  </a:lnTo>
                  <a:lnTo>
                    <a:pt x="2522" y="3987"/>
                  </a:lnTo>
                  <a:lnTo>
                    <a:pt x="2644" y="3905"/>
                  </a:lnTo>
                  <a:lnTo>
                    <a:pt x="2685" y="3824"/>
                  </a:lnTo>
                  <a:lnTo>
                    <a:pt x="2685" y="3743"/>
                  </a:lnTo>
                  <a:lnTo>
                    <a:pt x="2685" y="3661"/>
                  </a:lnTo>
                  <a:lnTo>
                    <a:pt x="2563" y="3417"/>
                  </a:lnTo>
                  <a:lnTo>
                    <a:pt x="2563" y="3173"/>
                  </a:lnTo>
                  <a:lnTo>
                    <a:pt x="2644" y="2970"/>
                  </a:lnTo>
                  <a:lnTo>
                    <a:pt x="2766" y="2766"/>
                  </a:lnTo>
                  <a:lnTo>
                    <a:pt x="2929" y="2644"/>
                  </a:lnTo>
                  <a:lnTo>
                    <a:pt x="3173" y="2563"/>
                  </a:lnTo>
                  <a:lnTo>
                    <a:pt x="3417" y="2522"/>
                  </a:lnTo>
                  <a:lnTo>
                    <a:pt x="3661" y="2604"/>
                  </a:lnTo>
                  <a:lnTo>
                    <a:pt x="3783" y="2604"/>
                  </a:lnTo>
                  <a:lnTo>
                    <a:pt x="3864" y="2522"/>
                  </a:lnTo>
                  <a:lnTo>
                    <a:pt x="3905" y="2400"/>
                  </a:lnTo>
                  <a:lnTo>
                    <a:pt x="3864" y="2278"/>
                  </a:lnTo>
                  <a:lnTo>
                    <a:pt x="3824" y="2116"/>
                  </a:lnTo>
                  <a:lnTo>
                    <a:pt x="3783" y="1912"/>
                  </a:lnTo>
                  <a:lnTo>
                    <a:pt x="3783" y="1749"/>
                  </a:lnTo>
                  <a:lnTo>
                    <a:pt x="3824" y="1546"/>
                  </a:lnTo>
                  <a:lnTo>
                    <a:pt x="3864" y="1383"/>
                  </a:lnTo>
                  <a:lnTo>
                    <a:pt x="3946" y="1180"/>
                  </a:lnTo>
                  <a:lnTo>
                    <a:pt x="4149" y="895"/>
                  </a:lnTo>
                  <a:lnTo>
                    <a:pt x="4312" y="733"/>
                  </a:lnTo>
                  <a:lnTo>
                    <a:pt x="4475" y="611"/>
                  </a:lnTo>
                  <a:lnTo>
                    <a:pt x="4637" y="529"/>
                  </a:lnTo>
                  <a:lnTo>
                    <a:pt x="4841" y="448"/>
                  </a:lnTo>
                  <a:lnTo>
                    <a:pt x="5044" y="407"/>
                  </a:lnTo>
                  <a:lnTo>
                    <a:pt x="5247" y="366"/>
                  </a:lnTo>
                  <a:close/>
                  <a:moveTo>
                    <a:pt x="5003" y="0"/>
                  </a:moveTo>
                  <a:lnTo>
                    <a:pt x="4759" y="41"/>
                  </a:lnTo>
                  <a:lnTo>
                    <a:pt x="4515" y="122"/>
                  </a:lnTo>
                  <a:lnTo>
                    <a:pt x="4312" y="244"/>
                  </a:lnTo>
                  <a:lnTo>
                    <a:pt x="4108" y="366"/>
                  </a:lnTo>
                  <a:lnTo>
                    <a:pt x="3946" y="529"/>
                  </a:lnTo>
                  <a:lnTo>
                    <a:pt x="3783" y="692"/>
                  </a:lnTo>
                  <a:lnTo>
                    <a:pt x="3661" y="895"/>
                  </a:lnTo>
                  <a:lnTo>
                    <a:pt x="3539" y="1139"/>
                  </a:lnTo>
                  <a:lnTo>
                    <a:pt x="3458" y="1343"/>
                  </a:lnTo>
                  <a:lnTo>
                    <a:pt x="3417" y="1587"/>
                  </a:lnTo>
                  <a:lnTo>
                    <a:pt x="3417" y="1790"/>
                  </a:lnTo>
                  <a:lnTo>
                    <a:pt x="3417" y="2034"/>
                  </a:lnTo>
                  <a:lnTo>
                    <a:pt x="3431" y="2119"/>
                  </a:lnTo>
                  <a:lnTo>
                    <a:pt x="3431" y="2119"/>
                  </a:lnTo>
                  <a:lnTo>
                    <a:pt x="3417" y="2116"/>
                  </a:lnTo>
                  <a:lnTo>
                    <a:pt x="3254" y="2116"/>
                  </a:lnTo>
                  <a:lnTo>
                    <a:pt x="3051" y="2156"/>
                  </a:lnTo>
                  <a:lnTo>
                    <a:pt x="2888" y="2197"/>
                  </a:lnTo>
                  <a:lnTo>
                    <a:pt x="2725" y="2278"/>
                  </a:lnTo>
                  <a:lnTo>
                    <a:pt x="2603" y="2360"/>
                  </a:lnTo>
                  <a:lnTo>
                    <a:pt x="2441" y="2482"/>
                  </a:lnTo>
                  <a:lnTo>
                    <a:pt x="2359" y="2644"/>
                  </a:lnTo>
                  <a:lnTo>
                    <a:pt x="2237" y="2807"/>
                  </a:lnTo>
                  <a:lnTo>
                    <a:pt x="2197" y="2970"/>
                  </a:lnTo>
                  <a:lnTo>
                    <a:pt x="2156" y="3173"/>
                  </a:lnTo>
                  <a:lnTo>
                    <a:pt x="2156" y="3336"/>
                  </a:lnTo>
                  <a:lnTo>
                    <a:pt x="2170" y="3407"/>
                  </a:lnTo>
                  <a:lnTo>
                    <a:pt x="1993" y="3336"/>
                  </a:lnTo>
                  <a:lnTo>
                    <a:pt x="1749" y="3295"/>
                  </a:lnTo>
                  <a:lnTo>
                    <a:pt x="1302" y="3295"/>
                  </a:lnTo>
                  <a:lnTo>
                    <a:pt x="1098" y="3336"/>
                  </a:lnTo>
                  <a:lnTo>
                    <a:pt x="854" y="3417"/>
                  </a:lnTo>
                  <a:lnTo>
                    <a:pt x="692" y="3499"/>
                  </a:lnTo>
                  <a:lnTo>
                    <a:pt x="529" y="3621"/>
                  </a:lnTo>
                  <a:lnTo>
                    <a:pt x="366" y="3783"/>
                  </a:lnTo>
                  <a:lnTo>
                    <a:pt x="244" y="3946"/>
                  </a:lnTo>
                  <a:lnTo>
                    <a:pt x="122" y="4109"/>
                  </a:lnTo>
                  <a:lnTo>
                    <a:pt x="41" y="4312"/>
                  </a:lnTo>
                  <a:lnTo>
                    <a:pt x="0" y="4515"/>
                  </a:lnTo>
                  <a:lnTo>
                    <a:pt x="0" y="4719"/>
                  </a:lnTo>
                  <a:lnTo>
                    <a:pt x="0" y="4922"/>
                  </a:lnTo>
                  <a:lnTo>
                    <a:pt x="41" y="5126"/>
                  </a:lnTo>
                  <a:lnTo>
                    <a:pt x="122" y="5288"/>
                  </a:lnTo>
                  <a:lnTo>
                    <a:pt x="204" y="5451"/>
                  </a:lnTo>
                  <a:lnTo>
                    <a:pt x="488" y="5695"/>
                  </a:lnTo>
                  <a:lnTo>
                    <a:pt x="773" y="5898"/>
                  </a:lnTo>
                  <a:lnTo>
                    <a:pt x="1139" y="6061"/>
                  </a:lnTo>
                  <a:lnTo>
                    <a:pt x="1505" y="6183"/>
                  </a:lnTo>
                  <a:lnTo>
                    <a:pt x="1912" y="6265"/>
                  </a:lnTo>
                  <a:lnTo>
                    <a:pt x="2278" y="6305"/>
                  </a:lnTo>
                  <a:lnTo>
                    <a:pt x="4027" y="6427"/>
                  </a:lnTo>
                  <a:lnTo>
                    <a:pt x="5776" y="6509"/>
                  </a:lnTo>
                  <a:lnTo>
                    <a:pt x="7119" y="6549"/>
                  </a:lnTo>
                  <a:lnTo>
                    <a:pt x="7769" y="6549"/>
                  </a:lnTo>
                  <a:lnTo>
                    <a:pt x="8420" y="6509"/>
                  </a:lnTo>
                  <a:lnTo>
                    <a:pt x="8990" y="6387"/>
                  </a:lnTo>
                  <a:lnTo>
                    <a:pt x="9234" y="6305"/>
                  </a:lnTo>
                  <a:lnTo>
                    <a:pt x="9478" y="6183"/>
                  </a:lnTo>
                  <a:lnTo>
                    <a:pt x="9722" y="6020"/>
                  </a:lnTo>
                  <a:lnTo>
                    <a:pt x="9925" y="5858"/>
                  </a:lnTo>
                  <a:lnTo>
                    <a:pt x="10088" y="5654"/>
                  </a:lnTo>
                  <a:lnTo>
                    <a:pt x="10210" y="5370"/>
                  </a:lnTo>
                  <a:lnTo>
                    <a:pt x="10291" y="5126"/>
                  </a:lnTo>
                  <a:lnTo>
                    <a:pt x="10373" y="4882"/>
                  </a:lnTo>
                  <a:lnTo>
                    <a:pt x="10373" y="4597"/>
                  </a:lnTo>
                  <a:lnTo>
                    <a:pt x="10332" y="4312"/>
                  </a:lnTo>
                  <a:lnTo>
                    <a:pt x="10291" y="4068"/>
                  </a:lnTo>
                  <a:lnTo>
                    <a:pt x="10210" y="3783"/>
                  </a:lnTo>
                  <a:lnTo>
                    <a:pt x="10088" y="3539"/>
                  </a:lnTo>
                  <a:lnTo>
                    <a:pt x="9925" y="3336"/>
                  </a:lnTo>
                  <a:lnTo>
                    <a:pt x="9681" y="3092"/>
                  </a:lnTo>
                  <a:lnTo>
                    <a:pt x="9396" y="2888"/>
                  </a:lnTo>
                  <a:lnTo>
                    <a:pt x="9071" y="2766"/>
                  </a:lnTo>
                  <a:lnTo>
                    <a:pt x="8705" y="2685"/>
                  </a:lnTo>
                  <a:lnTo>
                    <a:pt x="8379" y="2685"/>
                  </a:lnTo>
                  <a:lnTo>
                    <a:pt x="8013" y="2726"/>
                  </a:lnTo>
                  <a:lnTo>
                    <a:pt x="7688" y="2848"/>
                  </a:lnTo>
                  <a:lnTo>
                    <a:pt x="7688" y="2644"/>
                  </a:lnTo>
                  <a:lnTo>
                    <a:pt x="7647" y="2075"/>
                  </a:lnTo>
                  <a:lnTo>
                    <a:pt x="7485" y="1587"/>
                  </a:lnTo>
                  <a:lnTo>
                    <a:pt x="7363" y="1343"/>
                  </a:lnTo>
                  <a:lnTo>
                    <a:pt x="7241" y="1099"/>
                  </a:lnTo>
                  <a:lnTo>
                    <a:pt x="7078" y="895"/>
                  </a:lnTo>
                  <a:lnTo>
                    <a:pt x="6915" y="692"/>
                  </a:lnTo>
                  <a:lnTo>
                    <a:pt x="6712" y="489"/>
                  </a:lnTo>
                  <a:lnTo>
                    <a:pt x="6508" y="366"/>
                  </a:lnTo>
                  <a:lnTo>
                    <a:pt x="6264" y="204"/>
                  </a:lnTo>
                  <a:lnTo>
                    <a:pt x="6020" y="122"/>
                  </a:lnTo>
                  <a:lnTo>
                    <a:pt x="5776" y="41"/>
                  </a:lnTo>
                  <a:lnTo>
                    <a:pt x="5491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95" name="Google Shape;495;p15"/>
          <p:cNvSpPr/>
          <p:nvPr/>
        </p:nvSpPr>
        <p:spPr>
          <a:xfrm>
            <a:off x="833397" y="3727134"/>
            <a:ext cx="303418" cy="303418"/>
          </a:xfrm>
          <a:custGeom>
            <a:avLst/>
            <a:gdLst/>
            <a:ahLst/>
            <a:cxnLst/>
            <a:rect l="l" t="t" r="r" b="b"/>
            <a:pathLst>
              <a:path w="6631" h="6631" extrusionOk="0">
                <a:moveTo>
                  <a:pt x="2685" y="1"/>
                </a:moveTo>
                <a:lnTo>
                  <a:pt x="2604" y="41"/>
                </a:lnTo>
                <a:lnTo>
                  <a:pt x="2563" y="123"/>
                </a:lnTo>
                <a:lnTo>
                  <a:pt x="2563" y="204"/>
                </a:lnTo>
                <a:lnTo>
                  <a:pt x="2604" y="2604"/>
                </a:lnTo>
                <a:lnTo>
                  <a:pt x="204" y="2645"/>
                </a:lnTo>
                <a:lnTo>
                  <a:pt x="123" y="2645"/>
                </a:lnTo>
                <a:lnTo>
                  <a:pt x="41" y="2685"/>
                </a:lnTo>
                <a:lnTo>
                  <a:pt x="1" y="2767"/>
                </a:lnTo>
                <a:lnTo>
                  <a:pt x="1" y="2807"/>
                </a:lnTo>
                <a:lnTo>
                  <a:pt x="1" y="3865"/>
                </a:lnTo>
                <a:lnTo>
                  <a:pt x="1" y="3946"/>
                </a:lnTo>
                <a:lnTo>
                  <a:pt x="82" y="4028"/>
                </a:lnTo>
                <a:lnTo>
                  <a:pt x="285" y="4028"/>
                </a:lnTo>
                <a:lnTo>
                  <a:pt x="367" y="3987"/>
                </a:lnTo>
                <a:lnTo>
                  <a:pt x="529" y="3987"/>
                </a:lnTo>
                <a:lnTo>
                  <a:pt x="1099" y="3946"/>
                </a:lnTo>
                <a:lnTo>
                  <a:pt x="2604" y="3946"/>
                </a:lnTo>
                <a:lnTo>
                  <a:pt x="2645" y="6427"/>
                </a:lnTo>
                <a:lnTo>
                  <a:pt x="2645" y="6509"/>
                </a:lnTo>
                <a:lnTo>
                  <a:pt x="2685" y="6549"/>
                </a:lnTo>
                <a:lnTo>
                  <a:pt x="2767" y="6590"/>
                </a:lnTo>
                <a:lnTo>
                  <a:pt x="2848" y="6631"/>
                </a:lnTo>
                <a:lnTo>
                  <a:pt x="3865" y="6631"/>
                </a:lnTo>
                <a:lnTo>
                  <a:pt x="3946" y="6590"/>
                </a:lnTo>
                <a:lnTo>
                  <a:pt x="3987" y="6590"/>
                </a:lnTo>
                <a:lnTo>
                  <a:pt x="4068" y="6468"/>
                </a:lnTo>
                <a:lnTo>
                  <a:pt x="4028" y="6305"/>
                </a:lnTo>
                <a:lnTo>
                  <a:pt x="4028" y="6224"/>
                </a:lnTo>
                <a:lnTo>
                  <a:pt x="3987" y="6061"/>
                </a:lnTo>
                <a:lnTo>
                  <a:pt x="3987" y="5451"/>
                </a:lnTo>
                <a:lnTo>
                  <a:pt x="3946" y="3946"/>
                </a:lnTo>
                <a:lnTo>
                  <a:pt x="6509" y="3946"/>
                </a:lnTo>
                <a:lnTo>
                  <a:pt x="6550" y="3906"/>
                </a:lnTo>
                <a:lnTo>
                  <a:pt x="6590" y="3824"/>
                </a:lnTo>
                <a:lnTo>
                  <a:pt x="6631" y="3743"/>
                </a:lnTo>
                <a:lnTo>
                  <a:pt x="6631" y="2767"/>
                </a:lnTo>
                <a:lnTo>
                  <a:pt x="6590" y="2685"/>
                </a:lnTo>
                <a:lnTo>
                  <a:pt x="6550" y="2604"/>
                </a:lnTo>
                <a:lnTo>
                  <a:pt x="6509" y="2563"/>
                </a:lnTo>
                <a:lnTo>
                  <a:pt x="3946" y="2563"/>
                </a:lnTo>
                <a:lnTo>
                  <a:pt x="3946" y="163"/>
                </a:lnTo>
                <a:lnTo>
                  <a:pt x="3946" y="123"/>
                </a:lnTo>
                <a:lnTo>
                  <a:pt x="3906" y="41"/>
                </a:lnTo>
                <a:lnTo>
                  <a:pt x="3824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96" name="Google Shape;496;p15"/>
          <p:cNvGrpSpPr/>
          <p:nvPr/>
        </p:nvGrpSpPr>
        <p:grpSpPr>
          <a:xfrm rot="10800000">
            <a:off x="7371465" y="3831622"/>
            <a:ext cx="2299701" cy="1685267"/>
            <a:chOff x="238125" y="896375"/>
            <a:chExt cx="635575" cy="465775"/>
          </a:xfrm>
        </p:grpSpPr>
        <p:sp>
          <p:nvSpPr>
            <p:cNvPr id="497" name="Google Shape;497;p15"/>
            <p:cNvSpPr/>
            <p:nvPr/>
          </p:nvSpPr>
          <p:spPr>
            <a:xfrm>
              <a:off x="258450" y="937050"/>
              <a:ext cx="615250" cy="425100"/>
            </a:xfrm>
            <a:custGeom>
              <a:avLst/>
              <a:gdLst/>
              <a:ahLst/>
              <a:cxnLst/>
              <a:rect l="l" t="t" r="r" b="b"/>
              <a:pathLst>
                <a:path w="24610" h="17004" extrusionOk="0">
                  <a:moveTo>
                    <a:pt x="24366" y="1"/>
                  </a:moveTo>
                  <a:lnTo>
                    <a:pt x="24325" y="41"/>
                  </a:lnTo>
                  <a:lnTo>
                    <a:pt x="19891" y="4394"/>
                  </a:lnTo>
                  <a:lnTo>
                    <a:pt x="15457" y="8705"/>
                  </a:lnTo>
                  <a:lnTo>
                    <a:pt x="14441" y="9682"/>
                  </a:lnTo>
                  <a:lnTo>
                    <a:pt x="13383" y="10658"/>
                  </a:lnTo>
                  <a:lnTo>
                    <a:pt x="12325" y="11593"/>
                  </a:lnTo>
                  <a:lnTo>
                    <a:pt x="11227" y="12488"/>
                  </a:lnTo>
                  <a:lnTo>
                    <a:pt x="10048" y="13342"/>
                  </a:lnTo>
                  <a:lnTo>
                    <a:pt x="8868" y="14115"/>
                  </a:lnTo>
                  <a:lnTo>
                    <a:pt x="8258" y="14481"/>
                  </a:lnTo>
                  <a:lnTo>
                    <a:pt x="7648" y="14807"/>
                  </a:lnTo>
                  <a:lnTo>
                    <a:pt x="6997" y="15132"/>
                  </a:lnTo>
                  <a:lnTo>
                    <a:pt x="6346" y="15417"/>
                  </a:lnTo>
                  <a:lnTo>
                    <a:pt x="5614" y="15702"/>
                  </a:lnTo>
                  <a:lnTo>
                    <a:pt x="4841" y="15986"/>
                  </a:lnTo>
                  <a:lnTo>
                    <a:pt x="4109" y="16190"/>
                  </a:lnTo>
                  <a:lnTo>
                    <a:pt x="3336" y="16352"/>
                  </a:lnTo>
                  <a:lnTo>
                    <a:pt x="2563" y="16515"/>
                  </a:lnTo>
                  <a:lnTo>
                    <a:pt x="1750" y="16597"/>
                  </a:lnTo>
                  <a:lnTo>
                    <a:pt x="977" y="16637"/>
                  </a:lnTo>
                  <a:lnTo>
                    <a:pt x="204" y="16597"/>
                  </a:lnTo>
                  <a:lnTo>
                    <a:pt x="123" y="16637"/>
                  </a:lnTo>
                  <a:lnTo>
                    <a:pt x="41" y="16678"/>
                  </a:lnTo>
                  <a:lnTo>
                    <a:pt x="1" y="16719"/>
                  </a:lnTo>
                  <a:lnTo>
                    <a:pt x="1" y="16800"/>
                  </a:lnTo>
                  <a:lnTo>
                    <a:pt x="1" y="16841"/>
                  </a:lnTo>
                  <a:lnTo>
                    <a:pt x="41" y="16922"/>
                  </a:lnTo>
                  <a:lnTo>
                    <a:pt x="123" y="16963"/>
                  </a:lnTo>
                  <a:lnTo>
                    <a:pt x="204" y="17003"/>
                  </a:lnTo>
                  <a:lnTo>
                    <a:pt x="895" y="17003"/>
                  </a:lnTo>
                  <a:lnTo>
                    <a:pt x="1587" y="16963"/>
                  </a:lnTo>
                  <a:lnTo>
                    <a:pt x="2319" y="16922"/>
                  </a:lnTo>
                  <a:lnTo>
                    <a:pt x="3011" y="16800"/>
                  </a:lnTo>
                  <a:lnTo>
                    <a:pt x="3661" y="16678"/>
                  </a:lnTo>
                  <a:lnTo>
                    <a:pt x="4353" y="16515"/>
                  </a:lnTo>
                  <a:lnTo>
                    <a:pt x="5044" y="16312"/>
                  </a:lnTo>
                  <a:lnTo>
                    <a:pt x="5695" y="16068"/>
                  </a:lnTo>
                  <a:lnTo>
                    <a:pt x="6346" y="15824"/>
                  </a:lnTo>
                  <a:lnTo>
                    <a:pt x="6997" y="15539"/>
                  </a:lnTo>
                  <a:lnTo>
                    <a:pt x="7648" y="15214"/>
                  </a:lnTo>
                  <a:lnTo>
                    <a:pt x="8258" y="14888"/>
                  </a:lnTo>
                  <a:lnTo>
                    <a:pt x="9478" y="14156"/>
                  </a:lnTo>
                  <a:lnTo>
                    <a:pt x="10617" y="13383"/>
                  </a:lnTo>
                  <a:lnTo>
                    <a:pt x="11797" y="12488"/>
                  </a:lnTo>
                  <a:lnTo>
                    <a:pt x="12895" y="11593"/>
                  </a:lnTo>
                  <a:lnTo>
                    <a:pt x="13993" y="10617"/>
                  </a:lnTo>
                  <a:lnTo>
                    <a:pt x="15051" y="9641"/>
                  </a:lnTo>
                  <a:lnTo>
                    <a:pt x="17247" y="7485"/>
                  </a:lnTo>
                  <a:lnTo>
                    <a:pt x="19444" y="5370"/>
                  </a:lnTo>
                  <a:lnTo>
                    <a:pt x="24569" y="326"/>
                  </a:lnTo>
                  <a:lnTo>
                    <a:pt x="24610" y="245"/>
                  </a:lnTo>
                  <a:lnTo>
                    <a:pt x="24610" y="163"/>
                  </a:lnTo>
                  <a:lnTo>
                    <a:pt x="24610" y="123"/>
                  </a:lnTo>
                  <a:lnTo>
                    <a:pt x="24569" y="82"/>
                  </a:lnTo>
                  <a:lnTo>
                    <a:pt x="24528" y="41"/>
                  </a:lnTo>
                  <a:lnTo>
                    <a:pt x="2444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" name="Google Shape;498;p15"/>
            <p:cNvSpPr/>
            <p:nvPr/>
          </p:nvSpPr>
          <p:spPr>
            <a:xfrm>
              <a:off x="238125" y="918750"/>
              <a:ext cx="596925" cy="409850"/>
            </a:xfrm>
            <a:custGeom>
              <a:avLst/>
              <a:gdLst/>
              <a:ahLst/>
              <a:cxnLst/>
              <a:rect l="l" t="t" r="r" b="b"/>
              <a:pathLst>
                <a:path w="23877" h="16394" extrusionOk="0">
                  <a:moveTo>
                    <a:pt x="23714" y="1"/>
                  </a:moveTo>
                  <a:lnTo>
                    <a:pt x="23633" y="41"/>
                  </a:lnTo>
                  <a:lnTo>
                    <a:pt x="23592" y="82"/>
                  </a:lnTo>
                  <a:lnTo>
                    <a:pt x="22697" y="1139"/>
                  </a:lnTo>
                  <a:lnTo>
                    <a:pt x="21762" y="2197"/>
                  </a:lnTo>
                  <a:lnTo>
                    <a:pt x="20786" y="3214"/>
                  </a:lnTo>
                  <a:lnTo>
                    <a:pt x="19809" y="4231"/>
                  </a:lnTo>
                  <a:lnTo>
                    <a:pt x="18792" y="5166"/>
                  </a:lnTo>
                  <a:lnTo>
                    <a:pt x="17775" y="6143"/>
                  </a:lnTo>
                  <a:lnTo>
                    <a:pt x="16718" y="7038"/>
                  </a:lnTo>
                  <a:lnTo>
                    <a:pt x="15620" y="7892"/>
                  </a:lnTo>
                  <a:lnTo>
                    <a:pt x="14481" y="8746"/>
                  </a:lnTo>
                  <a:lnTo>
                    <a:pt x="13342" y="9559"/>
                  </a:lnTo>
                  <a:lnTo>
                    <a:pt x="12162" y="10332"/>
                  </a:lnTo>
                  <a:lnTo>
                    <a:pt x="10983" y="11105"/>
                  </a:lnTo>
                  <a:lnTo>
                    <a:pt x="9762" y="11797"/>
                  </a:lnTo>
                  <a:lnTo>
                    <a:pt x="8542" y="12488"/>
                  </a:lnTo>
                  <a:lnTo>
                    <a:pt x="7322" y="13139"/>
                  </a:lnTo>
                  <a:lnTo>
                    <a:pt x="6061" y="13749"/>
                  </a:lnTo>
                  <a:lnTo>
                    <a:pt x="4596" y="14400"/>
                  </a:lnTo>
                  <a:lnTo>
                    <a:pt x="3132" y="14969"/>
                  </a:lnTo>
                  <a:lnTo>
                    <a:pt x="1627" y="15539"/>
                  </a:lnTo>
                  <a:lnTo>
                    <a:pt x="122" y="16027"/>
                  </a:lnTo>
                  <a:lnTo>
                    <a:pt x="81" y="16068"/>
                  </a:lnTo>
                  <a:lnTo>
                    <a:pt x="0" y="16108"/>
                  </a:lnTo>
                  <a:lnTo>
                    <a:pt x="0" y="16190"/>
                  </a:lnTo>
                  <a:lnTo>
                    <a:pt x="0" y="16271"/>
                  </a:lnTo>
                  <a:lnTo>
                    <a:pt x="41" y="16312"/>
                  </a:lnTo>
                  <a:lnTo>
                    <a:pt x="81" y="16393"/>
                  </a:lnTo>
                  <a:lnTo>
                    <a:pt x="244" y="16393"/>
                  </a:lnTo>
                  <a:lnTo>
                    <a:pt x="1586" y="15946"/>
                  </a:lnTo>
                  <a:lnTo>
                    <a:pt x="2888" y="15457"/>
                  </a:lnTo>
                  <a:lnTo>
                    <a:pt x="4230" y="14929"/>
                  </a:lnTo>
                  <a:lnTo>
                    <a:pt x="5532" y="14400"/>
                  </a:lnTo>
                  <a:lnTo>
                    <a:pt x="6793" y="13790"/>
                  </a:lnTo>
                  <a:lnTo>
                    <a:pt x="8095" y="13180"/>
                  </a:lnTo>
                  <a:lnTo>
                    <a:pt x="9315" y="12488"/>
                  </a:lnTo>
                  <a:lnTo>
                    <a:pt x="10535" y="11797"/>
                  </a:lnTo>
                  <a:lnTo>
                    <a:pt x="11755" y="11064"/>
                  </a:lnTo>
                  <a:lnTo>
                    <a:pt x="12935" y="10292"/>
                  </a:lnTo>
                  <a:lnTo>
                    <a:pt x="14074" y="9478"/>
                  </a:lnTo>
                  <a:lnTo>
                    <a:pt x="15213" y="8665"/>
                  </a:lnTo>
                  <a:lnTo>
                    <a:pt x="16352" y="7810"/>
                  </a:lnTo>
                  <a:lnTo>
                    <a:pt x="17409" y="6915"/>
                  </a:lnTo>
                  <a:lnTo>
                    <a:pt x="18467" y="5980"/>
                  </a:lnTo>
                  <a:lnTo>
                    <a:pt x="19525" y="5044"/>
                  </a:lnTo>
                  <a:lnTo>
                    <a:pt x="20663" y="3905"/>
                  </a:lnTo>
                  <a:lnTo>
                    <a:pt x="21762" y="2767"/>
                  </a:lnTo>
                  <a:lnTo>
                    <a:pt x="22819" y="1546"/>
                  </a:lnTo>
                  <a:lnTo>
                    <a:pt x="23836" y="326"/>
                  </a:lnTo>
                  <a:lnTo>
                    <a:pt x="23877" y="285"/>
                  </a:lnTo>
                  <a:lnTo>
                    <a:pt x="23877" y="204"/>
                  </a:lnTo>
                  <a:lnTo>
                    <a:pt x="23836" y="82"/>
                  </a:lnTo>
                  <a:lnTo>
                    <a:pt x="23755" y="41"/>
                  </a:lnTo>
                  <a:lnTo>
                    <a:pt x="2371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" name="Google Shape;499;p15"/>
            <p:cNvSpPr/>
            <p:nvPr/>
          </p:nvSpPr>
          <p:spPr>
            <a:xfrm>
              <a:off x="261500" y="916725"/>
              <a:ext cx="477975" cy="336600"/>
            </a:xfrm>
            <a:custGeom>
              <a:avLst/>
              <a:gdLst/>
              <a:ahLst/>
              <a:cxnLst/>
              <a:rect l="l" t="t" r="r" b="b"/>
              <a:pathLst>
                <a:path w="19119" h="13464" extrusionOk="0">
                  <a:moveTo>
                    <a:pt x="18915" y="0"/>
                  </a:moveTo>
                  <a:lnTo>
                    <a:pt x="18834" y="41"/>
                  </a:lnTo>
                  <a:lnTo>
                    <a:pt x="18793" y="82"/>
                  </a:lnTo>
                  <a:lnTo>
                    <a:pt x="18101" y="1017"/>
                  </a:lnTo>
                  <a:lnTo>
                    <a:pt x="17410" y="1912"/>
                  </a:lnTo>
                  <a:lnTo>
                    <a:pt x="16678" y="2766"/>
                  </a:lnTo>
                  <a:lnTo>
                    <a:pt x="15946" y="3620"/>
                  </a:lnTo>
                  <a:lnTo>
                    <a:pt x="15132" y="4434"/>
                  </a:lnTo>
                  <a:lnTo>
                    <a:pt x="14319" y="5247"/>
                  </a:lnTo>
                  <a:lnTo>
                    <a:pt x="13505" y="5980"/>
                  </a:lnTo>
                  <a:lnTo>
                    <a:pt x="12610" y="6712"/>
                  </a:lnTo>
                  <a:lnTo>
                    <a:pt x="11756" y="7403"/>
                  </a:lnTo>
                  <a:lnTo>
                    <a:pt x="10820" y="8095"/>
                  </a:lnTo>
                  <a:lnTo>
                    <a:pt x="9885" y="8746"/>
                  </a:lnTo>
                  <a:lnTo>
                    <a:pt x="8949" y="9315"/>
                  </a:lnTo>
                  <a:lnTo>
                    <a:pt x="7973" y="9925"/>
                  </a:lnTo>
                  <a:lnTo>
                    <a:pt x="6997" y="10454"/>
                  </a:lnTo>
                  <a:lnTo>
                    <a:pt x="5980" y="10942"/>
                  </a:lnTo>
                  <a:lnTo>
                    <a:pt x="4963" y="11430"/>
                  </a:lnTo>
                  <a:lnTo>
                    <a:pt x="3783" y="11918"/>
                  </a:lnTo>
                  <a:lnTo>
                    <a:pt x="2563" y="12366"/>
                  </a:lnTo>
                  <a:lnTo>
                    <a:pt x="1343" y="12772"/>
                  </a:lnTo>
                  <a:lnTo>
                    <a:pt x="123" y="13098"/>
                  </a:lnTo>
                  <a:lnTo>
                    <a:pt x="41" y="13139"/>
                  </a:lnTo>
                  <a:lnTo>
                    <a:pt x="1" y="13220"/>
                  </a:lnTo>
                  <a:lnTo>
                    <a:pt x="1" y="13261"/>
                  </a:lnTo>
                  <a:lnTo>
                    <a:pt x="1" y="13342"/>
                  </a:lnTo>
                  <a:lnTo>
                    <a:pt x="41" y="13383"/>
                  </a:lnTo>
                  <a:lnTo>
                    <a:pt x="82" y="13464"/>
                  </a:lnTo>
                  <a:lnTo>
                    <a:pt x="245" y="13464"/>
                  </a:lnTo>
                  <a:lnTo>
                    <a:pt x="1343" y="13179"/>
                  </a:lnTo>
                  <a:lnTo>
                    <a:pt x="2400" y="12813"/>
                  </a:lnTo>
                  <a:lnTo>
                    <a:pt x="3499" y="12406"/>
                  </a:lnTo>
                  <a:lnTo>
                    <a:pt x="4556" y="12000"/>
                  </a:lnTo>
                  <a:lnTo>
                    <a:pt x="5614" y="11552"/>
                  </a:lnTo>
                  <a:lnTo>
                    <a:pt x="6631" y="11023"/>
                  </a:lnTo>
                  <a:lnTo>
                    <a:pt x="7648" y="10495"/>
                  </a:lnTo>
                  <a:lnTo>
                    <a:pt x="8665" y="9925"/>
                  </a:lnTo>
                  <a:lnTo>
                    <a:pt x="9641" y="9356"/>
                  </a:lnTo>
                  <a:lnTo>
                    <a:pt x="10576" y="8705"/>
                  </a:lnTo>
                  <a:lnTo>
                    <a:pt x="11512" y="8054"/>
                  </a:lnTo>
                  <a:lnTo>
                    <a:pt x="12447" y="7363"/>
                  </a:lnTo>
                  <a:lnTo>
                    <a:pt x="13342" y="6630"/>
                  </a:lnTo>
                  <a:lnTo>
                    <a:pt x="14197" y="5858"/>
                  </a:lnTo>
                  <a:lnTo>
                    <a:pt x="15010" y="5085"/>
                  </a:lnTo>
                  <a:lnTo>
                    <a:pt x="15824" y="4271"/>
                  </a:lnTo>
                  <a:lnTo>
                    <a:pt x="16718" y="3295"/>
                  </a:lnTo>
                  <a:lnTo>
                    <a:pt x="17532" y="2319"/>
                  </a:lnTo>
                  <a:lnTo>
                    <a:pt x="18345" y="1302"/>
                  </a:lnTo>
                  <a:lnTo>
                    <a:pt x="19078" y="285"/>
                  </a:lnTo>
                  <a:lnTo>
                    <a:pt x="19118" y="204"/>
                  </a:lnTo>
                  <a:lnTo>
                    <a:pt x="19118" y="122"/>
                  </a:lnTo>
                  <a:lnTo>
                    <a:pt x="19078" y="82"/>
                  </a:lnTo>
                  <a:lnTo>
                    <a:pt x="19037" y="41"/>
                  </a:lnTo>
                  <a:lnTo>
                    <a:pt x="1891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" name="Google Shape;500;p15"/>
            <p:cNvSpPr/>
            <p:nvPr/>
          </p:nvSpPr>
          <p:spPr>
            <a:xfrm>
              <a:off x="277775" y="921800"/>
              <a:ext cx="404750" cy="281700"/>
            </a:xfrm>
            <a:custGeom>
              <a:avLst/>
              <a:gdLst/>
              <a:ahLst/>
              <a:cxnLst/>
              <a:rect l="l" t="t" r="r" b="b"/>
              <a:pathLst>
                <a:path w="16190" h="11268" extrusionOk="0">
                  <a:moveTo>
                    <a:pt x="15945" y="1"/>
                  </a:moveTo>
                  <a:lnTo>
                    <a:pt x="15864" y="41"/>
                  </a:lnTo>
                  <a:lnTo>
                    <a:pt x="12895" y="2319"/>
                  </a:lnTo>
                  <a:lnTo>
                    <a:pt x="9844" y="4516"/>
                  </a:lnTo>
                  <a:lnTo>
                    <a:pt x="6793" y="6631"/>
                  </a:lnTo>
                  <a:lnTo>
                    <a:pt x="3661" y="8705"/>
                  </a:lnTo>
                  <a:lnTo>
                    <a:pt x="1871" y="9804"/>
                  </a:lnTo>
                  <a:lnTo>
                    <a:pt x="82" y="10942"/>
                  </a:lnTo>
                  <a:lnTo>
                    <a:pt x="41" y="10983"/>
                  </a:lnTo>
                  <a:lnTo>
                    <a:pt x="0" y="11064"/>
                  </a:lnTo>
                  <a:lnTo>
                    <a:pt x="0" y="11105"/>
                  </a:lnTo>
                  <a:lnTo>
                    <a:pt x="41" y="11186"/>
                  </a:lnTo>
                  <a:lnTo>
                    <a:pt x="82" y="11227"/>
                  </a:lnTo>
                  <a:lnTo>
                    <a:pt x="122" y="11268"/>
                  </a:lnTo>
                  <a:lnTo>
                    <a:pt x="285" y="11268"/>
                  </a:lnTo>
                  <a:lnTo>
                    <a:pt x="3458" y="9275"/>
                  </a:lnTo>
                  <a:lnTo>
                    <a:pt x="6631" y="7200"/>
                  </a:lnTo>
                  <a:lnTo>
                    <a:pt x="9722" y="5044"/>
                  </a:lnTo>
                  <a:lnTo>
                    <a:pt x="12773" y="2848"/>
                  </a:lnTo>
                  <a:lnTo>
                    <a:pt x="14440" y="1587"/>
                  </a:lnTo>
                  <a:lnTo>
                    <a:pt x="16108" y="326"/>
                  </a:lnTo>
                  <a:lnTo>
                    <a:pt x="16149" y="245"/>
                  </a:lnTo>
                  <a:lnTo>
                    <a:pt x="16189" y="204"/>
                  </a:lnTo>
                  <a:lnTo>
                    <a:pt x="16149" y="123"/>
                  </a:lnTo>
                  <a:lnTo>
                    <a:pt x="16108" y="82"/>
                  </a:lnTo>
                  <a:lnTo>
                    <a:pt x="1598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" name="Google Shape;501;p15"/>
            <p:cNvSpPr/>
            <p:nvPr/>
          </p:nvSpPr>
          <p:spPr>
            <a:xfrm>
              <a:off x="329625" y="896375"/>
              <a:ext cx="264425" cy="187150"/>
            </a:xfrm>
            <a:custGeom>
              <a:avLst/>
              <a:gdLst/>
              <a:ahLst/>
              <a:cxnLst/>
              <a:rect l="l" t="t" r="r" b="b"/>
              <a:pathLst>
                <a:path w="10577" h="7486" extrusionOk="0">
                  <a:moveTo>
                    <a:pt x="7038" y="1"/>
                  </a:moveTo>
                  <a:lnTo>
                    <a:pt x="6956" y="41"/>
                  </a:lnTo>
                  <a:lnTo>
                    <a:pt x="5940" y="651"/>
                  </a:lnTo>
                  <a:lnTo>
                    <a:pt x="4963" y="1262"/>
                  </a:lnTo>
                  <a:lnTo>
                    <a:pt x="4028" y="1953"/>
                  </a:lnTo>
                  <a:lnTo>
                    <a:pt x="3133" y="2645"/>
                  </a:lnTo>
                  <a:lnTo>
                    <a:pt x="2197" y="3417"/>
                  </a:lnTo>
                  <a:lnTo>
                    <a:pt x="1343" y="4231"/>
                  </a:lnTo>
                  <a:lnTo>
                    <a:pt x="936" y="4597"/>
                  </a:lnTo>
                  <a:lnTo>
                    <a:pt x="570" y="5004"/>
                  </a:lnTo>
                  <a:lnTo>
                    <a:pt x="408" y="5207"/>
                  </a:lnTo>
                  <a:lnTo>
                    <a:pt x="286" y="5451"/>
                  </a:lnTo>
                  <a:lnTo>
                    <a:pt x="164" y="5655"/>
                  </a:lnTo>
                  <a:lnTo>
                    <a:pt x="82" y="5899"/>
                  </a:lnTo>
                  <a:lnTo>
                    <a:pt x="42" y="6143"/>
                  </a:lnTo>
                  <a:lnTo>
                    <a:pt x="1" y="6346"/>
                  </a:lnTo>
                  <a:lnTo>
                    <a:pt x="42" y="6550"/>
                  </a:lnTo>
                  <a:lnTo>
                    <a:pt x="82" y="6753"/>
                  </a:lnTo>
                  <a:lnTo>
                    <a:pt x="164" y="6956"/>
                  </a:lnTo>
                  <a:lnTo>
                    <a:pt x="286" y="7119"/>
                  </a:lnTo>
                  <a:lnTo>
                    <a:pt x="448" y="7282"/>
                  </a:lnTo>
                  <a:lnTo>
                    <a:pt x="652" y="7404"/>
                  </a:lnTo>
                  <a:lnTo>
                    <a:pt x="896" y="7485"/>
                  </a:lnTo>
                  <a:lnTo>
                    <a:pt x="1140" y="7485"/>
                  </a:lnTo>
                  <a:lnTo>
                    <a:pt x="1384" y="7444"/>
                  </a:lnTo>
                  <a:lnTo>
                    <a:pt x="1669" y="7404"/>
                  </a:lnTo>
                  <a:lnTo>
                    <a:pt x="2157" y="7160"/>
                  </a:lnTo>
                  <a:lnTo>
                    <a:pt x="2604" y="6916"/>
                  </a:lnTo>
                  <a:lnTo>
                    <a:pt x="3621" y="6346"/>
                  </a:lnTo>
                  <a:lnTo>
                    <a:pt x="4638" y="5777"/>
                  </a:lnTo>
                  <a:lnTo>
                    <a:pt x="5614" y="5126"/>
                  </a:lnTo>
                  <a:lnTo>
                    <a:pt x="6550" y="4475"/>
                  </a:lnTo>
                  <a:lnTo>
                    <a:pt x="7607" y="3662"/>
                  </a:lnTo>
                  <a:lnTo>
                    <a:pt x="8584" y="2848"/>
                  </a:lnTo>
                  <a:lnTo>
                    <a:pt x="9600" y="1953"/>
                  </a:lnTo>
                  <a:lnTo>
                    <a:pt x="10536" y="1058"/>
                  </a:lnTo>
                  <a:lnTo>
                    <a:pt x="10577" y="977"/>
                  </a:lnTo>
                  <a:lnTo>
                    <a:pt x="10577" y="936"/>
                  </a:lnTo>
                  <a:lnTo>
                    <a:pt x="10577" y="855"/>
                  </a:lnTo>
                  <a:lnTo>
                    <a:pt x="10536" y="814"/>
                  </a:lnTo>
                  <a:lnTo>
                    <a:pt x="10455" y="774"/>
                  </a:lnTo>
                  <a:lnTo>
                    <a:pt x="10414" y="733"/>
                  </a:lnTo>
                  <a:lnTo>
                    <a:pt x="10333" y="774"/>
                  </a:lnTo>
                  <a:lnTo>
                    <a:pt x="10251" y="814"/>
                  </a:lnTo>
                  <a:lnTo>
                    <a:pt x="9478" y="1546"/>
                  </a:lnTo>
                  <a:lnTo>
                    <a:pt x="8706" y="2238"/>
                  </a:lnTo>
                  <a:lnTo>
                    <a:pt x="7892" y="2929"/>
                  </a:lnTo>
                  <a:lnTo>
                    <a:pt x="7079" y="3621"/>
                  </a:lnTo>
                  <a:lnTo>
                    <a:pt x="6224" y="4231"/>
                  </a:lnTo>
                  <a:lnTo>
                    <a:pt x="5329" y="4841"/>
                  </a:lnTo>
                  <a:lnTo>
                    <a:pt x="4435" y="5451"/>
                  </a:lnTo>
                  <a:lnTo>
                    <a:pt x="3540" y="5980"/>
                  </a:lnTo>
                  <a:lnTo>
                    <a:pt x="2604" y="6550"/>
                  </a:lnTo>
                  <a:lnTo>
                    <a:pt x="2116" y="6794"/>
                  </a:lnTo>
                  <a:lnTo>
                    <a:pt x="1628" y="6997"/>
                  </a:lnTo>
                  <a:lnTo>
                    <a:pt x="1384" y="7078"/>
                  </a:lnTo>
                  <a:lnTo>
                    <a:pt x="1140" y="7119"/>
                  </a:lnTo>
                  <a:lnTo>
                    <a:pt x="855" y="7078"/>
                  </a:lnTo>
                  <a:lnTo>
                    <a:pt x="733" y="7038"/>
                  </a:lnTo>
                  <a:lnTo>
                    <a:pt x="652" y="6956"/>
                  </a:lnTo>
                  <a:lnTo>
                    <a:pt x="489" y="6794"/>
                  </a:lnTo>
                  <a:lnTo>
                    <a:pt x="408" y="6590"/>
                  </a:lnTo>
                  <a:lnTo>
                    <a:pt x="408" y="6387"/>
                  </a:lnTo>
                  <a:lnTo>
                    <a:pt x="408" y="6183"/>
                  </a:lnTo>
                  <a:lnTo>
                    <a:pt x="448" y="5939"/>
                  </a:lnTo>
                  <a:lnTo>
                    <a:pt x="530" y="5695"/>
                  </a:lnTo>
                  <a:lnTo>
                    <a:pt x="652" y="5492"/>
                  </a:lnTo>
                  <a:lnTo>
                    <a:pt x="814" y="5289"/>
                  </a:lnTo>
                  <a:lnTo>
                    <a:pt x="1180" y="4882"/>
                  </a:lnTo>
                  <a:lnTo>
                    <a:pt x="1547" y="4556"/>
                  </a:lnTo>
                  <a:lnTo>
                    <a:pt x="2319" y="3824"/>
                  </a:lnTo>
                  <a:lnTo>
                    <a:pt x="3133" y="3133"/>
                  </a:lnTo>
                  <a:lnTo>
                    <a:pt x="4068" y="2360"/>
                  </a:lnTo>
                  <a:lnTo>
                    <a:pt x="5085" y="1668"/>
                  </a:lnTo>
                  <a:lnTo>
                    <a:pt x="6102" y="977"/>
                  </a:lnTo>
                  <a:lnTo>
                    <a:pt x="7160" y="367"/>
                  </a:lnTo>
                  <a:lnTo>
                    <a:pt x="7201" y="326"/>
                  </a:lnTo>
                  <a:lnTo>
                    <a:pt x="7241" y="245"/>
                  </a:lnTo>
                  <a:lnTo>
                    <a:pt x="7241" y="163"/>
                  </a:lnTo>
                  <a:lnTo>
                    <a:pt x="7201" y="123"/>
                  </a:lnTo>
                  <a:lnTo>
                    <a:pt x="7160" y="82"/>
                  </a:lnTo>
                  <a:lnTo>
                    <a:pt x="7119" y="41"/>
                  </a:lnTo>
                  <a:lnTo>
                    <a:pt x="703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02" name="Google Shape;502;p15"/>
          <p:cNvGrpSpPr/>
          <p:nvPr/>
        </p:nvGrpSpPr>
        <p:grpSpPr>
          <a:xfrm rot="-1707809" flipH="1">
            <a:off x="-612370" y="-270768"/>
            <a:ext cx="1340703" cy="1721669"/>
            <a:chOff x="2659350" y="1746500"/>
            <a:chExt cx="379350" cy="487125"/>
          </a:xfrm>
        </p:grpSpPr>
        <p:sp>
          <p:nvSpPr>
            <p:cNvPr id="503" name="Google Shape;503;p15"/>
            <p:cNvSpPr/>
            <p:nvPr/>
          </p:nvSpPr>
          <p:spPr>
            <a:xfrm>
              <a:off x="2659350" y="1746500"/>
              <a:ext cx="379350" cy="487125"/>
            </a:xfrm>
            <a:custGeom>
              <a:avLst/>
              <a:gdLst/>
              <a:ahLst/>
              <a:cxnLst/>
              <a:rect l="l" t="t" r="r" b="b"/>
              <a:pathLst>
                <a:path w="15174" h="19485" extrusionOk="0">
                  <a:moveTo>
                    <a:pt x="14116" y="1"/>
                  </a:moveTo>
                  <a:lnTo>
                    <a:pt x="14034" y="42"/>
                  </a:lnTo>
                  <a:lnTo>
                    <a:pt x="13261" y="774"/>
                  </a:lnTo>
                  <a:lnTo>
                    <a:pt x="12448" y="1465"/>
                  </a:lnTo>
                  <a:lnTo>
                    <a:pt x="11634" y="2116"/>
                  </a:lnTo>
                  <a:lnTo>
                    <a:pt x="10821" y="2767"/>
                  </a:lnTo>
                  <a:lnTo>
                    <a:pt x="9112" y="4028"/>
                  </a:lnTo>
                  <a:lnTo>
                    <a:pt x="7404" y="5248"/>
                  </a:lnTo>
                  <a:lnTo>
                    <a:pt x="5899" y="6428"/>
                  </a:lnTo>
                  <a:lnTo>
                    <a:pt x="5167" y="7079"/>
                  </a:lnTo>
                  <a:lnTo>
                    <a:pt x="4435" y="7729"/>
                  </a:lnTo>
                  <a:lnTo>
                    <a:pt x="3743" y="8380"/>
                  </a:lnTo>
                  <a:lnTo>
                    <a:pt x="3133" y="9072"/>
                  </a:lnTo>
                  <a:lnTo>
                    <a:pt x="2482" y="9844"/>
                  </a:lnTo>
                  <a:lnTo>
                    <a:pt x="1953" y="10617"/>
                  </a:lnTo>
                  <a:lnTo>
                    <a:pt x="1425" y="11390"/>
                  </a:lnTo>
                  <a:lnTo>
                    <a:pt x="1018" y="12204"/>
                  </a:lnTo>
                  <a:lnTo>
                    <a:pt x="652" y="13058"/>
                  </a:lnTo>
                  <a:lnTo>
                    <a:pt x="326" y="13912"/>
                  </a:lnTo>
                  <a:lnTo>
                    <a:pt x="123" y="14766"/>
                  </a:lnTo>
                  <a:lnTo>
                    <a:pt x="82" y="15173"/>
                  </a:lnTo>
                  <a:lnTo>
                    <a:pt x="42" y="15620"/>
                  </a:lnTo>
                  <a:lnTo>
                    <a:pt x="1" y="16068"/>
                  </a:lnTo>
                  <a:lnTo>
                    <a:pt x="42" y="16475"/>
                  </a:lnTo>
                  <a:lnTo>
                    <a:pt x="82" y="16922"/>
                  </a:lnTo>
                  <a:lnTo>
                    <a:pt x="164" y="17329"/>
                  </a:lnTo>
                  <a:lnTo>
                    <a:pt x="326" y="17736"/>
                  </a:lnTo>
                  <a:lnTo>
                    <a:pt x="489" y="18102"/>
                  </a:lnTo>
                  <a:lnTo>
                    <a:pt x="733" y="18468"/>
                  </a:lnTo>
                  <a:lnTo>
                    <a:pt x="977" y="18753"/>
                  </a:lnTo>
                  <a:lnTo>
                    <a:pt x="1303" y="18997"/>
                  </a:lnTo>
                  <a:lnTo>
                    <a:pt x="1669" y="19200"/>
                  </a:lnTo>
                  <a:lnTo>
                    <a:pt x="2035" y="19363"/>
                  </a:lnTo>
                  <a:lnTo>
                    <a:pt x="2442" y="19444"/>
                  </a:lnTo>
                  <a:lnTo>
                    <a:pt x="2930" y="19485"/>
                  </a:lnTo>
                  <a:lnTo>
                    <a:pt x="3418" y="19485"/>
                  </a:lnTo>
                  <a:lnTo>
                    <a:pt x="3906" y="19444"/>
                  </a:lnTo>
                  <a:lnTo>
                    <a:pt x="4394" y="19363"/>
                  </a:lnTo>
                  <a:lnTo>
                    <a:pt x="5370" y="19159"/>
                  </a:lnTo>
                  <a:lnTo>
                    <a:pt x="6306" y="18915"/>
                  </a:lnTo>
                  <a:lnTo>
                    <a:pt x="7323" y="18631"/>
                  </a:lnTo>
                  <a:lnTo>
                    <a:pt x="8340" y="18305"/>
                  </a:lnTo>
                  <a:lnTo>
                    <a:pt x="9356" y="17980"/>
                  </a:lnTo>
                  <a:lnTo>
                    <a:pt x="10333" y="17614"/>
                  </a:lnTo>
                  <a:lnTo>
                    <a:pt x="11309" y="17166"/>
                  </a:lnTo>
                  <a:lnTo>
                    <a:pt x="12285" y="16719"/>
                  </a:lnTo>
                  <a:lnTo>
                    <a:pt x="13221" y="16271"/>
                  </a:lnTo>
                  <a:lnTo>
                    <a:pt x="14156" y="15743"/>
                  </a:lnTo>
                  <a:lnTo>
                    <a:pt x="15051" y="15214"/>
                  </a:lnTo>
                  <a:lnTo>
                    <a:pt x="15132" y="15173"/>
                  </a:lnTo>
                  <a:lnTo>
                    <a:pt x="15173" y="15092"/>
                  </a:lnTo>
                  <a:lnTo>
                    <a:pt x="15173" y="15051"/>
                  </a:lnTo>
                  <a:lnTo>
                    <a:pt x="15132" y="14970"/>
                  </a:lnTo>
                  <a:lnTo>
                    <a:pt x="15092" y="14929"/>
                  </a:lnTo>
                  <a:lnTo>
                    <a:pt x="15010" y="14888"/>
                  </a:lnTo>
                  <a:lnTo>
                    <a:pt x="14888" y="14888"/>
                  </a:lnTo>
                  <a:lnTo>
                    <a:pt x="13994" y="15417"/>
                  </a:lnTo>
                  <a:lnTo>
                    <a:pt x="13099" y="15905"/>
                  </a:lnTo>
                  <a:lnTo>
                    <a:pt x="12163" y="16393"/>
                  </a:lnTo>
                  <a:lnTo>
                    <a:pt x="11228" y="16800"/>
                  </a:lnTo>
                  <a:lnTo>
                    <a:pt x="10292" y="17207"/>
                  </a:lnTo>
                  <a:lnTo>
                    <a:pt x="9316" y="17573"/>
                  </a:lnTo>
                  <a:lnTo>
                    <a:pt x="8340" y="17939"/>
                  </a:lnTo>
                  <a:lnTo>
                    <a:pt x="7363" y="18224"/>
                  </a:lnTo>
                  <a:lnTo>
                    <a:pt x="6387" y="18508"/>
                  </a:lnTo>
                  <a:lnTo>
                    <a:pt x="5452" y="18753"/>
                  </a:lnTo>
                  <a:lnTo>
                    <a:pt x="4475" y="18956"/>
                  </a:lnTo>
                  <a:lnTo>
                    <a:pt x="3987" y="19037"/>
                  </a:lnTo>
                  <a:lnTo>
                    <a:pt x="3499" y="19119"/>
                  </a:lnTo>
                  <a:lnTo>
                    <a:pt x="3052" y="19119"/>
                  </a:lnTo>
                  <a:lnTo>
                    <a:pt x="2604" y="19078"/>
                  </a:lnTo>
                  <a:lnTo>
                    <a:pt x="2157" y="18997"/>
                  </a:lnTo>
                  <a:lnTo>
                    <a:pt x="1750" y="18834"/>
                  </a:lnTo>
                  <a:lnTo>
                    <a:pt x="1425" y="18631"/>
                  </a:lnTo>
                  <a:lnTo>
                    <a:pt x="1140" y="18386"/>
                  </a:lnTo>
                  <a:lnTo>
                    <a:pt x="896" y="18061"/>
                  </a:lnTo>
                  <a:lnTo>
                    <a:pt x="692" y="17695"/>
                  </a:lnTo>
                  <a:lnTo>
                    <a:pt x="530" y="17329"/>
                  </a:lnTo>
                  <a:lnTo>
                    <a:pt x="448" y="16922"/>
                  </a:lnTo>
                  <a:lnTo>
                    <a:pt x="408" y="16475"/>
                  </a:lnTo>
                  <a:lnTo>
                    <a:pt x="367" y="16068"/>
                  </a:lnTo>
                  <a:lnTo>
                    <a:pt x="408" y="15661"/>
                  </a:lnTo>
                  <a:lnTo>
                    <a:pt x="448" y="15214"/>
                  </a:lnTo>
                  <a:lnTo>
                    <a:pt x="611" y="14400"/>
                  </a:lnTo>
                  <a:lnTo>
                    <a:pt x="855" y="13546"/>
                  </a:lnTo>
                  <a:lnTo>
                    <a:pt x="1181" y="12732"/>
                  </a:lnTo>
                  <a:lnTo>
                    <a:pt x="1587" y="11919"/>
                  </a:lnTo>
                  <a:lnTo>
                    <a:pt x="2035" y="11146"/>
                  </a:lnTo>
                  <a:lnTo>
                    <a:pt x="2564" y="10373"/>
                  </a:lnTo>
                  <a:lnTo>
                    <a:pt x="3133" y="9641"/>
                  </a:lnTo>
                  <a:lnTo>
                    <a:pt x="3743" y="8950"/>
                  </a:lnTo>
                  <a:lnTo>
                    <a:pt x="4394" y="8299"/>
                  </a:lnTo>
                  <a:lnTo>
                    <a:pt x="5045" y="7648"/>
                  </a:lnTo>
                  <a:lnTo>
                    <a:pt x="5736" y="7038"/>
                  </a:lnTo>
                  <a:lnTo>
                    <a:pt x="6468" y="6428"/>
                  </a:lnTo>
                  <a:lnTo>
                    <a:pt x="7201" y="5858"/>
                  </a:lnTo>
                  <a:lnTo>
                    <a:pt x="9031" y="4557"/>
                  </a:lnTo>
                  <a:lnTo>
                    <a:pt x="10821" y="3214"/>
                  </a:lnTo>
                  <a:lnTo>
                    <a:pt x="11756" y="2523"/>
                  </a:lnTo>
                  <a:lnTo>
                    <a:pt x="12611" y="1831"/>
                  </a:lnTo>
                  <a:lnTo>
                    <a:pt x="13465" y="1058"/>
                  </a:lnTo>
                  <a:lnTo>
                    <a:pt x="14278" y="286"/>
                  </a:lnTo>
                  <a:lnTo>
                    <a:pt x="14319" y="245"/>
                  </a:lnTo>
                  <a:lnTo>
                    <a:pt x="14360" y="164"/>
                  </a:lnTo>
                  <a:lnTo>
                    <a:pt x="14319" y="82"/>
                  </a:lnTo>
                  <a:lnTo>
                    <a:pt x="14278" y="42"/>
                  </a:lnTo>
                  <a:lnTo>
                    <a:pt x="1423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" name="Google Shape;504;p15"/>
            <p:cNvSpPr/>
            <p:nvPr/>
          </p:nvSpPr>
          <p:spPr>
            <a:xfrm>
              <a:off x="2701050" y="1843125"/>
              <a:ext cx="309175" cy="322375"/>
            </a:xfrm>
            <a:custGeom>
              <a:avLst/>
              <a:gdLst/>
              <a:ahLst/>
              <a:cxnLst/>
              <a:rect l="l" t="t" r="r" b="b"/>
              <a:pathLst>
                <a:path w="12367" h="12895" extrusionOk="0">
                  <a:moveTo>
                    <a:pt x="12163" y="0"/>
                  </a:moveTo>
                  <a:lnTo>
                    <a:pt x="12081" y="41"/>
                  </a:lnTo>
                  <a:lnTo>
                    <a:pt x="9600" y="1831"/>
                  </a:lnTo>
                  <a:lnTo>
                    <a:pt x="7160" y="3702"/>
                  </a:lnTo>
                  <a:lnTo>
                    <a:pt x="5939" y="4637"/>
                  </a:lnTo>
                  <a:lnTo>
                    <a:pt x="4760" y="5613"/>
                  </a:lnTo>
                  <a:lnTo>
                    <a:pt x="3580" y="6630"/>
                  </a:lnTo>
                  <a:lnTo>
                    <a:pt x="2441" y="7647"/>
                  </a:lnTo>
                  <a:lnTo>
                    <a:pt x="1872" y="8135"/>
                  </a:lnTo>
                  <a:lnTo>
                    <a:pt x="1343" y="8664"/>
                  </a:lnTo>
                  <a:lnTo>
                    <a:pt x="855" y="9193"/>
                  </a:lnTo>
                  <a:lnTo>
                    <a:pt x="611" y="9478"/>
                  </a:lnTo>
                  <a:lnTo>
                    <a:pt x="407" y="9762"/>
                  </a:lnTo>
                  <a:lnTo>
                    <a:pt x="285" y="10047"/>
                  </a:lnTo>
                  <a:lnTo>
                    <a:pt x="163" y="10332"/>
                  </a:lnTo>
                  <a:lnTo>
                    <a:pt x="82" y="10617"/>
                  </a:lnTo>
                  <a:lnTo>
                    <a:pt x="1" y="10901"/>
                  </a:lnTo>
                  <a:lnTo>
                    <a:pt x="1" y="11227"/>
                  </a:lnTo>
                  <a:lnTo>
                    <a:pt x="41" y="11511"/>
                  </a:lnTo>
                  <a:lnTo>
                    <a:pt x="123" y="11796"/>
                  </a:lnTo>
                  <a:lnTo>
                    <a:pt x="285" y="12081"/>
                  </a:lnTo>
                  <a:lnTo>
                    <a:pt x="448" y="12284"/>
                  </a:lnTo>
                  <a:lnTo>
                    <a:pt x="651" y="12488"/>
                  </a:lnTo>
                  <a:lnTo>
                    <a:pt x="896" y="12610"/>
                  </a:lnTo>
                  <a:lnTo>
                    <a:pt x="1140" y="12732"/>
                  </a:lnTo>
                  <a:lnTo>
                    <a:pt x="1384" y="12813"/>
                  </a:lnTo>
                  <a:lnTo>
                    <a:pt x="1668" y="12854"/>
                  </a:lnTo>
                  <a:lnTo>
                    <a:pt x="2238" y="12894"/>
                  </a:lnTo>
                  <a:lnTo>
                    <a:pt x="2929" y="12813"/>
                  </a:lnTo>
                  <a:lnTo>
                    <a:pt x="3621" y="12691"/>
                  </a:lnTo>
                  <a:lnTo>
                    <a:pt x="5004" y="12366"/>
                  </a:lnTo>
                  <a:lnTo>
                    <a:pt x="6712" y="11918"/>
                  </a:lnTo>
                  <a:lnTo>
                    <a:pt x="8380" y="11389"/>
                  </a:lnTo>
                  <a:lnTo>
                    <a:pt x="10048" y="10820"/>
                  </a:lnTo>
                  <a:lnTo>
                    <a:pt x="11715" y="10210"/>
                  </a:lnTo>
                  <a:lnTo>
                    <a:pt x="11756" y="10128"/>
                  </a:lnTo>
                  <a:lnTo>
                    <a:pt x="11797" y="10088"/>
                  </a:lnTo>
                  <a:lnTo>
                    <a:pt x="11837" y="9966"/>
                  </a:lnTo>
                  <a:lnTo>
                    <a:pt x="11797" y="9884"/>
                  </a:lnTo>
                  <a:lnTo>
                    <a:pt x="11756" y="9844"/>
                  </a:lnTo>
                  <a:lnTo>
                    <a:pt x="11675" y="9803"/>
                  </a:lnTo>
                  <a:lnTo>
                    <a:pt x="11593" y="9844"/>
                  </a:lnTo>
                  <a:lnTo>
                    <a:pt x="10210" y="10373"/>
                  </a:lnTo>
                  <a:lnTo>
                    <a:pt x="8827" y="10861"/>
                  </a:lnTo>
                  <a:lnTo>
                    <a:pt x="7444" y="11308"/>
                  </a:lnTo>
                  <a:lnTo>
                    <a:pt x="6021" y="11715"/>
                  </a:lnTo>
                  <a:lnTo>
                    <a:pt x="4597" y="12081"/>
                  </a:lnTo>
                  <a:lnTo>
                    <a:pt x="3173" y="12366"/>
                  </a:lnTo>
                  <a:lnTo>
                    <a:pt x="2604" y="12488"/>
                  </a:lnTo>
                  <a:lnTo>
                    <a:pt x="2034" y="12528"/>
                  </a:lnTo>
                  <a:lnTo>
                    <a:pt x="1709" y="12488"/>
                  </a:lnTo>
                  <a:lnTo>
                    <a:pt x="1424" y="12447"/>
                  </a:lnTo>
                  <a:lnTo>
                    <a:pt x="1180" y="12366"/>
                  </a:lnTo>
                  <a:lnTo>
                    <a:pt x="936" y="12244"/>
                  </a:lnTo>
                  <a:lnTo>
                    <a:pt x="692" y="12040"/>
                  </a:lnTo>
                  <a:lnTo>
                    <a:pt x="529" y="11796"/>
                  </a:lnTo>
                  <a:lnTo>
                    <a:pt x="448" y="11511"/>
                  </a:lnTo>
                  <a:lnTo>
                    <a:pt x="407" y="11227"/>
                  </a:lnTo>
                  <a:lnTo>
                    <a:pt x="407" y="10942"/>
                  </a:lnTo>
                  <a:lnTo>
                    <a:pt x="448" y="10657"/>
                  </a:lnTo>
                  <a:lnTo>
                    <a:pt x="529" y="10373"/>
                  </a:lnTo>
                  <a:lnTo>
                    <a:pt x="651" y="10088"/>
                  </a:lnTo>
                  <a:lnTo>
                    <a:pt x="855" y="9803"/>
                  </a:lnTo>
                  <a:lnTo>
                    <a:pt x="1058" y="9518"/>
                  </a:lnTo>
                  <a:lnTo>
                    <a:pt x="1546" y="8990"/>
                  </a:lnTo>
                  <a:lnTo>
                    <a:pt x="2034" y="8501"/>
                  </a:lnTo>
                  <a:lnTo>
                    <a:pt x="2563" y="8013"/>
                  </a:lnTo>
                  <a:lnTo>
                    <a:pt x="3621" y="7037"/>
                  </a:lnTo>
                  <a:lnTo>
                    <a:pt x="4719" y="6102"/>
                  </a:lnTo>
                  <a:lnTo>
                    <a:pt x="5858" y="5207"/>
                  </a:lnTo>
                  <a:lnTo>
                    <a:pt x="6956" y="4271"/>
                  </a:lnTo>
                  <a:lnTo>
                    <a:pt x="8299" y="3295"/>
                  </a:lnTo>
                  <a:lnTo>
                    <a:pt x="9600" y="2278"/>
                  </a:lnTo>
                  <a:lnTo>
                    <a:pt x="12285" y="366"/>
                  </a:lnTo>
                  <a:lnTo>
                    <a:pt x="12326" y="285"/>
                  </a:lnTo>
                  <a:lnTo>
                    <a:pt x="12366" y="203"/>
                  </a:lnTo>
                  <a:lnTo>
                    <a:pt x="12326" y="81"/>
                  </a:lnTo>
                  <a:lnTo>
                    <a:pt x="12285" y="41"/>
                  </a:lnTo>
                  <a:lnTo>
                    <a:pt x="1224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" name="Google Shape;505;p15"/>
            <p:cNvSpPr/>
            <p:nvPr/>
          </p:nvSpPr>
          <p:spPr>
            <a:xfrm>
              <a:off x="2756975" y="1978375"/>
              <a:ext cx="183075" cy="133225"/>
            </a:xfrm>
            <a:custGeom>
              <a:avLst/>
              <a:gdLst/>
              <a:ahLst/>
              <a:cxnLst/>
              <a:rect l="l" t="t" r="r" b="b"/>
              <a:pathLst>
                <a:path w="7323" h="5329" extrusionOk="0">
                  <a:moveTo>
                    <a:pt x="5980" y="366"/>
                  </a:moveTo>
                  <a:lnTo>
                    <a:pt x="6306" y="407"/>
                  </a:lnTo>
                  <a:lnTo>
                    <a:pt x="6428" y="407"/>
                  </a:lnTo>
                  <a:lnTo>
                    <a:pt x="6550" y="488"/>
                  </a:lnTo>
                  <a:lnTo>
                    <a:pt x="6672" y="569"/>
                  </a:lnTo>
                  <a:lnTo>
                    <a:pt x="6753" y="651"/>
                  </a:lnTo>
                  <a:lnTo>
                    <a:pt x="6834" y="814"/>
                  </a:lnTo>
                  <a:lnTo>
                    <a:pt x="6875" y="936"/>
                  </a:lnTo>
                  <a:lnTo>
                    <a:pt x="6956" y="1302"/>
                  </a:lnTo>
                  <a:lnTo>
                    <a:pt x="6916" y="1586"/>
                  </a:lnTo>
                  <a:lnTo>
                    <a:pt x="6834" y="1912"/>
                  </a:lnTo>
                  <a:lnTo>
                    <a:pt x="6672" y="2197"/>
                  </a:lnTo>
                  <a:lnTo>
                    <a:pt x="6468" y="2522"/>
                  </a:lnTo>
                  <a:lnTo>
                    <a:pt x="6184" y="2766"/>
                  </a:lnTo>
                  <a:lnTo>
                    <a:pt x="5858" y="3010"/>
                  </a:lnTo>
                  <a:lnTo>
                    <a:pt x="5533" y="3213"/>
                  </a:lnTo>
                  <a:lnTo>
                    <a:pt x="4841" y="3580"/>
                  </a:lnTo>
                  <a:lnTo>
                    <a:pt x="4109" y="3864"/>
                  </a:lnTo>
                  <a:lnTo>
                    <a:pt x="3092" y="4271"/>
                  </a:lnTo>
                  <a:lnTo>
                    <a:pt x="2075" y="4637"/>
                  </a:lnTo>
                  <a:lnTo>
                    <a:pt x="1709" y="4800"/>
                  </a:lnTo>
                  <a:lnTo>
                    <a:pt x="1180" y="4963"/>
                  </a:lnTo>
                  <a:lnTo>
                    <a:pt x="692" y="4963"/>
                  </a:lnTo>
                  <a:lnTo>
                    <a:pt x="530" y="4881"/>
                  </a:lnTo>
                  <a:lnTo>
                    <a:pt x="448" y="4840"/>
                  </a:lnTo>
                  <a:lnTo>
                    <a:pt x="408" y="4759"/>
                  </a:lnTo>
                  <a:lnTo>
                    <a:pt x="367" y="4637"/>
                  </a:lnTo>
                  <a:lnTo>
                    <a:pt x="367" y="4515"/>
                  </a:lnTo>
                  <a:lnTo>
                    <a:pt x="448" y="4312"/>
                  </a:lnTo>
                  <a:lnTo>
                    <a:pt x="570" y="4108"/>
                  </a:lnTo>
                  <a:lnTo>
                    <a:pt x="733" y="3946"/>
                  </a:lnTo>
                  <a:lnTo>
                    <a:pt x="1384" y="3335"/>
                  </a:lnTo>
                  <a:lnTo>
                    <a:pt x="2075" y="2685"/>
                  </a:lnTo>
                  <a:lnTo>
                    <a:pt x="2848" y="2034"/>
                  </a:lnTo>
                  <a:lnTo>
                    <a:pt x="3621" y="1424"/>
                  </a:lnTo>
                  <a:lnTo>
                    <a:pt x="4068" y="1180"/>
                  </a:lnTo>
                  <a:lnTo>
                    <a:pt x="4475" y="936"/>
                  </a:lnTo>
                  <a:lnTo>
                    <a:pt x="4841" y="732"/>
                  </a:lnTo>
                  <a:lnTo>
                    <a:pt x="5207" y="569"/>
                  </a:lnTo>
                  <a:lnTo>
                    <a:pt x="5614" y="447"/>
                  </a:lnTo>
                  <a:lnTo>
                    <a:pt x="5980" y="366"/>
                  </a:lnTo>
                  <a:close/>
                  <a:moveTo>
                    <a:pt x="6021" y="0"/>
                  </a:moveTo>
                  <a:lnTo>
                    <a:pt x="5614" y="81"/>
                  </a:lnTo>
                  <a:lnTo>
                    <a:pt x="5207" y="203"/>
                  </a:lnTo>
                  <a:lnTo>
                    <a:pt x="4841" y="366"/>
                  </a:lnTo>
                  <a:lnTo>
                    <a:pt x="4353" y="569"/>
                  </a:lnTo>
                  <a:lnTo>
                    <a:pt x="3865" y="854"/>
                  </a:lnTo>
                  <a:lnTo>
                    <a:pt x="3377" y="1180"/>
                  </a:lnTo>
                  <a:lnTo>
                    <a:pt x="2930" y="1505"/>
                  </a:lnTo>
                  <a:lnTo>
                    <a:pt x="2035" y="2237"/>
                  </a:lnTo>
                  <a:lnTo>
                    <a:pt x="1180" y="2969"/>
                  </a:lnTo>
                  <a:lnTo>
                    <a:pt x="814" y="3295"/>
                  </a:lnTo>
                  <a:lnTo>
                    <a:pt x="448" y="3702"/>
                  </a:lnTo>
                  <a:lnTo>
                    <a:pt x="245" y="3905"/>
                  </a:lnTo>
                  <a:lnTo>
                    <a:pt x="123" y="4108"/>
                  </a:lnTo>
                  <a:lnTo>
                    <a:pt x="42" y="4352"/>
                  </a:lnTo>
                  <a:lnTo>
                    <a:pt x="1" y="4596"/>
                  </a:lnTo>
                  <a:lnTo>
                    <a:pt x="42" y="4840"/>
                  </a:lnTo>
                  <a:lnTo>
                    <a:pt x="164" y="5044"/>
                  </a:lnTo>
                  <a:lnTo>
                    <a:pt x="326" y="5207"/>
                  </a:lnTo>
                  <a:lnTo>
                    <a:pt x="530" y="5288"/>
                  </a:lnTo>
                  <a:lnTo>
                    <a:pt x="774" y="5329"/>
                  </a:lnTo>
                  <a:lnTo>
                    <a:pt x="1018" y="5329"/>
                  </a:lnTo>
                  <a:lnTo>
                    <a:pt x="1262" y="5288"/>
                  </a:lnTo>
                  <a:lnTo>
                    <a:pt x="1465" y="5247"/>
                  </a:lnTo>
                  <a:lnTo>
                    <a:pt x="2157" y="5003"/>
                  </a:lnTo>
                  <a:lnTo>
                    <a:pt x="2848" y="4759"/>
                  </a:lnTo>
                  <a:lnTo>
                    <a:pt x="4139" y="4266"/>
                  </a:lnTo>
                  <a:lnTo>
                    <a:pt x="4139" y="4266"/>
                  </a:lnTo>
                  <a:lnTo>
                    <a:pt x="4150" y="4271"/>
                  </a:lnTo>
                  <a:lnTo>
                    <a:pt x="4231" y="4230"/>
                  </a:lnTo>
                  <a:lnTo>
                    <a:pt x="4963" y="3905"/>
                  </a:lnTo>
                  <a:lnTo>
                    <a:pt x="5696" y="3539"/>
                  </a:lnTo>
                  <a:lnTo>
                    <a:pt x="6021" y="3335"/>
                  </a:lnTo>
                  <a:lnTo>
                    <a:pt x="6346" y="3091"/>
                  </a:lnTo>
                  <a:lnTo>
                    <a:pt x="6672" y="2847"/>
                  </a:lnTo>
                  <a:lnTo>
                    <a:pt x="6916" y="2522"/>
                  </a:lnTo>
                  <a:lnTo>
                    <a:pt x="7119" y="2197"/>
                  </a:lnTo>
                  <a:lnTo>
                    <a:pt x="7241" y="1871"/>
                  </a:lnTo>
                  <a:lnTo>
                    <a:pt x="7323" y="1505"/>
                  </a:lnTo>
                  <a:lnTo>
                    <a:pt x="7323" y="1098"/>
                  </a:lnTo>
                  <a:lnTo>
                    <a:pt x="7201" y="732"/>
                  </a:lnTo>
                  <a:lnTo>
                    <a:pt x="7119" y="569"/>
                  </a:lnTo>
                  <a:lnTo>
                    <a:pt x="7038" y="407"/>
                  </a:lnTo>
                  <a:lnTo>
                    <a:pt x="6916" y="285"/>
                  </a:lnTo>
                  <a:lnTo>
                    <a:pt x="6794" y="163"/>
                  </a:lnTo>
                  <a:lnTo>
                    <a:pt x="6631" y="81"/>
                  </a:lnTo>
                  <a:lnTo>
                    <a:pt x="6428" y="41"/>
                  </a:lnTo>
                  <a:lnTo>
                    <a:pt x="622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06" name="Google Shape;506;p15"/>
          <p:cNvGrpSpPr/>
          <p:nvPr/>
        </p:nvGrpSpPr>
        <p:grpSpPr>
          <a:xfrm>
            <a:off x="1320893" y="1409142"/>
            <a:ext cx="474643" cy="299712"/>
            <a:chOff x="7729218" y="1694205"/>
            <a:chExt cx="474643" cy="299712"/>
          </a:xfrm>
        </p:grpSpPr>
        <p:sp>
          <p:nvSpPr>
            <p:cNvPr id="507" name="Google Shape;507;p15"/>
            <p:cNvSpPr/>
            <p:nvPr/>
          </p:nvSpPr>
          <p:spPr>
            <a:xfrm>
              <a:off x="7738507" y="1703494"/>
              <a:ext cx="456065" cy="281088"/>
            </a:xfrm>
            <a:custGeom>
              <a:avLst/>
              <a:gdLst/>
              <a:ahLst/>
              <a:cxnLst/>
              <a:rect l="l" t="t" r="r" b="b"/>
              <a:pathLst>
                <a:path w="9967" h="6143" extrusionOk="0">
                  <a:moveTo>
                    <a:pt x="4963" y="1"/>
                  </a:moveTo>
                  <a:lnTo>
                    <a:pt x="4638" y="41"/>
                  </a:lnTo>
                  <a:lnTo>
                    <a:pt x="4353" y="123"/>
                  </a:lnTo>
                  <a:lnTo>
                    <a:pt x="4068" y="286"/>
                  </a:lnTo>
                  <a:lnTo>
                    <a:pt x="3865" y="489"/>
                  </a:lnTo>
                  <a:lnTo>
                    <a:pt x="3661" y="733"/>
                  </a:lnTo>
                  <a:lnTo>
                    <a:pt x="3499" y="1018"/>
                  </a:lnTo>
                  <a:lnTo>
                    <a:pt x="3417" y="1302"/>
                  </a:lnTo>
                  <a:lnTo>
                    <a:pt x="3377" y="1587"/>
                  </a:lnTo>
                  <a:lnTo>
                    <a:pt x="3417" y="1913"/>
                  </a:lnTo>
                  <a:lnTo>
                    <a:pt x="3499" y="2197"/>
                  </a:lnTo>
                  <a:lnTo>
                    <a:pt x="3377" y="2157"/>
                  </a:lnTo>
                  <a:lnTo>
                    <a:pt x="3214" y="2116"/>
                  </a:lnTo>
                  <a:lnTo>
                    <a:pt x="2929" y="2157"/>
                  </a:lnTo>
                  <a:lnTo>
                    <a:pt x="2645" y="2238"/>
                  </a:lnTo>
                  <a:lnTo>
                    <a:pt x="2482" y="2319"/>
                  </a:lnTo>
                  <a:lnTo>
                    <a:pt x="2400" y="2441"/>
                  </a:lnTo>
                  <a:lnTo>
                    <a:pt x="2319" y="2563"/>
                  </a:lnTo>
                  <a:lnTo>
                    <a:pt x="2238" y="2685"/>
                  </a:lnTo>
                  <a:lnTo>
                    <a:pt x="2156" y="3011"/>
                  </a:lnTo>
                  <a:lnTo>
                    <a:pt x="2197" y="3296"/>
                  </a:lnTo>
                  <a:lnTo>
                    <a:pt x="2238" y="3458"/>
                  </a:lnTo>
                  <a:lnTo>
                    <a:pt x="2278" y="3580"/>
                  </a:lnTo>
                  <a:lnTo>
                    <a:pt x="1912" y="3377"/>
                  </a:lnTo>
                  <a:lnTo>
                    <a:pt x="1546" y="3296"/>
                  </a:lnTo>
                  <a:lnTo>
                    <a:pt x="1140" y="3296"/>
                  </a:lnTo>
                  <a:lnTo>
                    <a:pt x="936" y="3336"/>
                  </a:lnTo>
                  <a:lnTo>
                    <a:pt x="733" y="3418"/>
                  </a:lnTo>
                  <a:lnTo>
                    <a:pt x="570" y="3499"/>
                  </a:lnTo>
                  <a:lnTo>
                    <a:pt x="407" y="3621"/>
                  </a:lnTo>
                  <a:lnTo>
                    <a:pt x="245" y="3784"/>
                  </a:lnTo>
                  <a:lnTo>
                    <a:pt x="123" y="3946"/>
                  </a:lnTo>
                  <a:lnTo>
                    <a:pt x="41" y="4109"/>
                  </a:lnTo>
                  <a:lnTo>
                    <a:pt x="1" y="4312"/>
                  </a:lnTo>
                  <a:lnTo>
                    <a:pt x="1" y="4516"/>
                  </a:lnTo>
                  <a:lnTo>
                    <a:pt x="1" y="4719"/>
                  </a:lnTo>
                  <a:lnTo>
                    <a:pt x="123" y="5004"/>
                  </a:lnTo>
                  <a:lnTo>
                    <a:pt x="285" y="5248"/>
                  </a:lnTo>
                  <a:lnTo>
                    <a:pt x="529" y="5451"/>
                  </a:lnTo>
                  <a:lnTo>
                    <a:pt x="773" y="5573"/>
                  </a:lnTo>
                  <a:lnTo>
                    <a:pt x="1099" y="5695"/>
                  </a:lnTo>
                  <a:lnTo>
                    <a:pt x="1424" y="5777"/>
                  </a:lnTo>
                  <a:lnTo>
                    <a:pt x="2075" y="5899"/>
                  </a:lnTo>
                  <a:lnTo>
                    <a:pt x="3133" y="5980"/>
                  </a:lnTo>
                  <a:lnTo>
                    <a:pt x="4231" y="6062"/>
                  </a:lnTo>
                  <a:lnTo>
                    <a:pt x="5288" y="6102"/>
                  </a:lnTo>
                  <a:lnTo>
                    <a:pt x="6387" y="6143"/>
                  </a:lnTo>
                  <a:lnTo>
                    <a:pt x="7973" y="6143"/>
                  </a:lnTo>
                  <a:lnTo>
                    <a:pt x="8380" y="6062"/>
                  </a:lnTo>
                  <a:lnTo>
                    <a:pt x="8787" y="5980"/>
                  </a:lnTo>
                  <a:lnTo>
                    <a:pt x="9112" y="5858"/>
                  </a:lnTo>
                  <a:lnTo>
                    <a:pt x="9437" y="5655"/>
                  </a:lnTo>
                  <a:lnTo>
                    <a:pt x="9559" y="5533"/>
                  </a:lnTo>
                  <a:lnTo>
                    <a:pt x="9682" y="5370"/>
                  </a:lnTo>
                  <a:lnTo>
                    <a:pt x="9844" y="5004"/>
                  </a:lnTo>
                  <a:lnTo>
                    <a:pt x="9966" y="4638"/>
                  </a:lnTo>
                  <a:lnTo>
                    <a:pt x="9966" y="4272"/>
                  </a:lnTo>
                  <a:lnTo>
                    <a:pt x="9885" y="3865"/>
                  </a:lnTo>
                  <a:lnTo>
                    <a:pt x="9763" y="3540"/>
                  </a:lnTo>
                  <a:lnTo>
                    <a:pt x="9519" y="3214"/>
                  </a:lnTo>
                  <a:lnTo>
                    <a:pt x="9397" y="3092"/>
                  </a:lnTo>
                  <a:lnTo>
                    <a:pt x="9234" y="2970"/>
                  </a:lnTo>
                  <a:lnTo>
                    <a:pt x="9031" y="2807"/>
                  </a:lnTo>
                  <a:lnTo>
                    <a:pt x="8787" y="2726"/>
                  </a:lnTo>
                  <a:lnTo>
                    <a:pt x="8502" y="2685"/>
                  </a:lnTo>
                  <a:lnTo>
                    <a:pt x="8014" y="2685"/>
                  </a:lnTo>
                  <a:lnTo>
                    <a:pt x="7729" y="2726"/>
                  </a:lnTo>
                  <a:lnTo>
                    <a:pt x="7485" y="2848"/>
                  </a:lnTo>
                  <a:lnTo>
                    <a:pt x="7282" y="2970"/>
                  </a:lnTo>
                  <a:lnTo>
                    <a:pt x="7322" y="2685"/>
                  </a:lnTo>
                  <a:lnTo>
                    <a:pt x="7322" y="2360"/>
                  </a:lnTo>
                  <a:lnTo>
                    <a:pt x="7282" y="2035"/>
                  </a:lnTo>
                  <a:lnTo>
                    <a:pt x="7200" y="1750"/>
                  </a:lnTo>
                  <a:lnTo>
                    <a:pt x="7119" y="1424"/>
                  </a:lnTo>
                  <a:lnTo>
                    <a:pt x="6997" y="1180"/>
                  </a:lnTo>
                  <a:lnTo>
                    <a:pt x="6834" y="896"/>
                  </a:lnTo>
                  <a:lnTo>
                    <a:pt x="6631" y="652"/>
                  </a:lnTo>
                  <a:lnTo>
                    <a:pt x="6387" y="448"/>
                  </a:lnTo>
                  <a:lnTo>
                    <a:pt x="6143" y="286"/>
                  </a:lnTo>
                  <a:lnTo>
                    <a:pt x="5858" y="123"/>
                  </a:lnTo>
                  <a:lnTo>
                    <a:pt x="5573" y="41"/>
                  </a:lnTo>
                  <a:lnTo>
                    <a:pt x="524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" name="Google Shape;508;p15"/>
            <p:cNvSpPr/>
            <p:nvPr/>
          </p:nvSpPr>
          <p:spPr>
            <a:xfrm>
              <a:off x="7729218" y="1694205"/>
              <a:ext cx="474643" cy="299712"/>
            </a:xfrm>
            <a:custGeom>
              <a:avLst/>
              <a:gdLst/>
              <a:ahLst/>
              <a:cxnLst/>
              <a:rect l="l" t="t" r="r" b="b"/>
              <a:pathLst>
                <a:path w="10373" h="6550" extrusionOk="0">
                  <a:moveTo>
                    <a:pt x="5451" y="366"/>
                  </a:moveTo>
                  <a:lnTo>
                    <a:pt x="5654" y="407"/>
                  </a:lnTo>
                  <a:lnTo>
                    <a:pt x="5858" y="489"/>
                  </a:lnTo>
                  <a:lnTo>
                    <a:pt x="6102" y="570"/>
                  </a:lnTo>
                  <a:lnTo>
                    <a:pt x="6264" y="651"/>
                  </a:lnTo>
                  <a:lnTo>
                    <a:pt x="6468" y="814"/>
                  </a:lnTo>
                  <a:lnTo>
                    <a:pt x="6752" y="1099"/>
                  </a:lnTo>
                  <a:lnTo>
                    <a:pt x="6996" y="1465"/>
                  </a:lnTo>
                  <a:lnTo>
                    <a:pt x="7159" y="1871"/>
                  </a:lnTo>
                  <a:lnTo>
                    <a:pt x="7281" y="2278"/>
                  </a:lnTo>
                  <a:lnTo>
                    <a:pt x="7322" y="2726"/>
                  </a:lnTo>
                  <a:lnTo>
                    <a:pt x="7281" y="3173"/>
                  </a:lnTo>
                  <a:lnTo>
                    <a:pt x="7322" y="3295"/>
                  </a:lnTo>
                  <a:lnTo>
                    <a:pt x="7363" y="3336"/>
                  </a:lnTo>
                  <a:lnTo>
                    <a:pt x="7485" y="3377"/>
                  </a:lnTo>
                  <a:lnTo>
                    <a:pt x="7566" y="3336"/>
                  </a:lnTo>
                  <a:lnTo>
                    <a:pt x="7851" y="3214"/>
                  </a:lnTo>
                  <a:lnTo>
                    <a:pt x="8095" y="3132"/>
                  </a:lnTo>
                  <a:lnTo>
                    <a:pt x="8379" y="3092"/>
                  </a:lnTo>
                  <a:lnTo>
                    <a:pt x="8664" y="3092"/>
                  </a:lnTo>
                  <a:lnTo>
                    <a:pt x="8949" y="3132"/>
                  </a:lnTo>
                  <a:lnTo>
                    <a:pt x="9193" y="3254"/>
                  </a:lnTo>
                  <a:lnTo>
                    <a:pt x="9437" y="3417"/>
                  </a:lnTo>
                  <a:lnTo>
                    <a:pt x="9640" y="3621"/>
                  </a:lnTo>
                  <a:lnTo>
                    <a:pt x="9762" y="3824"/>
                  </a:lnTo>
                  <a:lnTo>
                    <a:pt x="9885" y="4027"/>
                  </a:lnTo>
                  <a:lnTo>
                    <a:pt x="9925" y="4271"/>
                  </a:lnTo>
                  <a:lnTo>
                    <a:pt x="9966" y="4515"/>
                  </a:lnTo>
                  <a:lnTo>
                    <a:pt x="9966" y="4759"/>
                  </a:lnTo>
                  <a:lnTo>
                    <a:pt x="9925" y="5004"/>
                  </a:lnTo>
                  <a:lnTo>
                    <a:pt x="9844" y="5207"/>
                  </a:lnTo>
                  <a:lnTo>
                    <a:pt x="9762" y="5410"/>
                  </a:lnTo>
                  <a:lnTo>
                    <a:pt x="9600" y="5614"/>
                  </a:lnTo>
                  <a:lnTo>
                    <a:pt x="9396" y="5776"/>
                  </a:lnTo>
                  <a:lnTo>
                    <a:pt x="9193" y="5898"/>
                  </a:lnTo>
                  <a:lnTo>
                    <a:pt x="8949" y="5980"/>
                  </a:lnTo>
                  <a:lnTo>
                    <a:pt x="8461" y="6102"/>
                  </a:lnTo>
                  <a:lnTo>
                    <a:pt x="7932" y="6142"/>
                  </a:lnTo>
                  <a:lnTo>
                    <a:pt x="5654" y="6142"/>
                  </a:lnTo>
                  <a:lnTo>
                    <a:pt x="3946" y="6061"/>
                  </a:lnTo>
                  <a:lnTo>
                    <a:pt x="2278" y="5898"/>
                  </a:lnTo>
                  <a:lnTo>
                    <a:pt x="1709" y="5817"/>
                  </a:lnTo>
                  <a:lnTo>
                    <a:pt x="1424" y="5736"/>
                  </a:lnTo>
                  <a:lnTo>
                    <a:pt x="1139" y="5654"/>
                  </a:lnTo>
                  <a:lnTo>
                    <a:pt x="895" y="5532"/>
                  </a:lnTo>
                  <a:lnTo>
                    <a:pt x="651" y="5370"/>
                  </a:lnTo>
                  <a:lnTo>
                    <a:pt x="488" y="5126"/>
                  </a:lnTo>
                  <a:lnTo>
                    <a:pt x="407" y="4882"/>
                  </a:lnTo>
                  <a:lnTo>
                    <a:pt x="407" y="4719"/>
                  </a:lnTo>
                  <a:lnTo>
                    <a:pt x="407" y="4556"/>
                  </a:lnTo>
                  <a:lnTo>
                    <a:pt x="448" y="4393"/>
                  </a:lnTo>
                  <a:lnTo>
                    <a:pt x="529" y="4231"/>
                  </a:lnTo>
                  <a:lnTo>
                    <a:pt x="732" y="3987"/>
                  </a:lnTo>
                  <a:lnTo>
                    <a:pt x="976" y="3824"/>
                  </a:lnTo>
                  <a:lnTo>
                    <a:pt x="1139" y="3743"/>
                  </a:lnTo>
                  <a:lnTo>
                    <a:pt x="1343" y="3702"/>
                  </a:lnTo>
                  <a:lnTo>
                    <a:pt x="1709" y="3702"/>
                  </a:lnTo>
                  <a:lnTo>
                    <a:pt x="2075" y="3783"/>
                  </a:lnTo>
                  <a:lnTo>
                    <a:pt x="2400" y="3946"/>
                  </a:lnTo>
                  <a:lnTo>
                    <a:pt x="2481" y="3987"/>
                  </a:lnTo>
                  <a:lnTo>
                    <a:pt x="2522" y="3987"/>
                  </a:lnTo>
                  <a:lnTo>
                    <a:pt x="2644" y="3905"/>
                  </a:lnTo>
                  <a:lnTo>
                    <a:pt x="2685" y="3824"/>
                  </a:lnTo>
                  <a:lnTo>
                    <a:pt x="2685" y="3743"/>
                  </a:lnTo>
                  <a:lnTo>
                    <a:pt x="2685" y="3661"/>
                  </a:lnTo>
                  <a:lnTo>
                    <a:pt x="2563" y="3417"/>
                  </a:lnTo>
                  <a:lnTo>
                    <a:pt x="2563" y="3173"/>
                  </a:lnTo>
                  <a:lnTo>
                    <a:pt x="2644" y="2970"/>
                  </a:lnTo>
                  <a:lnTo>
                    <a:pt x="2766" y="2766"/>
                  </a:lnTo>
                  <a:lnTo>
                    <a:pt x="2929" y="2644"/>
                  </a:lnTo>
                  <a:lnTo>
                    <a:pt x="3173" y="2563"/>
                  </a:lnTo>
                  <a:lnTo>
                    <a:pt x="3417" y="2522"/>
                  </a:lnTo>
                  <a:lnTo>
                    <a:pt x="3661" y="2604"/>
                  </a:lnTo>
                  <a:lnTo>
                    <a:pt x="3783" y="2604"/>
                  </a:lnTo>
                  <a:lnTo>
                    <a:pt x="3864" y="2522"/>
                  </a:lnTo>
                  <a:lnTo>
                    <a:pt x="3905" y="2400"/>
                  </a:lnTo>
                  <a:lnTo>
                    <a:pt x="3864" y="2278"/>
                  </a:lnTo>
                  <a:lnTo>
                    <a:pt x="3824" y="2116"/>
                  </a:lnTo>
                  <a:lnTo>
                    <a:pt x="3783" y="1912"/>
                  </a:lnTo>
                  <a:lnTo>
                    <a:pt x="3783" y="1749"/>
                  </a:lnTo>
                  <a:lnTo>
                    <a:pt x="3824" y="1546"/>
                  </a:lnTo>
                  <a:lnTo>
                    <a:pt x="3864" y="1383"/>
                  </a:lnTo>
                  <a:lnTo>
                    <a:pt x="3946" y="1180"/>
                  </a:lnTo>
                  <a:lnTo>
                    <a:pt x="4149" y="895"/>
                  </a:lnTo>
                  <a:lnTo>
                    <a:pt x="4312" y="733"/>
                  </a:lnTo>
                  <a:lnTo>
                    <a:pt x="4475" y="611"/>
                  </a:lnTo>
                  <a:lnTo>
                    <a:pt x="4637" y="529"/>
                  </a:lnTo>
                  <a:lnTo>
                    <a:pt x="4841" y="448"/>
                  </a:lnTo>
                  <a:lnTo>
                    <a:pt x="5044" y="407"/>
                  </a:lnTo>
                  <a:lnTo>
                    <a:pt x="5247" y="366"/>
                  </a:lnTo>
                  <a:close/>
                  <a:moveTo>
                    <a:pt x="5003" y="0"/>
                  </a:moveTo>
                  <a:lnTo>
                    <a:pt x="4759" y="41"/>
                  </a:lnTo>
                  <a:lnTo>
                    <a:pt x="4515" y="122"/>
                  </a:lnTo>
                  <a:lnTo>
                    <a:pt x="4312" y="244"/>
                  </a:lnTo>
                  <a:lnTo>
                    <a:pt x="4108" y="366"/>
                  </a:lnTo>
                  <a:lnTo>
                    <a:pt x="3946" y="529"/>
                  </a:lnTo>
                  <a:lnTo>
                    <a:pt x="3783" y="692"/>
                  </a:lnTo>
                  <a:lnTo>
                    <a:pt x="3661" y="895"/>
                  </a:lnTo>
                  <a:lnTo>
                    <a:pt x="3539" y="1139"/>
                  </a:lnTo>
                  <a:lnTo>
                    <a:pt x="3458" y="1343"/>
                  </a:lnTo>
                  <a:lnTo>
                    <a:pt x="3417" y="1587"/>
                  </a:lnTo>
                  <a:lnTo>
                    <a:pt x="3417" y="1790"/>
                  </a:lnTo>
                  <a:lnTo>
                    <a:pt x="3417" y="2034"/>
                  </a:lnTo>
                  <a:lnTo>
                    <a:pt x="3431" y="2119"/>
                  </a:lnTo>
                  <a:lnTo>
                    <a:pt x="3431" y="2119"/>
                  </a:lnTo>
                  <a:lnTo>
                    <a:pt x="3417" y="2116"/>
                  </a:lnTo>
                  <a:lnTo>
                    <a:pt x="3254" y="2116"/>
                  </a:lnTo>
                  <a:lnTo>
                    <a:pt x="3051" y="2156"/>
                  </a:lnTo>
                  <a:lnTo>
                    <a:pt x="2888" y="2197"/>
                  </a:lnTo>
                  <a:lnTo>
                    <a:pt x="2725" y="2278"/>
                  </a:lnTo>
                  <a:lnTo>
                    <a:pt x="2603" y="2360"/>
                  </a:lnTo>
                  <a:lnTo>
                    <a:pt x="2441" y="2482"/>
                  </a:lnTo>
                  <a:lnTo>
                    <a:pt x="2359" y="2644"/>
                  </a:lnTo>
                  <a:lnTo>
                    <a:pt x="2237" y="2807"/>
                  </a:lnTo>
                  <a:lnTo>
                    <a:pt x="2197" y="2970"/>
                  </a:lnTo>
                  <a:lnTo>
                    <a:pt x="2156" y="3173"/>
                  </a:lnTo>
                  <a:lnTo>
                    <a:pt x="2156" y="3336"/>
                  </a:lnTo>
                  <a:lnTo>
                    <a:pt x="2170" y="3407"/>
                  </a:lnTo>
                  <a:lnTo>
                    <a:pt x="1993" y="3336"/>
                  </a:lnTo>
                  <a:lnTo>
                    <a:pt x="1749" y="3295"/>
                  </a:lnTo>
                  <a:lnTo>
                    <a:pt x="1302" y="3295"/>
                  </a:lnTo>
                  <a:lnTo>
                    <a:pt x="1098" y="3336"/>
                  </a:lnTo>
                  <a:lnTo>
                    <a:pt x="854" y="3417"/>
                  </a:lnTo>
                  <a:lnTo>
                    <a:pt x="692" y="3499"/>
                  </a:lnTo>
                  <a:lnTo>
                    <a:pt x="529" y="3621"/>
                  </a:lnTo>
                  <a:lnTo>
                    <a:pt x="366" y="3783"/>
                  </a:lnTo>
                  <a:lnTo>
                    <a:pt x="244" y="3946"/>
                  </a:lnTo>
                  <a:lnTo>
                    <a:pt x="122" y="4109"/>
                  </a:lnTo>
                  <a:lnTo>
                    <a:pt x="41" y="4312"/>
                  </a:lnTo>
                  <a:lnTo>
                    <a:pt x="0" y="4515"/>
                  </a:lnTo>
                  <a:lnTo>
                    <a:pt x="0" y="4719"/>
                  </a:lnTo>
                  <a:lnTo>
                    <a:pt x="0" y="4922"/>
                  </a:lnTo>
                  <a:lnTo>
                    <a:pt x="41" y="5126"/>
                  </a:lnTo>
                  <a:lnTo>
                    <a:pt x="122" y="5288"/>
                  </a:lnTo>
                  <a:lnTo>
                    <a:pt x="204" y="5451"/>
                  </a:lnTo>
                  <a:lnTo>
                    <a:pt x="488" y="5695"/>
                  </a:lnTo>
                  <a:lnTo>
                    <a:pt x="773" y="5898"/>
                  </a:lnTo>
                  <a:lnTo>
                    <a:pt x="1139" y="6061"/>
                  </a:lnTo>
                  <a:lnTo>
                    <a:pt x="1505" y="6183"/>
                  </a:lnTo>
                  <a:lnTo>
                    <a:pt x="1912" y="6265"/>
                  </a:lnTo>
                  <a:lnTo>
                    <a:pt x="2278" y="6305"/>
                  </a:lnTo>
                  <a:lnTo>
                    <a:pt x="4027" y="6427"/>
                  </a:lnTo>
                  <a:lnTo>
                    <a:pt x="5776" y="6509"/>
                  </a:lnTo>
                  <a:lnTo>
                    <a:pt x="7119" y="6549"/>
                  </a:lnTo>
                  <a:lnTo>
                    <a:pt x="7769" y="6549"/>
                  </a:lnTo>
                  <a:lnTo>
                    <a:pt x="8420" y="6509"/>
                  </a:lnTo>
                  <a:lnTo>
                    <a:pt x="8990" y="6387"/>
                  </a:lnTo>
                  <a:lnTo>
                    <a:pt x="9234" y="6305"/>
                  </a:lnTo>
                  <a:lnTo>
                    <a:pt x="9478" y="6183"/>
                  </a:lnTo>
                  <a:lnTo>
                    <a:pt x="9722" y="6020"/>
                  </a:lnTo>
                  <a:lnTo>
                    <a:pt x="9925" y="5858"/>
                  </a:lnTo>
                  <a:lnTo>
                    <a:pt x="10088" y="5654"/>
                  </a:lnTo>
                  <a:lnTo>
                    <a:pt x="10210" y="5370"/>
                  </a:lnTo>
                  <a:lnTo>
                    <a:pt x="10291" y="5126"/>
                  </a:lnTo>
                  <a:lnTo>
                    <a:pt x="10373" y="4882"/>
                  </a:lnTo>
                  <a:lnTo>
                    <a:pt x="10373" y="4597"/>
                  </a:lnTo>
                  <a:lnTo>
                    <a:pt x="10332" y="4312"/>
                  </a:lnTo>
                  <a:lnTo>
                    <a:pt x="10291" y="4068"/>
                  </a:lnTo>
                  <a:lnTo>
                    <a:pt x="10210" y="3783"/>
                  </a:lnTo>
                  <a:lnTo>
                    <a:pt x="10088" y="3539"/>
                  </a:lnTo>
                  <a:lnTo>
                    <a:pt x="9925" y="3336"/>
                  </a:lnTo>
                  <a:lnTo>
                    <a:pt x="9681" y="3092"/>
                  </a:lnTo>
                  <a:lnTo>
                    <a:pt x="9396" y="2888"/>
                  </a:lnTo>
                  <a:lnTo>
                    <a:pt x="9071" y="2766"/>
                  </a:lnTo>
                  <a:lnTo>
                    <a:pt x="8705" y="2685"/>
                  </a:lnTo>
                  <a:lnTo>
                    <a:pt x="8379" y="2685"/>
                  </a:lnTo>
                  <a:lnTo>
                    <a:pt x="8013" y="2726"/>
                  </a:lnTo>
                  <a:lnTo>
                    <a:pt x="7688" y="2848"/>
                  </a:lnTo>
                  <a:lnTo>
                    <a:pt x="7688" y="2644"/>
                  </a:lnTo>
                  <a:lnTo>
                    <a:pt x="7647" y="2075"/>
                  </a:lnTo>
                  <a:lnTo>
                    <a:pt x="7485" y="1587"/>
                  </a:lnTo>
                  <a:lnTo>
                    <a:pt x="7363" y="1343"/>
                  </a:lnTo>
                  <a:lnTo>
                    <a:pt x="7241" y="1099"/>
                  </a:lnTo>
                  <a:lnTo>
                    <a:pt x="7078" y="895"/>
                  </a:lnTo>
                  <a:lnTo>
                    <a:pt x="6915" y="692"/>
                  </a:lnTo>
                  <a:lnTo>
                    <a:pt x="6712" y="489"/>
                  </a:lnTo>
                  <a:lnTo>
                    <a:pt x="6508" y="366"/>
                  </a:lnTo>
                  <a:lnTo>
                    <a:pt x="6264" y="204"/>
                  </a:lnTo>
                  <a:lnTo>
                    <a:pt x="6020" y="122"/>
                  </a:lnTo>
                  <a:lnTo>
                    <a:pt x="5776" y="41"/>
                  </a:lnTo>
                  <a:lnTo>
                    <a:pt x="5491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09" name="Google Shape;509;p15"/>
          <p:cNvSpPr/>
          <p:nvPr/>
        </p:nvSpPr>
        <p:spPr>
          <a:xfrm>
            <a:off x="567296" y="2845263"/>
            <a:ext cx="152693" cy="154523"/>
          </a:xfrm>
          <a:custGeom>
            <a:avLst/>
            <a:gdLst/>
            <a:ahLst/>
            <a:cxnLst/>
            <a:rect l="l" t="t" r="r" b="b"/>
            <a:pathLst>
              <a:path w="3337" h="3377" extrusionOk="0">
                <a:moveTo>
                  <a:pt x="1506" y="0"/>
                </a:moveTo>
                <a:lnTo>
                  <a:pt x="1262" y="41"/>
                </a:lnTo>
                <a:lnTo>
                  <a:pt x="1018" y="122"/>
                </a:lnTo>
                <a:lnTo>
                  <a:pt x="774" y="204"/>
                </a:lnTo>
                <a:lnTo>
                  <a:pt x="570" y="366"/>
                </a:lnTo>
                <a:lnTo>
                  <a:pt x="408" y="529"/>
                </a:lnTo>
                <a:lnTo>
                  <a:pt x="245" y="692"/>
                </a:lnTo>
                <a:lnTo>
                  <a:pt x="164" y="895"/>
                </a:lnTo>
                <a:lnTo>
                  <a:pt x="82" y="1098"/>
                </a:lnTo>
                <a:lnTo>
                  <a:pt x="1" y="1342"/>
                </a:lnTo>
                <a:lnTo>
                  <a:pt x="1" y="1546"/>
                </a:lnTo>
                <a:lnTo>
                  <a:pt x="1" y="1790"/>
                </a:lnTo>
                <a:lnTo>
                  <a:pt x="1" y="1993"/>
                </a:lnTo>
                <a:lnTo>
                  <a:pt x="123" y="2319"/>
                </a:lnTo>
                <a:lnTo>
                  <a:pt x="245" y="2563"/>
                </a:lnTo>
                <a:lnTo>
                  <a:pt x="448" y="2807"/>
                </a:lnTo>
                <a:lnTo>
                  <a:pt x="692" y="3010"/>
                </a:lnTo>
                <a:lnTo>
                  <a:pt x="936" y="3173"/>
                </a:lnTo>
                <a:lnTo>
                  <a:pt x="1221" y="3295"/>
                </a:lnTo>
                <a:lnTo>
                  <a:pt x="1506" y="3376"/>
                </a:lnTo>
                <a:lnTo>
                  <a:pt x="1831" y="3376"/>
                </a:lnTo>
                <a:lnTo>
                  <a:pt x="2075" y="3336"/>
                </a:lnTo>
                <a:lnTo>
                  <a:pt x="2319" y="3254"/>
                </a:lnTo>
                <a:lnTo>
                  <a:pt x="2564" y="3173"/>
                </a:lnTo>
                <a:lnTo>
                  <a:pt x="2767" y="3010"/>
                </a:lnTo>
                <a:lnTo>
                  <a:pt x="2930" y="2847"/>
                </a:lnTo>
                <a:lnTo>
                  <a:pt x="3092" y="2685"/>
                </a:lnTo>
                <a:lnTo>
                  <a:pt x="3214" y="2441"/>
                </a:lnTo>
                <a:lnTo>
                  <a:pt x="3296" y="2197"/>
                </a:lnTo>
                <a:lnTo>
                  <a:pt x="3336" y="1912"/>
                </a:lnTo>
                <a:lnTo>
                  <a:pt x="3336" y="1627"/>
                </a:lnTo>
                <a:lnTo>
                  <a:pt x="3296" y="1342"/>
                </a:lnTo>
                <a:lnTo>
                  <a:pt x="3214" y="1098"/>
                </a:lnTo>
                <a:lnTo>
                  <a:pt x="3092" y="854"/>
                </a:lnTo>
                <a:lnTo>
                  <a:pt x="2930" y="610"/>
                </a:lnTo>
                <a:lnTo>
                  <a:pt x="2726" y="407"/>
                </a:lnTo>
                <a:lnTo>
                  <a:pt x="2482" y="244"/>
                </a:lnTo>
                <a:lnTo>
                  <a:pt x="2238" y="122"/>
                </a:lnTo>
                <a:lnTo>
                  <a:pt x="1994" y="41"/>
                </a:lnTo>
                <a:lnTo>
                  <a:pt x="175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0" name="Google Shape;510;p15"/>
          <p:cNvSpPr/>
          <p:nvPr/>
        </p:nvSpPr>
        <p:spPr>
          <a:xfrm>
            <a:off x="6054153" y="4663347"/>
            <a:ext cx="85704" cy="85658"/>
          </a:xfrm>
          <a:custGeom>
            <a:avLst/>
            <a:gdLst/>
            <a:ahLst/>
            <a:cxnLst/>
            <a:rect l="l" t="t" r="r" b="b"/>
            <a:pathLst>
              <a:path w="1873" h="1872" extrusionOk="0">
                <a:moveTo>
                  <a:pt x="733" y="1"/>
                </a:moveTo>
                <a:lnTo>
                  <a:pt x="489" y="82"/>
                </a:lnTo>
                <a:lnTo>
                  <a:pt x="245" y="245"/>
                </a:lnTo>
                <a:lnTo>
                  <a:pt x="82" y="448"/>
                </a:lnTo>
                <a:lnTo>
                  <a:pt x="1" y="692"/>
                </a:lnTo>
                <a:lnTo>
                  <a:pt x="1" y="936"/>
                </a:lnTo>
                <a:lnTo>
                  <a:pt x="42" y="1221"/>
                </a:lnTo>
                <a:lnTo>
                  <a:pt x="123" y="1424"/>
                </a:lnTo>
                <a:lnTo>
                  <a:pt x="245" y="1546"/>
                </a:lnTo>
                <a:lnTo>
                  <a:pt x="367" y="1668"/>
                </a:lnTo>
                <a:lnTo>
                  <a:pt x="489" y="1750"/>
                </a:lnTo>
                <a:lnTo>
                  <a:pt x="611" y="1831"/>
                </a:lnTo>
                <a:lnTo>
                  <a:pt x="774" y="1872"/>
                </a:lnTo>
                <a:lnTo>
                  <a:pt x="1099" y="1872"/>
                </a:lnTo>
                <a:lnTo>
                  <a:pt x="1262" y="1831"/>
                </a:lnTo>
                <a:lnTo>
                  <a:pt x="1384" y="1791"/>
                </a:lnTo>
                <a:lnTo>
                  <a:pt x="1506" y="1709"/>
                </a:lnTo>
                <a:lnTo>
                  <a:pt x="1628" y="1587"/>
                </a:lnTo>
                <a:lnTo>
                  <a:pt x="1750" y="1465"/>
                </a:lnTo>
                <a:lnTo>
                  <a:pt x="1831" y="1302"/>
                </a:lnTo>
                <a:lnTo>
                  <a:pt x="1872" y="1140"/>
                </a:lnTo>
                <a:lnTo>
                  <a:pt x="1872" y="977"/>
                </a:lnTo>
                <a:lnTo>
                  <a:pt x="1872" y="774"/>
                </a:lnTo>
                <a:lnTo>
                  <a:pt x="1791" y="652"/>
                </a:lnTo>
                <a:lnTo>
                  <a:pt x="1750" y="489"/>
                </a:lnTo>
                <a:lnTo>
                  <a:pt x="1669" y="367"/>
                </a:lnTo>
                <a:lnTo>
                  <a:pt x="1547" y="245"/>
                </a:lnTo>
                <a:lnTo>
                  <a:pt x="1303" y="82"/>
                </a:lnTo>
                <a:lnTo>
                  <a:pt x="977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1" name="Google Shape;511;p15"/>
          <p:cNvSpPr/>
          <p:nvPr/>
        </p:nvSpPr>
        <p:spPr>
          <a:xfrm>
            <a:off x="7371487" y="4363643"/>
            <a:ext cx="85658" cy="85658"/>
          </a:xfrm>
          <a:custGeom>
            <a:avLst/>
            <a:gdLst/>
            <a:ahLst/>
            <a:cxnLst/>
            <a:rect l="l" t="t" r="r" b="b"/>
            <a:pathLst>
              <a:path w="1872" h="1872" extrusionOk="0">
                <a:moveTo>
                  <a:pt x="733" y="1"/>
                </a:moveTo>
                <a:lnTo>
                  <a:pt x="489" y="82"/>
                </a:lnTo>
                <a:lnTo>
                  <a:pt x="286" y="245"/>
                </a:lnTo>
                <a:lnTo>
                  <a:pt x="123" y="448"/>
                </a:lnTo>
                <a:lnTo>
                  <a:pt x="1" y="692"/>
                </a:lnTo>
                <a:lnTo>
                  <a:pt x="1" y="936"/>
                </a:lnTo>
                <a:lnTo>
                  <a:pt x="41" y="1221"/>
                </a:lnTo>
                <a:lnTo>
                  <a:pt x="164" y="1424"/>
                </a:lnTo>
                <a:lnTo>
                  <a:pt x="245" y="1587"/>
                </a:lnTo>
                <a:lnTo>
                  <a:pt x="367" y="1668"/>
                </a:lnTo>
                <a:lnTo>
                  <a:pt x="489" y="1750"/>
                </a:lnTo>
                <a:lnTo>
                  <a:pt x="652" y="1831"/>
                </a:lnTo>
                <a:lnTo>
                  <a:pt x="774" y="1872"/>
                </a:lnTo>
                <a:lnTo>
                  <a:pt x="1099" y="1872"/>
                </a:lnTo>
                <a:lnTo>
                  <a:pt x="1262" y="1831"/>
                </a:lnTo>
                <a:lnTo>
                  <a:pt x="1384" y="1790"/>
                </a:lnTo>
                <a:lnTo>
                  <a:pt x="1546" y="1709"/>
                </a:lnTo>
                <a:lnTo>
                  <a:pt x="1628" y="1587"/>
                </a:lnTo>
                <a:lnTo>
                  <a:pt x="1750" y="1465"/>
                </a:lnTo>
                <a:lnTo>
                  <a:pt x="1831" y="1302"/>
                </a:lnTo>
                <a:lnTo>
                  <a:pt x="1872" y="1140"/>
                </a:lnTo>
                <a:lnTo>
                  <a:pt x="1872" y="977"/>
                </a:lnTo>
                <a:lnTo>
                  <a:pt x="1872" y="773"/>
                </a:lnTo>
                <a:lnTo>
                  <a:pt x="1831" y="651"/>
                </a:lnTo>
                <a:lnTo>
                  <a:pt x="1750" y="489"/>
                </a:lnTo>
                <a:lnTo>
                  <a:pt x="1669" y="367"/>
                </a:lnTo>
                <a:lnTo>
                  <a:pt x="1546" y="245"/>
                </a:lnTo>
                <a:lnTo>
                  <a:pt x="1302" y="82"/>
                </a:lnTo>
                <a:lnTo>
                  <a:pt x="977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2" name="Google Shape;512;p15"/>
          <p:cNvSpPr/>
          <p:nvPr/>
        </p:nvSpPr>
        <p:spPr>
          <a:xfrm>
            <a:off x="8659703" y="1800072"/>
            <a:ext cx="85704" cy="85658"/>
          </a:xfrm>
          <a:custGeom>
            <a:avLst/>
            <a:gdLst/>
            <a:ahLst/>
            <a:cxnLst/>
            <a:rect l="l" t="t" r="r" b="b"/>
            <a:pathLst>
              <a:path w="1873" h="1872" extrusionOk="0">
                <a:moveTo>
                  <a:pt x="733" y="1"/>
                </a:moveTo>
                <a:lnTo>
                  <a:pt x="489" y="82"/>
                </a:lnTo>
                <a:lnTo>
                  <a:pt x="245" y="245"/>
                </a:lnTo>
                <a:lnTo>
                  <a:pt x="82" y="448"/>
                </a:lnTo>
                <a:lnTo>
                  <a:pt x="1" y="692"/>
                </a:lnTo>
                <a:lnTo>
                  <a:pt x="1" y="936"/>
                </a:lnTo>
                <a:lnTo>
                  <a:pt x="42" y="1221"/>
                </a:lnTo>
                <a:lnTo>
                  <a:pt x="123" y="1424"/>
                </a:lnTo>
                <a:lnTo>
                  <a:pt x="245" y="1546"/>
                </a:lnTo>
                <a:lnTo>
                  <a:pt x="367" y="1668"/>
                </a:lnTo>
                <a:lnTo>
                  <a:pt x="489" y="1750"/>
                </a:lnTo>
                <a:lnTo>
                  <a:pt x="611" y="1831"/>
                </a:lnTo>
                <a:lnTo>
                  <a:pt x="774" y="1872"/>
                </a:lnTo>
                <a:lnTo>
                  <a:pt x="1099" y="1872"/>
                </a:lnTo>
                <a:lnTo>
                  <a:pt x="1262" y="1831"/>
                </a:lnTo>
                <a:lnTo>
                  <a:pt x="1384" y="1791"/>
                </a:lnTo>
                <a:lnTo>
                  <a:pt x="1506" y="1709"/>
                </a:lnTo>
                <a:lnTo>
                  <a:pt x="1628" y="1587"/>
                </a:lnTo>
                <a:lnTo>
                  <a:pt x="1750" y="1465"/>
                </a:lnTo>
                <a:lnTo>
                  <a:pt x="1831" y="1302"/>
                </a:lnTo>
                <a:lnTo>
                  <a:pt x="1872" y="1140"/>
                </a:lnTo>
                <a:lnTo>
                  <a:pt x="1872" y="977"/>
                </a:lnTo>
                <a:lnTo>
                  <a:pt x="1872" y="774"/>
                </a:lnTo>
                <a:lnTo>
                  <a:pt x="1791" y="652"/>
                </a:lnTo>
                <a:lnTo>
                  <a:pt x="1750" y="489"/>
                </a:lnTo>
                <a:lnTo>
                  <a:pt x="1669" y="367"/>
                </a:lnTo>
                <a:lnTo>
                  <a:pt x="1547" y="245"/>
                </a:lnTo>
                <a:lnTo>
                  <a:pt x="1303" y="82"/>
                </a:lnTo>
                <a:lnTo>
                  <a:pt x="977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3" name="Google Shape;513;p15"/>
          <p:cNvSpPr/>
          <p:nvPr/>
        </p:nvSpPr>
        <p:spPr>
          <a:xfrm>
            <a:off x="6814003" y="544347"/>
            <a:ext cx="85704" cy="85658"/>
          </a:xfrm>
          <a:custGeom>
            <a:avLst/>
            <a:gdLst/>
            <a:ahLst/>
            <a:cxnLst/>
            <a:rect l="l" t="t" r="r" b="b"/>
            <a:pathLst>
              <a:path w="1873" h="1872" extrusionOk="0">
                <a:moveTo>
                  <a:pt x="733" y="1"/>
                </a:moveTo>
                <a:lnTo>
                  <a:pt x="489" y="82"/>
                </a:lnTo>
                <a:lnTo>
                  <a:pt x="245" y="245"/>
                </a:lnTo>
                <a:lnTo>
                  <a:pt x="82" y="448"/>
                </a:lnTo>
                <a:lnTo>
                  <a:pt x="1" y="692"/>
                </a:lnTo>
                <a:lnTo>
                  <a:pt x="1" y="936"/>
                </a:lnTo>
                <a:lnTo>
                  <a:pt x="42" y="1221"/>
                </a:lnTo>
                <a:lnTo>
                  <a:pt x="123" y="1424"/>
                </a:lnTo>
                <a:lnTo>
                  <a:pt x="245" y="1546"/>
                </a:lnTo>
                <a:lnTo>
                  <a:pt x="367" y="1668"/>
                </a:lnTo>
                <a:lnTo>
                  <a:pt x="489" y="1750"/>
                </a:lnTo>
                <a:lnTo>
                  <a:pt x="611" y="1831"/>
                </a:lnTo>
                <a:lnTo>
                  <a:pt x="774" y="1872"/>
                </a:lnTo>
                <a:lnTo>
                  <a:pt x="1099" y="1872"/>
                </a:lnTo>
                <a:lnTo>
                  <a:pt x="1262" y="1831"/>
                </a:lnTo>
                <a:lnTo>
                  <a:pt x="1384" y="1791"/>
                </a:lnTo>
                <a:lnTo>
                  <a:pt x="1506" y="1709"/>
                </a:lnTo>
                <a:lnTo>
                  <a:pt x="1628" y="1587"/>
                </a:lnTo>
                <a:lnTo>
                  <a:pt x="1750" y="1465"/>
                </a:lnTo>
                <a:lnTo>
                  <a:pt x="1831" y="1302"/>
                </a:lnTo>
                <a:lnTo>
                  <a:pt x="1872" y="1140"/>
                </a:lnTo>
                <a:lnTo>
                  <a:pt x="1872" y="977"/>
                </a:lnTo>
                <a:lnTo>
                  <a:pt x="1872" y="774"/>
                </a:lnTo>
                <a:lnTo>
                  <a:pt x="1791" y="652"/>
                </a:lnTo>
                <a:lnTo>
                  <a:pt x="1750" y="489"/>
                </a:lnTo>
                <a:lnTo>
                  <a:pt x="1669" y="367"/>
                </a:lnTo>
                <a:lnTo>
                  <a:pt x="1547" y="245"/>
                </a:lnTo>
                <a:lnTo>
                  <a:pt x="1303" y="82"/>
                </a:lnTo>
                <a:lnTo>
                  <a:pt x="977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4" name="Google Shape;514;p15"/>
          <p:cNvSpPr/>
          <p:nvPr/>
        </p:nvSpPr>
        <p:spPr>
          <a:xfrm>
            <a:off x="1648337" y="291793"/>
            <a:ext cx="85658" cy="85658"/>
          </a:xfrm>
          <a:custGeom>
            <a:avLst/>
            <a:gdLst/>
            <a:ahLst/>
            <a:cxnLst/>
            <a:rect l="l" t="t" r="r" b="b"/>
            <a:pathLst>
              <a:path w="1872" h="1872" extrusionOk="0">
                <a:moveTo>
                  <a:pt x="733" y="1"/>
                </a:moveTo>
                <a:lnTo>
                  <a:pt x="489" y="82"/>
                </a:lnTo>
                <a:lnTo>
                  <a:pt x="286" y="245"/>
                </a:lnTo>
                <a:lnTo>
                  <a:pt x="123" y="448"/>
                </a:lnTo>
                <a:lnTo>
                  <a:pt x="1" y="692"/>
                </a:lnTo>
                <a:lnTo>
                  <a:pt x="1" y="936"/>
                </a:lnTo>
                <a:lnTo>
                  <a:pt x="41" y="1221"/>
                </a:lnTo>
                <a:lnTo>
                  <a:pt x="164" y="1424"/>
                </a:lnTo>
                <a:lnTo>
                  <a:pt x="245" y="1587"/>
                </a:lnTo>
                <a:lnTo>
                  <a:pt x="367" y="1668"/>
                </a:lnTo>
                <a:lnTo>
                  <a:pt x="489" y="1750"/>
                </a:lnTo>
                <a:lnTo>
                  <a:pt x="652" y="1831"/>
                </a:lnTo>
                <a:lnTo>
                  <a:pt x="774" y="1872"/>
                </a:lnTo>
                <a:lnTo>
                  <a:pt x="1099" y="1872"/>
                </a:lnTo>
                <a:lnTo>
                  <a:pt x="1262" y="1831"/>
                </a:lnTo>
                <a:lnTo>
                  <a:pt x="1384" y="1790"/>
                </a:lnTo>
                <a:lnTo>
                  <a:pt x="1546" y="1709"/>
                </a:lnTo>
                <a:lnTo>
                  <a:pt x="1628" y="1587"/>
                </a:lnTo>
                <a:lnTo>
                  <a:pt x="1750" y="1465"/>
                </a:lnTo>
                <a:lnTo>
                  <a:pt x="1831" y="1302"/>
                </a:lnTo>
                <a:lnTo>
                  <a:pt x="1872" y="1140"/>
                </a:lnTo>
                <a:lnTo>
                  <a:pt x="1872" y="977"/>
                </a:lnTo>
                <a:lnTo>
                  <a:pt x="1872" y="773"/>
                </a:lnTo>
                <a:lnTo>
                  <a:pt x="1831" y="651"/>
                </a:lnTo>
                <a:lnTo>
                  <a:pt x="1750" y="489"/>
                </a:lnTo>
                <a:lnTo>
                  <a:pt x="1669" y="367"/>
                </a:lnTo>
                <a:lnTo>
                  <a:pt x="1546" y="245"/>
                </a:lnTo>
                <a:lnTo>
                  <a:pt x="1302" y="82"/>
                </a:lnTo>
                <a:lnTo>
                  <a:pt x="977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5" name="Google Shape;515;p15"/>
          <p:cNvSpPr/>
          <p:nvPr/>
        </p:nvSpPr>
        <p:spPr>
          <a:xfrm>
            <a:off x="5461497" y="571609"/>
            <a:ext cx="303418" cy="303418"/>
          </a:xfrm>
          <a:custGeom>
            <a:avLst/>
            <a:gdLst/>
            <a:ahLst/>
            <a:cxnLst/>
            <a:rect l="l" t="t" r="r" b="b"/>
            <a:pathLst>
              <a:path w="6631" h="6631" extrusionOk="0">
                <a:moveTo>
                  <a:pt x="2685" y="1"/>
                </a:moveTo>
                <a:lnTo>
                  <a:pt x="2604" y="41"/>
                </a:lnTo>
                <a:lnTo>
                  <a:pt x="2563" y="123"/>
                </a:lnTo>
                <a:lnTo>
                  <a:pt x="2563" y="204"/>
                </a:lnTo>
                <a:lnTo>
                  <a:pt x="2604" y="2604"/>
                </a:lnTo>
                <a:lnTo>
                  <a:pt x="204" y="2645"/>
                </a:lnTo>
                <a:lnTo>
                  <a:pt x="123" y="2645"/>
                </a:lnTo>
                <a:lnTo>
                  <a:pt x="41" y="2685"/>
                </a:lnTo>
                <a:lnTo>
                  <a:pt x="1" y="2767"/>
                </a:lnTo>
                <a:lnTo>
                  <a:pt x="1" y="2807"/>
                </a:lnTo>
                <a:lnTo>
                  <a:pt x="1" y="3865"/>
                </a:lnTo>
                <a:lnTo>
                  <a:pt x="1" y="3946"/>
                </a:lnTo>
                <a:lnTo>
                  <a:pt x="82" y="4028"/>
                </a:lnTo>
                <a:lnTo>
                  <a:pt x="285" y="4028"/>
                </a:lnTo>
                <a:lnTo>
                  <a:pt x="367" y="3987"/>
                </a:lnTo>
                <a:lnTo>
                  <a:pt x="529" y="3987"/>
                </a:lnTo>
                <a:lnTo>
                  <a:pt x="1099" y="3946"/>
                </a:lnTo>
                <a:lnTo>
                  <a:pt x="2604" y="3946"/>
                </a:lnTo>
                <a:lnTo>
                  <a:pt x="2645" y="6427"/>
                </a:lnTo>
                <a:lnTo>
                  <a:pt x="2645" y="6509"/>
                </a:lnTo>
                <a:lnTo>
                  <a:pt x="2685" y="6549"/>
                </a:lnTo>
                <a:lnTo>
                  <a:pt x="2767" y="6590"/>
                </a:lnTo>
                <a:lnTo>
                  <a:pt x="2848" y="6631"/>
                </a:lnTo>
                <a:lnTo>
                  <a:pt x="3865" y="6631"/>
                </a:lnTo>
                <a:lnTo>
                  <a:pt x="3946" y="6590"/>
                </a:lnTo>
                <a:lnTo>
                  <a:pt x="3987" y="6590"/>
                </a:lnTo>
                <a:lnTo>
                  <a:pt x="4068" y="6468"/>
                </a:lnTo>
                <a:lnTo>
                  <a:pt x="4028" y="6305"/>
                </a:lnTo>
                <a:lnTo>
                  <a:pt x="4028" y="6224"/>
                </a:lnTo>
                <a:lnTo>
                  <a:pt x="3987" y="6061"/>
                </a:lnTo>
                <a:lnTo>
                  <a:pt x="3987" y="5451"/>
                </a:lnTo>
                <a:lnTo>
                  <a:pt x="3946" y="3946"/>
                </a:lnTo>
                <a:lnTo>
                  <a:pt x="6509" y="3946"/>
                </a:lnTo>
                <a:lnTo>
                  <a:pt x="6550" y="3906"/>
                </a:lnTo>
                <a:lnTo>
                  <a:pt x="6590" y="3824"/>
                </a:lnTo>
                <a:lnTo>
                  <a:pt x="6631" y="3743"/>
                </a:lnTo>
                <a:lnTo>
                  <a:pt x="6631" y="2767"/>
                </a:lnTo>
                <a:lnTo>
                  <a:pt x="6590" y="2685"/>
                </a:lnTo>
                <a:lnTo>
                  <a:pt x="6550" y="2604"/>
                </a:lnTo>
                <a:lnTo>
                  <a:pt x="6509" y="2563"/>
                </a:lnTo>
                <a:lnTo>
                  <a:pt x="3946" y="2563"/>
                </a:lnTo>
                <a:lnTo>
                  <a:pt x="3946" y="163"/>
                </a:lnTo>
                <a:lnTo>
                  <a:pt x="3946" y="123"/>
                </a:lnTo>
                <a:lnTo>
                  <a:pt x="3906" y="41"/>
                </a:lnTo>
                <a:lnTo>
                  <a:pt x="3824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6" name="Google Shape;516;p15"/>
          <p:cNvSpPr/>
          <p:nvPr/>
        </p:nvSpPr>
        <p:spPr>
          <a:xfrm>
            <a:off x="7824747" y="3306409"/>
            <a:ext cx="303418" cy="303418"/>
          </a:xfrm>
          <a:custGeom>
            <a:avLst/>
            <a:gdLst/>
            <a:ahLst/>
            <a:cxnLst/>
            <a:rect l="l" t="t" r="r" b="b"/>
            <a:pathLst>
              <a:path w="6631" h="6631" extrusionOk="0">
                <a:moveTo>
                  <a:pt x="2685" y="1"/>
                </a:moveTo>
                <a:lnTo>
                  <a:pt x="2604" y="41"/>
                </a:lnTo>
                <a:lnTo>
                  <a:pt x="2563" y="123"/>
                </a:lnTo>
                <a:lnTo>
                  <a:pt x="2563" y="204"/>
                </a:lnTo>
                <a:lnTo>
                  <a:pt x="2604" y="2604"/>
                </a:lnTo>
                <a:lnTo>
                  <a:pt x="204" y="2645"/>
                </a:lnTo>
                <a:lnTo>
                  <a:pt x="123" y="2645"/>
                </a:lnTo>
                <a:lnTo>
                  <a:pt x="41" y="2685"/>
                </a:lnTo>
                <a:lnTo>
                  <a:pt x="1" y="2767"/>
                </a:lnTo>
                <a:lnTo>
                  <a:pt x="1" y="2807"/>
                </a:lnTo>
                <a:lnTo>
                  <a:pt x="1" y="3865"/>
                </a:lnTo>
                <a:lnTo>
                  <a:pt x="1" y="3946"/>
                </a:lnTo>
                <a:lnTo>
                  <a:pt x="82" y="4028"/>
                </a:lnTo>
                <a:lnTo>
                  <a:pt x="285" y="4028"/>
                </a:lnTo>
                <a:lnTo>
                  <a:pt x="367" y="3987"/>
                </a:lnTo>
                <a:lnTo>
                  <a:pt x="529" y="3987"/>
                </a:lnTo>
                <a:lnTo>
                  <a:pt x="1099" y="3946"/>
                </a:lnTo>
                <a:lnTo>
                  <a:pt x="2604" y="3946"/>
                </a:lnTo>
                <a:lnTo>
                  <a:pt x="2645" y="6427"/>
                </a:lnTo>
                <a:lnTo>
                  <a:pt x="2645" y="6509"/>
                </a:lnTo>
                <a:lnTo>
                  <a:pt x="2685" y="6549"/>
                </a:lnTo>
                <a:lnTo>
                  <a:pt x="2767" y="6590"/>
                </a:lnTo>
                <a:lnTo>
                  <a:pt x="2848" y="6631"/>
                </a:lnTo>
                <a:lnTo>
                  <a:pt x="3865" y="6631"/>
                </a:lnTo>
                <a:lnTo>
                  <a:pt x="3946" y="6590"/>
                </a:lnTo>
                <a:lnTo>
                  <a:pt x="3987" y="6590"/>
                </a:lnTo>
                <a:lnTo>
                  <a:pt x="4068" y="6468"/>
                </a:lnTo>
                <a:lnTo>
                  <a:pt x="4028" y="6305"/>
                </a:lnTo>
                <a:lnTo>
                  <a:pt x="4028" y="6224"/>
                </a:lnTo>
                <a:lnTo>
                  <a:pt x="3987" y="6061"/>
                </a:lnTo>
                <a:lnTo>
                  <a:pt x="3987" y="5451"/>
                </a:lnTo>
                <a:lnTo>
                  <a:pt x="3946" y="3946"/>
                </a:lnTo>
                <a:lnTo>
                  <a:pt x="6509" y="3946"/>
                </a:lnTo>
                <a:lnTo>
                  <a:pt x="6550" y="3906"/>
                </a:lnTo>
                <a:lnTo>
                  <a:pt x="6590" y="3824"/>
                </a:lnTo>
                <a:lnTo>
                  <a:pt x="6631" y="3743"/>
                </a:lnTo>
                <a:lnTo>
                  <a:pt x="6631" y="2767"/>
                </a:lnTo>
                <a:lnTo>
                  <a:pt x="6590" y="2685"/>
                </a:lnTo>
                <a:lnTo>
                  <a:pt x="6550" y="2604"/>
                </a:lnTo>
                <a:lnTo>
                  <a:pt x="6509" y="2563"/>
                </a:lnTo>
                <a:lnTo>
                  <a:pt x="3946" y="2563"/>
                </a:lnTo>
                <a:lnTo>
                  <a:pt x="3946" y="163"/>
                </a:lnTo>
                <a:lnTo>
                  <a:pt x="3946" y="123"/>
                </a:lnTo>
                <a:lnTo>
                  <a:pt x="3906" y="41"/>
                </a:lnTo>
                <a:lnTo>
                  <a:pt x="3824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7" name="Google Shape;517;p15"/>
          <p:cNvSpPr/>
          <p:nvPr/>
        </p:nvSpPr>
        <p:spPr>
          <a:xfrm>
            <a:off x="3053403" y="680485"/>
            <a:ext cx="85704" cy="85658"/>
          </a:xfrm>
          <a:custGeom>
            <a:avLst/>
            <a:gdLst/>
            <a:ahLst/>
            <a:cxnLst/>
            <a:rect l="l" t="t" r="r" b="b"/>
            <a:pathLst>
              <a:path w="1873" h="1872" extrusionOk="0">
                <a:moveTo>
                  <a:pt x="733" y="1"/>
                </a:moveTo>
                <a:lnTo>
                  <a:pt x="489" y="82"/>
                </a:lnTo>
                <a:lnTo>
                  <a:pt x="245" y="245"/>
                </a:lnTo>
                <a:lnTo>
                  <a:pt x="82" y="448"/>
                </a:lnTo>
                <a:lnTo>
                  <a:pt x="1" y="692"/>
                </a:lnTo>
                <a:lnTo>
                  <a:pt x="1" y="936"/>
                </a:lnTo>
                <a:lnTo>
                  <a:pt x="42" y="1221"/>
                </a:lnTo>
                <a:lnTo>
                  <a:pt x="123" y="1424"/>
                </a:lnTo>
                <a:lnTo>
                  <a:pt x="245" y="1546"/>
                </a:lnTo>
                <a:lnTo>
                  <a:pt x="367" y="1668"/>
                </a:lnTo>
                <a:lnTo>
                  <a:pt x="489" y="1750"/>
                </a:lnTo>
                <a:lnTo>
                  <a:pt x="611" y="1831"/>
                </a:lnTo>
                <a:lnTo>
                  <a:pt x="774" y="1872"/>
                </a:lnTo>
                <a:lnTo>
                  <a:pt x="1099" y="1872"/>
                </a:lnTo>
                <a:lnTo>
                  <a:pt x="1262" y="1831"/>
                </a:lnTo>
                <a:lnTo>
                  <a:pt x="1384" y="1791"/>
                </a:lnTo>
                <a:lnTo>
                  <a:pt x="1506" y="1709"/>
                </a:lnTo>
                <a:lnTo>
                  <a:pt x="1628" y="1587"/>
                </a:lnTo>
                <a:lnTo>
                  <a:pt x="1750" y="1465"/>
                </a:lnTo>
                <a:lnTo>
                  <a:pt x="1831" y="1302"/>
                </a:lnTo>
                <a:lnTo>
                  <a:pt x="1872" y="1140"/>
                </a:lnTo>
                <a:lnTo>
                  <a:pt x="1872" y="977"/>
                </a:lnTo>
                <a:lnTo>
                  <a:pt x="1872" y="774"/>
                </a:lnTo>
                <a:lnTo>
                  <a:pt x="1791" y="652"/>
                </a:lnTo>
                <a:lnTo>
                  <a:pt x="1750" y="489"/>
                </a:lnTo>
                <a:lnTo>
                  <a:pt x="1669" y="367"/>
                </a:lnTo>
                <a:lnTo>
                  <a:pt x="1547" y="245"/>
                </a:lnTo>
                <a:lnTo>
                  <a:pt x="1303" y="82"/>
                </a:lnTo>
                <a:lnTo>
                  <a:pt x="977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14">
    <p:spTree>
      <p:nvGrpSpPr>
        <p:cNvPr id="1" name="Shape 10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5" name="Google Shape;1055;p30"/>
          <p:cNvSpPr/>
          <p:nvPr/>
        </p:nvSpPr>
        <p:spPr>
          <a:xfrm>
            <a:off x="-1614825" y="3831637"/>
            <a:ext cx="3656709" cy="2101870"/>
          </a:xfrm>
          <a:custGeom>
            <a:avLst/>
            <a:gdLst/>
            <a:ahLst/>
            <a:cxnLst/>
            <a:rect l="l" t="t" r="r" b="b"/>
            <a:pathLst>
              <a:path w="34820" h="20014" extrusionOk="0">
                <a:moveTo>
                  <a:pt x="27294" y="1"/>
                </a:moveTo>
                <a:lnTo>
                  <a:pt x="26765" y="41"/>
                </a:lnTo>
                <a:lnTo>
                  <a:pt x="25626" y="123"/>
                </a:lnTo>
                <a:lnTo>
                  <a:pt x="24487" y="326"/>
                </a:lnTo>
                <a:lnTo>
                  <a:pt x="23348" y="529"/>
                </a:lnTo>
                <a:lnTo>
                  <a:pt x="22210" y="814"/>
                </a:lnTo>
                <a:lnTo>
                  <a:pt x="17044" y="1953"/>
                </a:lnTo>
                <a:lnTo>
                  <a:pt x="11878" y="3133"/>
                </a:lnTo>
                <a:lnTo>
                  <a:pt x="10698" y="3377"/>
                </a:lnTo>
                <a:lnTo>
                  <a:pt x="9559" y="3662"/>
                </a:lnTo>
                <a:lnTo>
                  <a:pt x="8380" y="3987"/>
                </a:lnTo>
                <a:lnTo>
                  <a:pt x="7281" y="4394"/>
                </a:lnTo>
                <a:lnTo>
                  <a:pt x="6264" y="4760"/>
                </a:lnTo>
                <a:lnTo>
                  <a:pt x="5288" y="5248"/>
                </a:lnTo>
                <a:lnTo>
                  <a:pt x="4353" y="5777"/>
                </a:lnTo>
                <a:lnTo>
                  <a:pt x="3905" y="6061"/>
                </a:lnTo>
                <a:lnTo>
                  <a:pt x="3458" y="6387"/>
                </a:lnTo>
                <a:lnTo>
                  <a:pt x="2766" y="6997"/>
                </a:lnTo>
                <a:lnTo>
                  <a:pt x="2156" y="7648"/>
                </a:lnTo>
                <a:lnTo>
                  <a:pt x="1587" y="8339"/>
                </a:lnTo>
                <a:lnTo>
                  <a:pt x="1099" y="9112"/>
                </a:lnTo>
                <a:lnTo>
                  <a:pt x="692" y="9885"/>
                </a:lnTo>
                <a:lnTo>
                  <a:pt x="366" y="10699"/>
                </a:lnTo>
                <a:lnTo>
                  <a:pt x="244" y="11146"/>
                </a:lnTo>
                <a:lnTo>
                  <a:pt x="122" y="11553"/>
                </a:lnTo>
                <a:lnTo>
                  <a:pt x="82" y="11959"/>
                </a:lnTo>
                <a:lnTo>
                  <a:pt x="0" y="12407"/>
                </a:lnTo>
                <a:lnTo>
                  <a:pt x="0" y="12854"/>
                </a:lnTo>
                <a:lnTo>
                  <a:pt x="0" y="13261"/>
                </a:lnTo>
                <a:lnTo>
                  <a:pt x="41" y="13709"/>
                </a:lnTo>
                <a:lnTo>
                  <a:pt x="122" y="14115"/>
                </a:lnTo>
                <a:lnTo>
                  <a:pt x="244" y="14522"/>
                </a:lnTo>
                <a:lnTo>
                  <a:pt x="366" y="14929"/>
                </a:lnTo>
                <a:lnTo>
                  <a:pt x="529" y="15336"/>
                </a:lnTo>
                <a:lnTo>
                  <a:pt x="732" y="15742"/>
                </a:lnTo>
                <a:lnTo>
                  <a:pt x="1017" y="16190"/>
                </a:lnTo>
                <a:lnTo>
                  <a:pt x="1302" y="16597"/>
                </a:lnTo>
                <a:lnTo>
                  <a:pt x="1668" y="17003"/>
                </a:lnTo>
                <a:lnTo>
                  <a:pt x="1993" y="17369"/>
                </a:lnTo>
                <a:lnTo>
                  <a:pt x="2400" y="17695"/>
                </a:lnTo>
                <a:lnTo>
                  <a:pt x="2807" y="17980"/>
                </a:lnTo>
                <a:lnTo>
                  <a:pt x="3214" y="18264"/>
                </a:lnTo>
                <a:lnTo>
                  <a:pt x="3661" y="18549"/>
                </a:lnTo>
                <a:lnTo>
                  <a:pt x="4109" y="18793"/>
                </a:lnTo>
                <a:lnTo>
                  <a:pt x="4597" y="18996"/>
                </a:lnTo>
                <a:lnTo>
                  <a:pt x="5532" y="19363"/>
                </a:lnTo>
                <a:lnTo>
                  <a:pt x="6549" y="19607"/>
                </a:lnTo>
                <a:lnTo>
                  <a:pt x="7525" y="19810"/>
                </a:lnTo>
                <a:lnTo>
                  <a:pt x="8136" y="19891"/>
                </a:lnTo>
                <a:lnTo>
                  <a:pt x="8746" y="19932"/>
                </a:lnTo>
                <a:lnTo>
                  <a:pt x="10007" y="20013"/>
                </a:lnTo>
                <a:lnTo>
                  <a:pt x="11227" y="19973"/>
                </a:lnTo>
                <a:lnTo>
                  <a:pt x="12447" y="19891"/>
                </a:lnTo>
                <a:lnTo>
                  <a:pt x="14928" y="19688"/>
                </a:lnTo>
                <a:lnTo>
                  <a:pt x="16149" y="19566"/>
                </a:lnTo>
                <a:lnTo>
                  <a:pt x="17369" y="19485"/>
                </a:lnTo>
                <a:lnTo>
                  <a:pt x="18711" y="19444"/>
                </a:lnTo>
                <a:lnTo>
                  <a:pt x="20013" y="19485"/>
                </a:lnTo>
                <a:lnTo>
                  <a:pt x="22657" y="19566"/>
                </a:lnTo>
                <a:lnTo>
                  <a:pt x="23837" y="19647"/>
                </a:lnTo>
                <a:lnTo>
                  <a:pt x="25626" y="19647"/>
                </a:lnTo>
                <a:lnTo>
                  <a:pt x="26196" y="19607"/>
                </a:lnTo>
                <a:lnTo>
                  <a:pt x="26806" y="19525"/>
                </a:lnTo>
                <a:lnTo>
                  <a:pt x="27375" y="19403"/>
                </a:lnTo>
                <a:lnTo>
                  <a:pt x="27823" y="19281"/>
                </a:lnTo>
                <a:lnTo>
                  <a:pt x="28311" y="19118"/>
                </a:lnTo>
                <a:lnTo>
                  <a:pt x="28758" y="18915"/>
                </a:lnTo>
                <a:lnTo>
                  <a:pt x="29206" y="18712"/>
                </a:lnTo>
                <a:lnTo>
                  <a:pt x="29613" y="18508"/>
                </a:lnTo>
                <a:lnTo>
                  <a:pt x="30060" y="18264"/>
                </a:lnTo>
                <a:lnTo>
                  <a:pt x="30833" y="17695"/>
                </a:lnTo>
                <a:lnTo>
                  <a:pt x="31565" y="17044"/>
                </a:lnTo>
                <a:lnTo>
                  <a:pt x="32257" y="16352"/>
                </a:lnTo>
                <a:lnTo>
                  <a:pt x="32867" y="15580"/>
                </a:lnTo>
                <a:lnTo>
                  <a:pt x="33395" y="14766"/>
                </a:lnTo>
                <a:lnTo>
                  <a:pt x="33680" y="14278"/>
                </a:lnTo>
                <a:lnTo>
                  <a:pt x="33884" y="13749"/>
                </a:lnTo>
                <a:lnTo>
                  <a:pt x="34128" y="13261"/>
                </a:lnTo>
                <a:lnTo>
                  <a:pt x="34290" y="12732"/>
                </a:lnTo>
                <a:lnTo>
                  <a:pt x="34453" y="12204"/>
                </a:lnTo>
                <a:lnTo>
                  <a:pt x="34575" y="11634"/>
                </a:lnTo>
                <a:lnTo>
                  <a:pt x="34697" y="11105"/>
                </a:lnTo>
                <a:lnTo>
                  <a:pt x="34778" y="10536"/>
                </a:lnTo>
                <a:lnTo>
                  <a:pt x="34819" y="9966"/>
                </a:lnTo>
                <a:lnTo>
                  <a:pt x="34819" y="9438"/>
                </a:lnTo>
                <a:lnTo>
                  <a:pt x="34819" y="8868"/>
                </a:lnTo>
                <a:lnTo>
                  <a:pt x="34819" y="8299"/>
                </a:lnTo>
                <a:lnTo>
                  <a:pt x="34738" y="7729"/>
                </a:lnTo>
                <a:lnTo>
                  <a:pt x="34656" y="7200"/>
                </a:lnTo>
                <a:lnTo>
                  <a:pt x="34575" y="6631"/>
                </a:lnTo>
                <a:lnTo>
                  <a:pt x="34412" y="6102"/>
                </a:lnTo>
                <a:lnTo>
                  <a:pt x="34290" y="5533"/>
                </a:lnTo>
                <a:lnTo>
                  <a:pt x="34087" y="5004"/>
                </a:lnTo>
                <a:lnTo>
                  <a:pt x="33884" y="4475"/>
                </a:lnTo>
                <a:lnTo>
                  <a:pt x="33640" y="3946"/>
                </a:lnTo>
                <a:lnTo>
                  <a:pt x="33395" y="3499"/>
                </a:lnTo>
                <a:lnTo>
                  <a:pt x="33111" y="3051"/>
                </a:lnTo>
                <a:lnTo>
                  <a:pt x="32826" y="2604"/>
                </a:lnTo>
                <a:lnTo>
                  <a:pt x="32501" y="2238"/>
                </a:lnTo>
                <a:lnTo>
                  <a:pt x="32134" y="1831"/>
                </a:lnTo>
                <a:lnTo>
                  <a:pt x="31768" y="1465"/>
                </a:lnTo>
                <a:lnTo>
                  <a:pt x="31362" y="1180"/>
                </a:lnTo>
                <a:lnTo>
                  <a:pt x="30914" y="896"/>
                </a:lnTo>
                <a:lnTo>
                  <a:pt x="30426" y="611"/>
                </a:lnTo>
                <a:lnTo>
                  <a:pt x="29938" y="407"/>
                </a:lnTo>
                <a:lnTo>
                  <a:pt x="29450" y="285"/>
                </a:lnTo>
                <a:lnTo>
                  <a:pt x="28921" y="163"/>
                </a:lnTo>
                <a:lnTo>
                  <a:pt x="28392" y="82"/>
                </a:lnTo>
                <a:lnTo>
                  <a:pt x="27823" y="41"/>
                </a:lnTo>
                <a:lnTo>
                  <a:pt x="27294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6" name="Google Shape;1056;p30"/>
          <p:cNvSpPr/>
          <p:nvPr/>
        </p:nvSpPr>
        <p:spPr>
          <a:xfrm>
            <a:off x="7611275" y="-1005275"/>
            <a:ext cx="3656709" cy="2101870"/>
          </a:xfrm>
          <a:custGeom>
            <a:avLst/>
            <a:gdLst/>
            <a:ahLst/>
            <a:cxnLst/>
            <a:rect l="l" t="t" r="r" b="b"/>
            <a:pathLst>
              <a:path w="34820" h="20014" extrusionOk="0">
                <a:moveTo>
                  <a:pt x="27294" y="1"/>
                </a:moveTo>
                <a:lnTo>
                  <a:pt x="26765" y="41"/>
                </a:lnTo>
                <a:lnTo>
                  <a:pt x="25626" y="123"/>
                </a:lnTo>
                <a:lnTo>
                  <a:pt x="24487" y="326"/>
                </a:lnTo>
                <a:lnTo>
                  <a:pt x="23348" y="529"/>
                </a:lnTo>
                <a:lnTo>
                  <a:pt x="22210" y="814"/>
                </a:lnTo>
                <a:lnTo>
                  <a:pt x="17044" y="1953"/>
                </a:lnTo>
                <a:lnTo>
                  <a:pt x="11878" y="3133"/>
                </a:lnTo>
                <a:lnTo>
                  <a:pt x="10698" y="3377"/>
                </a:lnTo>
                <a:lnTo>
                  <a:pt x="9559" y="3662"/>
                </a:lnTo>
                <a:lnTo>
                  <a:pt x="8380" y="3987"/>
                </a:lnTo>
                <a:lnTo>
                  <a:pt x="7281" y="4394"/>
                </a:lnTo>
                <a:lnTo>
                  <a:pt x="6264" y="4760"/>
                </a:lnTo>
                <a:lnTo>
                  <a:pt x="5288" y="5248"/>
                </a:lnTo>
                <a:lnTo>
                  <a:pt x="4353" y="5777"/>
                </a:lnTo>
                <a:lnTo>
                  <a:pt x="3905" y="6061"/>
                </a:lnTo>
                <a:lnTo>
                  <a:pt x="3458" y="6387"/>
                </a:lnTo>
                <a:lnTo>
                  <a:pt x="2766" y="6997"/>
                </a:lnTo>
                <a:lnTo>
                  <a:pt x="2156" y="7648"/>
                </a:lnTo>
                <a:lnTo>
                  <a:pt x="1587" y="8339"/>
                </a:lnTo>
                <a:lnTo>
                  <a:pt x="1099" y="9112"/>
                </a:lnTo>
                <a:lnTo>
                  <a:pt x="692" y="9885"/>
                </a:lnTo>
                <a:lnTo>
                  <a:pt x="366" y="10699"/>
                </a:lnTo>
                <a:lnTo>
                  <a:pt x="244" y="11146"/>
                </a:lnTo>
                <a:lnTo>
                  <a:pt x="122" y="11553"/>
                </a:lnTo>
                <a:lnTo>
                  <a:pt x="82" y="11959"/>
                </a:lnTo>
                <a:lnTo>
                  <a:pt x="0" y="12407"/>
                </a:lnTo>
                <a:lnTo>
                  <a:pt x="0" y="12854"/>
                </a:lnTo>
                <a:lnTo>
                  <a:pt x="0" y="13261"/>
                </a:lnTo>
                <a:lnTo>
                  <a:pt x="41" y="13709"/>
                </a:lnTo>
                <a:lnTo>
                  <a:pt x="122" y="14115"/>
                </a:lnTo>
                <a:lnTo>
                  <a:pt x="244" y="14522"/>
                </a:lnTo>
                <a:lnTo>
                  <a:pt x="366" y="14929"/>
                </a:lnTo>
                <a:lnTo>
                  <a:pt x="529" y="15336"/>
                </a:lnTo>
                <a:lnTo>
                  <a:pt x="732" y="15742"/>
                </a:lnTo>
                <a:lnTo>
                  <a:pt x="1017" y="16190"/>
                </a:lnTo>
                <a:lnTo>
                  <a:pt x="1302" y="16597"/>
                </a:lnTo>
                <a:lnTo>
                  <a:pt x="1668" y="17003"/>
                </a:lnTo>
                <a:lnTo>
                  <a:pt x="1993" y="17369"/>
                </a:lnTo>
                <a:lnTo>
                  <a:pt x="2400" y="17695"/>
                </a:lnTo>
                <a:lnTo>
                  <a:pt x="2807" y="17980"/>
                </a:lnTo>
                <a:lnTo>
                  <a:pt x="3214" y="18264"/>
                </a:lnTo>
                <a:lnTo>
                  <a:pt x="3661" y="18549"/>
                </a:lnTo>
                <a:lnTo>
                  <a:pt x="4109" y="18793"/>
                </a:lnTo>
                <a:lnTo>
                  <a:pt x="4597" y="18996"/>
                </a:lnTo>
                <a:lnTo>
                  <a:pt x="5532" y="19363"/>
                </a:lnTo>
                <a:lnTo>
                  <a:pt x="6549" y="19607"/>
                </a:lnTo>
                <a:lnTo>
                  <a:pt x="7525" y="19810"/>
                </a:lnTo>
                <a:lnTo>
                  <a:pt x="8136" y="19891"/>
                </a:lnTo>
                <a:lnTo>
                  <a:pt x="8746" y="19932"/>
                </a:lnTo>
                <a:lnTo>
                  <a:pt x="10007" y="20013"/>
                </a:lnTo>
                <a:lnTo>
                  <a:pt x="11227" y="19973"/>
                </a:lnTo>
                <a:lnTo>
                  <a:pt x="12447" y="19891"/>
                </a:lnTo>
                <a:lnTo>
                  <a:pt x="14928" y="19688"/>
                </a:lnTo>
                <a:lnTo>
                  <a:pt x="16149" y="19566"/>
                </a:lnTo>
                <a:lnTo>
                  <a:pt x="17369" y="19485"/>
                </a:lnTo>
                <a:lnTo>
                  <a:pt x="18711" y="19444"/>
                </a:lnTo>
                <a:lnTo>
                  <a:pt x="20013" y="19485"/>
                </a:lnTo>
                <a:lnTo>
                  <a:pt x="22657" y="19566"/>
                </a:lnTo>
                <a:lnTo>
                  <a:pt x="23837" y="19647"/>
                </a:lnTo>
                <a:lnTo>
                  <a:pt x="25626" y="19647"/>
                </a:lnTo>
                <a:lnTo>
                  <a:pt x="26196" y="19607"/>
                </a:lnTo>
                <a:lnTo>
                  <a:pt x="26806" y="19525"/>
                </a:lnTo>
                <a:lnTo>
                  <a:pt x="27375" y="19403"/>
                </a:lnTo>
                <a:lnTo>
                  <a:pt x="27823" y="19281"/>
                </a:lnTo>
                <a:lnTo>
                  <a:pt x="28311" y="19118"/>
                </a:lnTo>
                <a:lnTo>
                  <a:pt x="28758" y="18915"/>
                </a:lnTo>
                <a:lnTo>
                  <a:pt x="29206" y="18712"/>
                </a:lnTo>
                <a:lnTo>
                  <a:pt x="29613" y="18508"/>
                </a:lnTo>
                <a:lnTo>
                  <a:pt x="30060" y="18264"/>
                </a:lnTo>
                <a:lnTo>
                  <a:pt x="30833" y="17695"/>
                </a:lnTo>
                <a:lnTo>
                  <a:pt x="31565" y="17044"/>
                </a:lnTo>
                <a:lnTo>
                  <a:pt x="32257" y="16352"/>
                </a:lnTo>
                <a:lnTo>
                  <a:pt x="32867" y="15580"/>
                </a:lnTo>
                <a:lnTo>
                  <a:pt x="33395" y="14766"/>
                </a:lnTo>
                <a:lnTo>
                  <a:pt x="33680" y="14278"/>
                </a:lnTo>
                <a:lnTo>
                  <a:pt x="33884" y="13749"/>
                </a:lnTo>
                <a:lnTo>
                  <a:pt x="34128" y="13261"/>
                </a:lnTo>
                <a:lnTo>
                  <a:pt x="34290" y="12732"/>
                </a:lnTo>
                <a:lnTo>
                  <a:pt x="34453" y="12204"/>
                </a:lnTo>
                <a:lnTo>
                  <a:pt x="34575" y="11634"/>
                </a:lnTo>
                <a:lnTo>
                  <a:pt x="34697" y="11105"/>
                </a:lnTo>
                <a:lnTo>
                  <a:pt x="34778" y="10536"/>
                </a:lnTo>
                <a:lnTo>
                  <a:pt x="34819" y="9966"/>
                </a:lnTo>
                <a:lnTo>
                  <a:pt x="34819" y="9438"/>
                </a:lnTo>
                <a:lnTo>
                  <a:pt x="34819" y="8868"/>
                </a:lnTo>
                <a:lnTo>
                  <a:pt x="34819" y="8299"/>
                </a:lnTo>
                <a:lnTo>
                  <a:pt x="34738" y="7729"/>
                </a:lnTo>
                <a:lnTo>
                  <a:pt x="34656" y="7200"/>
                </a:lnTo>
                <a:lnTo>
                  <a:pt x="34575" y="6631"/>
                </a:lnTo>
                <a:lnTo>
                  <a:pt x="34412" y="6102"/>
                </a:lnTo>
                <a:lnTo>
                  <a:pt x="34290" y="5533"/>
                </a:lnTo>
                <a:lnTo>
                  <a:pt x="34087" y="5004"/>
                </a:lnTo>
                <a:lnTo>
                  <a:pt x="33884" y="4475"/>
                </a:lnTo>
                <a:lnTo>
                  <a:pt x="33640" y="3946"/>
                </a:lnTo>
                <a:lnTo>
                  <a:pt x="33395" y="3499"/>
                </a:lnTo>
                <a:lnTo>
                  <a:pt x="33111" y="3051"/>
                </a:lnTo>
                <a:lnTo>
                  <a:pt x="32826" y="2604"/>
                </a:lnTo>
                <a:lnTo>
                  <a:pt x="32501" y="2238"/>
                </a:lnTo>
                <a:lnTo>
                  <a:pt x="32134" y="1831"/>
                </a:lnTo>
                <a:lnTo>
                  <a:pt x="31768" y="1465"/>
                </a:lnTo>
                <a:lnTo>
                  <a:pt x="31362" y="1180"/>
                </a:lnTo>
                <a:lnTo>
                  <a:pt x="30914" y="896"/>
                </a:lnTo>
                <a:lnTo>
                  <a:pt x="30426" y="611"/>
                </a:lnTo>
                <a:lnTo>
                  <a:pt x="29938" y="407"/>
                </a:lnTo>
                <a:lnTo>
                  <a:pt x="29450" y="285"/>
                </a:lnTo>
                <a:lnTo>
                  <a:pt x="28921" y="163"/>
                </a:lnTo>
                <a:lnTo>
                  <a:pt x="28392" y="82"/>
                </a:lnTo>
                <a:lnTo>
                  <a:pt x="27823" y="41"/>
                </a:lnTo>
                <a:lnTo>
                  <a:pt x="27294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57" name="Google Shape;1057;p30"/>
          <p:cNvGrpSpPr/>
          <p:nvPr/>
        </p:nvGrpSpPr>
        <p:grpSpPr>
          <a:xfrm>
            <a:off x="8116881" y="393465"/>
            <a:ext cx="307124" cy="305294"/>
            <a:chOff x="1026043" y="1162815"/>
            <a:chExt cx="307124" cy="305294"/>
          </a:xfrm>
        </p:grpSpPr>
        <p:sp>
          <p:nvSpPr>
            <p:cNvPr id="1058" name="Google Shape;1058;p30"/>
            <p:cNvSpPr/>
            <p:nvPr/>
          </p:nvSpPr>
          <p:spPr>
            <a:xfrm>
              <a:off x="1026043" y="1162815"/>
              <a:ext cx="307124" cy="305294"/>
            </a:xfrm>
            <a:custGeom>
              <a:avLst/>
              <a:gdLst/>
              <a:ahLst/>
              <a:cxnLst/>
              <a:rect l="l" t="t" r="r" b="b"/>
              <a:pathLst>
                <a:path w="6712" h="6672" extrusionOk="0">
                  <a:moveTo>
                    <a:pt x="2766" y="1"/>
                  </a:moveTo>
                  <a:lnTo>
                    <a:pt x="2644" y="41"/>
                  </a:lnTo>
                  <a:lnTo>
                    <a:pt x="2563" y="82"/>
                  </a:lnTo>
                  <a:lnTo>
                    <a:pt x="2441" y="163"/>
                  </a:lnTo>
                  <a:lnTo>
                    <a:pt x="2359" y="245"/>
                  </a:lnTo>
                  <a:lnTo>
                    <a:pt x="2319" y="367"/>
                  </a:lnTo>
                  <a:lnTo>
                    <a:pt x="2237" y="651"/>
                  </a:lnTo>
                  <a:lnTo>
                    <a:pt x="2197" y="936"/>
                  </a:lnTo>
                  <a:lnTo>
                    <a:pt x="2197" y="1221"/>
                  </a:lnTo>
                  <a:lnTo>
                    <a:pt x="2237" y="1506"/>
                  </a:lnTo>
                  <a:lnTo>
                    <a:pt x="2075" y="1343"/>
                  </a:lnTo>
                  <a:lnTo>
                    <a:pt x="1871" y="1221"/>
                  </a:lnTo>
                  <a:lnTo>
                    <a:pt x="1546" y="1139"/>
                  </a:lnTo>
                  <a:lnTo>
                    <a:pt x="1424" y="1099"/>
                  </a:lnTo>
                  <a:lnTo>
                    <a:pt x="1261" y="1139"/>
                  </a:lnTo>
                  <a:lnTo>
                    <a:pt x="1139" y="1180"/>
                  </a:lnTo>
                  <a:lnTo>
                    <a:pt x="1017" y="1262"/>
                  </a:lnTo>
                  <a:lnTo>
                    <a:pt x="895" y="1343"/>
                  </a:lnTo>
                  <a:lnTo>
                    <a:pt x="814" y="1506"/>
                  </a:lnTo>
                  <a:lnTo>
                    <a:pt x="773" y="1790"/>
                  </a:lnTo>
                  <a:lnTo>
                    <a:pt x="773" y="2075"/>
                  </a:lnTo>
                  <a:lnTo>
                    <a:pt x="854" y="2360"/>
                  </a:lnTo>
                  <a:lnTo>
                    <a:pt x="1017" y="2604"/>
                  </a:lnTo>
                  <a:lnTo>
                    <a:pt x="1180" y="2807"/>
                  </a:lnTo>
                  <a:lnTo>
                    <a:pt x="1383" y="3011"/>
                  </a:lnTo>
                  <a:lnTo>
                    <a:pt x="1017" y="2970"/>
                  </a:lnTo>
                  <a:lnTo>
                    <a:pt x="814" y="3011"/>
                  </a:lnTo>
                  <a:lnTo>
                    <a:pt x="651" y="3051"/>
                  </a:lnTo>
                  <a:lnTo>
                    <a:pt x="407" y="3214"/>
                  </a:lnTo>
                  <a:lnTo>
                    <a:pt x="204" y="3377"/>
                  </a:lnTo>
                  <a:lnTo>
                    <a:pt x="82" y="3621"/>
                  </a:lnTo>
                  <a:lnTo>
                    <a:pt x="0" y="3865"/>
                  </a:lnTo>
                  <a:lnTo>
                    <a:pt x="0" y="4109"/>
                  </a:lnTo>
                  <a:lnTo>
                    <a:pt x="82" y="4353"/>
                  </a:lnTo>
                  <a:lnTo>
                    <a:pt x="244" y="4516"/>
                  </a:lnTo>
                  <a:lnTo>
                    <a:pt x="488" y="4678"/>
                  </a:lnTo>
                  <a:lnTo>
                    <a:pt x="692" y="4719"/>
                  </a:lnTo>
                  <a:lnTo>
                    <a:pt x="936" y="4760"/>
                  </a:lnTo>
                  <a:lnTo>
                    <a:pt x="1424" y="4719"/>
                  </a:lnTo>
                  <a:lnTo>
                    <a:pt x="1180" y="5004"/>
                  </a:lnTo>
                  <a:lnTo>
                    <a:pt x="1098" y="5166"/>
                  </a:lnTo>
                  <a:lnTo>
                    <a:pt x="1058" y="5370"/>
                  </a:lnTo>
                  <a:lnTo>
                    <a:pt x="1017" y="5655"/>
                  </a:lnTo>
                  <a:lnTo>
                    <a:pt x="1098" y="5939"/>
                  </a:lnTo>
                  <a:lnTo>
                    <a:pt x="1139" y="6061"/>
                  </a:lnTo>
                  <a:lnTo>
                    <a:pt x="1220" y="6143"/>
                  </a:lnTo>
                  <a:lnTo>
                    <a:pt x="1342" y="6265"/>
                  </a:lnTo>
                  <a:lnTo>
                    <a:pt x="1464" y="6305"/>
                  </a:lnTo>
                  <a:lnTo>
                    <a:pt x="1709" y="6387"/>
                  </a:lnTo>
                  <a:lnTo>
                    <a:pt x="1993" y="6387"/>
                  </a:lnTo>
                  <a:lnTo>
                    <a:pt x="2237" y="6346"/>
                  </a:lnTo>
                  <a:lnTo>
                    <a:pt x="2481" y="6224"/>
                  </a:lnTo>
                  <a:lnTo>
                    <a:pt x="2685" y="6021"/>
                  </a:lnTo>
                  <a:lnTo>
                    <a:pt x="2888" y="5777"/>
                  </a:lnTo>
                  <a:lnTo>
                    <a:pt x="3010" y="6102"/>
                  </a:lnTo>
                  <a:lnTo>
                    <a:pt x="3092" y="6265"/>
                  </a:lnTo>
                  <a:lnTo>
                    <a:pt x="3173" y="6387"/>
                  </a:lnTo>
                  <a:lnTo>
                    <a:pt x="3295" y="6509"/>
                  </a:lnTo>
                  <a:lnTo>
                    <a:pt x="3417" y="6590"/>
                  </a:lnTo>
                  <a:lnTo>
                    <a:pt x="3580" y="6671"/>
                  </a:lnTo>
                  <a:lnTo>
                    <a:pt x="3905" y="6671"/>
                  </a:lnTo>
                  <a:lnTo>
                    <a:pt x="4108" y="6590"/>
                  </a:lnTo>
                  <a:lnTo>
                    <a:pt x="4312" y="6468"/>
                  </a:lnTo>
                  <a:lnTo>
                    <a:pt x="4475" y="6305"/>
                  </a:lnTo>
                  <a:lnTo>
                    <a:pt x="4597" y="6102"/>
                  </a:lnTo>
                  <a:lnTo>
                    <a:pt x="4678" y="5777"/>
                  </a:lnTo>
                  <a:lnTo>
                    <a:pt x="4678" y="5451"/>
                  </a:lnTo>
                  <a:lnTo>
                    <a:pt x="4841" y="5533"/>
                  </a:lnTo>
                  <a:lnTo>
                    <a:pt x="5003" y="5573"/>
                  </a:lnTo>
                  <a:lnTo>
                    <a:pt x="5166" y="5614"/>
                  </a:lnTo>
                  <a:lnTo>
                    <a:pt x="5329" y="5573"/>
                  </a:lnTo>
                  <a:lnTo>
                    <a:pt x="5491" y="5533"/>
                  </a:lnTo>
                  <a:lnTo>
                    <a:pt x="5654" y="5492"/>
                  </a:lnTo>
                  <a:lnTo>
                    <a:pt x="5817" y="5370"/>
                  </a:lnTo>
                  <a:lnTo>
                    <a:pt x="5939" y="5248"/>
                  </a:lnTo>
                  <a:lnTo>
                    <a:pt x="6061" y="5085"/>
                  </a:lnTo>
                  <a:lnTo>
                    <a:pt x="6142" y="4922"/>
                  </a:lnTo>
                  <a:lnTo>
                    <a:pt x="6183" y="4760"/>
                  </a:lnTo>
                  <a:lnTo>
                    <a:pt x="6224" y="4597"/>
                  </a:lnTo>
                  <a:lnTo>
                    <a:pt x="6224" y="4434"/>
                  </a:lnTo>
                  <a:lnTo>
                    <a:pt x="6183" y="4231"/>
                  </a:lnTo>
                  <a:lnTo>
                    <a:pt x="6102" y="4068"/>
                  </a:lnTo>
                  <a:lnTo>
                    <a:pt x="6020" y="3946"/>
                  </a:lnTo>
                  <a:lnTo>
                    <a:pt x="6183" y="3865"/>
                  </a:lnTo>
                  <a:lnTo>
                    <a:pt x="6346" y="3783"/>
                  </a:lnTo>
                  <a:lnTo>
                    <a:pt x="6468" y="3702"/>
                  </a:lnTo>
                  <a:lnTo>
                    <a:pt x="6549" y="3539"/>
                  </a:lnTo>
                  <a:lnTo>
                    <a:pt x="6630" y="3417"/>
                  </a:lnTo>
                  <a:lnTo>
                    <a:pt x="6712" y="3255"/>
                  </a:lnTo>
                  <a:lnTo>
                    <a:pt x="6712" y="3051"/>
                  </a:lnTo>
                  <a:lnTo>
                    <a:pt x="6712" y="2889"/>
                  </a:lnTo>
                  <a:lnTo>
                    <a:pt x="6671" y="2685"/>
                  </a:lnTo>
                  <a:lnTo>
                    <a:pt x="6590" y="2522"/>
                  </a:lnTo>
                  <a:lnTo>
                    <a:pt x="6468" y="2360"/>
                  </a:lnTo>
                  <a:lnTo>
                    <a:pt x="6346" y="2238"/>
                  </a:lnTo>
                  <a:lnTo>
                    <a:pt x="6183" y="2156"/>
                  </a:lnTo>
                  <a:lnTo>
                    <a:pt x="6020" y="2116"/>
                  </a:lnTo>
                  <a:lnTo>
                    <a:pt x="5858" y="2075"/>
                  </a:lnTo>
                  <a:lnTo>
                    <a:pt x="5654" y="2075"/>
                  </a:lnTo>
                  <a:lnTo>
                    <a:pt x="5776" y="1750"/>
                  </a:lnTo>
                  <a:lnTo>
                    <a:pt x="5817" y="1546"/>
                  </a:lnTo>
                  <a:lnTo>
                    <a:pt x="5817" y="1384"/>
                  </a:lnTo>
                  <a:lnTo>
                    <a:pt x="5776" y="1099"/>
                  </a:lnTo>
                  <a:lnTo>
                    <a:pt x="5654" y="855"/>
                  </a:lnTo>
                  <a:lnTo>
                    <a:pt x="5491" y="651"/>
                  </a:lnTo>
                  <a:lnTo>
                    <a:pt x="5369" y="570"/>
                  </a:lnTo>
                  <a:lnTo>
                    <a:pt x="5247" y="489"/>
                  </a:lnTo>
                  <a:lnTo>
                    <a:pt x="4963" y="448"/>
                  </a:lnTo>
                  <a:lnTo>
                    <a:pt x="4678" y="489"/>
                  </a:lnTo>
                  <a:lnTo>
                    <a:pt x="4434" y="570"/>
                  </a:lnTo>
                  <a:lnTo>
                    <a:pt x="4190" y="733"/>
                  </a:lnTo>
                  <a:lnTo>
                    <a:pt x="3946" y="977"/>
                  </a:lnTo>
                  <a:lnTo>
                    <a:pt x="3783" y="1262"/>
                  </a:lnTo>
                  <a:lnTo>
                    <a:pt x="3661" y="895"/>
                  </a:lnTo>
                  <a:lnTo>
                    <a:pt x="3458" y="448"/>
                  </a:lnTo>
                  <a:lnTo>
                    <a:pt x="3336" y="245"/>
                  </a:lnTo>
                  <a:lnTo>
                    <a:pt x="3132" y="82"/>
                  </a:lnTo>
                  <a:lnTo>
                    <a:pt x="3010" y="41"/>
                  </a:lnTo>
                  <a:lnTo>
                    <a:pt x="2888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" name="Google Shape;1059;p30"/>
            <p:cNvSpPr/>
            <p:nvPr/>
          </p:nvSpPr>
          <p:spPr>
            <a:xfrm>
              <a:off x="1109780" y="1246551"/>
              <a:ext cx="169440" cy="158275"/>
            </a:xfrm>
            <a:custGeom>
              <a:avLst/>
              <a:gdLst/>
              <a:ahLst/>
              <a:cxnLst/>
              <a:rect l="l" t="t" r="r" b="b"/>
              <a:pathLst>
                <a:path w="3703" h="3459" extrusionOk="0">
                  <a:moveTo>
                    <a:pt x="1668" y="1"/>
                  </a:moveTo>
                  <a:lnTo>
                    <a:pt x="1424" y="82"/>
                  </a:lnTo>
                  <a:lnTo>
                    <a:pt x="1140" y="164"/>
                  </a:lnTo>
                  <a:lnTo>
                    <a:pt x="936" y="286"/>
                  </a:lnTo>
                  <a:lnTo>
                    <a:pt x="692" y="448"/>
                  </a:lnTo>
                  <a:lnTo>
                    <a:pt x="489" y="652"/>
                  </a:lnTo>
                  <a:lnTo>
                    <a:pt x="285" y="896"/>
                  </a:lnTo>
                  <a:lnTo>
                    <a:pt x="163" y="1140"/>
                  </a:lnTo>
                  <a:lnTo>
                    <a:pt x="41" y="1425"/>
                  </a:lnTo>
                  <a:lnTo>
                    <a:pt x="1" y="1709"/>
                  </a:lnTo>
                  <a:lnTo>
                    <a:pt x="1" y="1994"/>
                  </a:lnTo>
                  <a:lnTo>
                    <a:pt x="82" y="2320"/>
                  </a:lnTo>
                  <a:lnTo>
                    <a:pt x="204" y="2604"/>
                  </a:lnTo>
                  <a:lnTo>
                    <a:pt x="367" y="2848"/>
                  </a:lnTo>
                  <a:lnTo>
                    <a:pt x="570" y="3052"/>
                  </a:lnTo>
                  <a:lnTo>
                    <a:pt x="814" y="3214"/>
                  </a:lnTo>
                  <a:lnTo>
                    <a:pt x="1058" y="3336"/>
                  </a:lnTo>
                  <a:lnTo>
                    <a:pt x="1302" y="3418"/>
                  </a:lnTo>
                  <a:lnTo>
                    <a:pt x="1587" y="3458"/>
                  </a:lnTo>
                  <a:lnTo>
                    <a:pt x="1912" y="3458"/>
                  </a:lnTo>
                  <a:lnTo>
                    <a:pt x="2197" y="3377"/>
                  </a:lnTo>
                  <a:lnTo>
                    <a:pt x="2441" y="3255"/>
                  </a:lnTo>
                  <a:lnTo>
                    <a:pt x="2726" y="3092"/>
                  </a:lnTo>
                  <a:lnTo>
                    <a:pt x="2970" y="2889"/>
                  </a:lnTo>
                  <a:lnTo>
                    <a:pt x="3173" y="2686"/>
                  </a:lnTo>
                  <a:lnTo>
                    <a:pt x="3377" y="2401"/>
                  </a:lnTo>
                  <a:lnTo>
                    <a:pt x="3539" y="2157"/>
                  </a:lnTo>
                  <a:lnTo>
                    <a:pt x="3621" y="1831"/>
                  </a:lnTo>
                  <a:lnTo>
                    <a:pt x="3702" y="1547"/>
                  </a:lnTo>
                  <a:lnTo>
                    <a:pt x="3702" y="1303"/>
                  </a:lnTo>
                  <a:lnTo>
                    <a:pt x="3661" y="1059"/>
                  </a:lnTo>
                  <a:lnTo>
                    <a:pt x="3580" y="815"/>
                  </a:lnTo>
                  <a:lnTo>
                    <a:pt x="3458" y="611"/>
                  </a:lnTo>
                  <a:lnTo>
                    <a:pt x="3336" y="448"/>
                  </a:lnTo>
                  <a:lnTo>
                    <a:pt x="3173" y="286"/>
                  </a:lnTo>
                  <a:lnTo>
                    <a:pt x="2929" y="164"/>
                  </a:lnTo>
                  <a:lnTo>
                    <a:pt x="2726" y="82"/>
                  </a:lnTo>
                  <a:lnTo>
                    <a:pt x="244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" name="Google Shape;1060;p30"/>
            <p:cNvSpPr/>
            <p:nvPr/>
          </p:nvSpPr>
          <p:spPr>
            <a:xfrm>
              <a:off x="1200974" y="1274509"/>
              <a:ext cx="18669" cy="18623"/>
            </a:xfrm>
            <a:custGeom>
              <a:avLst/>
              <a:gdLst/>
              <a:ahLst/>
              <a:cxnLst/>
              <a:rect l="l" t="t" r="r" b="b"/>
              <a:pathLst>
                <a:path w="408" h="407" extrusionOk="0">
                  <a:moveTo>
                    <a:pt x="204" y="0"/>
                  </a:moveTo>
                  <a:lnTo>
                    <a:pt x="123" y="41"/>
                  </a:lnTo>
                  <a:lnTo>
                    <a:pt x="82" y="81"/>
                  </a:lnTo>
                  <a:lnTo>
                    <a:pt x="41" y="122"/>
                  </a:lnTo>
                  <a:lnTo>
                    <a:pt x="1" y="204"/>
                  </a:lnTo>
                  <a:lnTo>
                    <a:pt x="41" y="285"/>
                  </a:lnTo>
                  <a:lnTo>
                    <a:pt x="82" y="326"/>
                  </a:lnTo>
                  <a:lnTo>
                    <a:pt x="123" y="366"/>
                  </a:lnTo>
                  <a:lnTo>
                    <a:pt x="204" y="407"/>
                  </a:lnTo>
                  <a:lnTo>
                    <a:pt x="285" y="366"/>
                  </a:lnTo>
                  <a:lnTo>
                    <a:pt x="367" y="326"/>
                  </a:lnTo>
                  <a:lnTo>
                    <a:pt x="407" y="285"/>
                  </a:lnTo>
                  <a:lnTo>
                    <a:pt x="407" y="204"/>
                  </a:lnTo>
                  <a:lnTo>
                    <a:pt x="407" y="122"/>
                  </a:lnTo>
                  <a:lnTo>
                    <a:pt x="367" y="81"/>
                  </a:lnTo>
                  <a:lnTo>
                    <a:pt x="285" y="41"/>
                  </a:lnTo>
                  <a:lnTo>
                    <a:pt x="20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" name="Google Shape;1061;p30"/>
            <p:cNvSpPr/>
            <p:nvPr/>
          </p:nvSpPr>
          <p:spPr>
            <a:xfrm>
              <a:off x="1158191" y="1281922"/>
              <a:ext cx="18623" cy="16793"/>
            </a:xfrm>
            <a:custGeom>
              <a:avLst/>
              <a:gdLst/>
              <a:ahLst/>
              <a:cxnLst/>
              <a:rect l="l" t="t" r="r" b="b"/>
              <a:pathLst>
                <a:path w="407" h="367" extrusionOk="0">
                  <a:moveTo>
                    <a:pt x="122" y="1"/>
                  </a:moveTo>
                  <a:lnTo>
                    <a:pt x="41" y="42"/>
                  </a:lnTo>
                  <a:lnTo>
                    <a:pt x="0" y="123"/>
                  </a:lnTo>
                  <a:lnTo>
                    <a:pt x="0" y="164"/>
                  </a:lnTo>
                  <a:lnTo>
                    <a:pt x="0" y="245"/>
                  </a:lnTo>
                  <a:lnTo>
                    <a:pt x="41" y="326"/>
                  </a:lnTo>
                  <a:lnTo>
                    <a:pt x="82" y="367"/>
                  </a:lnTo>
                  <a:lnTo>
                    <a:pt x="285" y="367"/>
                  </a:lnTo>
                  <a:lnTo>
                    <a:pt x="366" y="326"/>
                  </a:lnTo>
                  <a:lnTo>
                    <a:pt x="407" y="245"/>
                  </a:lnTo>
                  <a:lnTo>
                    <a:pt x="407" y="164"/>
                  </a:lnTo>
                  <a:lnTo>
                    <a:pt x="407" y="123"/>
                  </a:lnTo>
                  <a:lnTo>
                    <a:pt x="366" y="42"/>
                  </a:lnTo>
                  <a:lnTo>
                    <a:pt x="326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" name="Google Shape;1062;p30"/>
            <p:cNvSpPr/>
            <p:nvPr/>
          </p:nvSpPr>
          <p:spPr>
            <a:xfrm>
              <a:off x="1143274" y="1328457"/>
              <a:ext cx="16793" cy="18669"/>
            </a:xfrm>
            <a:custGeom>
              <a:avLst/>
              <a:gdLst/>
              <a:ahLst/>
              <a:cxnLst/>
              <a:rect l="l" t="t" r="r" b="b"/>
              <a:pathLst>
                <a:path w="367" h="408" extrusionOk="0">
                  <a:moveTo>
                    <a:pt x="123" y="1"/>
                  </a:moveTo>
                  <a:lnTo>
                    <a:pt x="41" y="82"/>
                  </a:lnTo>
                  <a:lnTo>
                    <a:pt x="1" y="123"/>
                  </a:lnTo>
                  <a:lnTo>
                    <a:pt x="1" y="204"/>
                  </a:lnTo>
                  <a:lnTo>
                    <a:pt x="1" y="285"/>
                  </a:lnTo>
                  <a:lnTo>
                    <a:pt x="41" y="326"/>
                  </a:lnTo>
                  <a:lnTo>
                    <a:pt x="123" y="367"/>
                  </a:lnTo>
                  <a:lnTo>
                    <a:pt x="204" y="407"/>
                  </a:lnTo>
                  <a:lnTo>
                    <a:pt x="285" y="367"/>
                  </a:lnTo>
                  <a:lnTo>
                    <a:pt x="326" y="326"/>
                  </a:lnTo>
                  <a:lnTo>
                    <a:pt x="367" y="285"/>
                  </a:lnTo>
                  <a:lnTo>
                    <a:pt x="367" y="204"/>
                  </a:lnTo>
                  <a:lnTo>
                    <a:pt x="367" y="123"/>
                  </a:lnTo>
                  <a:lnTo>
                    <a:pt x="326" y="82"/>
                  </a:lnTo>
                  <a:lnTo>
                    <a:pt x="28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" name="Google Shape;1063;p30"/>
            <p:cNvSpPr/>
            <p:nvPr/>
          </p:nvSpPr>
          <p:spPr>
            <a:xfrm>
              <a:off x="1182351" y="1356369"/>
              <a:ext cx="16839" cy="18669"/>
            </a:xfrm>
            <a:custGeom>
              <a:avLst/>
              <a:gdLst/>
              <a:ahLst/>
              <a:cxnLst/>
              <a:rect l="l" t="t" r="r" b="b"/>
              <a:pathLst>
                <a:path w="368" h="408" extrusionOk="0">
                  <a:moveTo>
                    <a:pt x="123" y="1"/>
                  </a:moveTo>
                  <a:lnTo>
                    <a:pt x="42" y="42"/>
                  </a:lnTo>
                  <a:lnTo>
                    <a:pt x="1" y="123"/>
                  </a:lnTo>
                  <a:lnTo>
                    <a:pt x="1" y="204"/>
                  </a:lnTo>
                  <a:lnTo>
                    <a:pt x="1" y="286"/>
                  </a:lnTo>
                  <a:lnTo>
                    <a:pt x="42" y="326"/>
                  </a:lnTo>
                  <a:lnTo>
                    <a:pt x="123" y="367"/>
                  </a:lnTo>
                  <a:lnTo>
                    <a:pt x="204" y="408"/>
                  </a:lnTo>
                  <a:lnTo>
                    <a:pt x="286" y="367"/>
                  </a:lnTo>
                  <a:lnTo>
                    <a:pt x="326" y="326"/>
                  </a:lnTo>
                  <a:lnTo>
                    <a:pt x="367" y="286"/>
                  </a:lnTo>
                  <a:lnTo>
                    <a:pt x="367" y="204"/>
                  </a:lnTo>
                  <a:lnTo>
                    <a:pt x="367" y="123"/>
                  </a:lnTo>
                  <a:lnTo>
                    <a:pt x="326" y="42"/>
                  </a:lnTo>
                  <a:lnTo>
                    <a:pt x="286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" name="Google Shape;1064;p30"/>
            <p:cNvSpPr/>
            <p:nvPr/>
          </p:nvSpPr>
          <p:spPr>
            <a:xfrm>
              <a:off x="1225180" y="1319168"/>
              <a:ext cx="18669" cy="18669"/>
            </a:xfrm>
            <a:custGeom>
              <a:avLst/>
              <a:gdLst/>
              <a:ahLst/>
              <a:cxnLst/>
              <a:rect l="l" t="t" r="r" b="b"/>
              <a:pathLst>
                <a:path w="408" h="408" extrusionOk="0">
                  <a:moveTo>
                    <a:pt x="123" y="0"/>
                  </a:moveTo>
                  <a:lnTo>
                    <a:pt x="82" y="41"/>
                  </a:lnTo>
                  <a:lnTo>
                    <a:pt x="41" y="122"/>
                  </a:lnTo>
                  <a:lnTo>
                    <a:pt x="1" y="204"/>
                  </a:lnTo>
                  <a:lnTo>
                    <a:pt x="41" y="244"/>
                  </a:lnTo>
                  <a:lnTo>
                    <a:pt x="82" y="326"/>
                  </a:lnTo>
                  <a:lnTo>
                    <a:pt x="123" y="366"/>
                  </a:lnTo>
                  <a:lnTo>
                    <a:pt x="204" y="407"/>
                  </a:lnTo>
                  <a:lnTo>
                    <a:pt x="285" y="366"/>
                  </a:lnTo>
                  <a:lnTo>
                    <a:pt x="367" y="326"/>
                  </a:lnTo>
                  <a:lnTo>
                    <a:pt x="407" y="244"/>
                  </a:lnTo>
                  <a:lnTo>
                    <a:pt x="407" y="204"/>
                  </a:lnTo>
                  <a:lnTo>
                    <a:pt x="407" y="122"/>
                  </a:lnTo>
                  <a:lnTo>
                    <a:pt x="367" y="41"/>
                  </a:lnTo>
                  <a:lnTo>
                    <a:pt x="285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5" name="Google Shape;1065;p30"/>
            <p:cNvSpPr/>
            <p:nvPr/>
          </p:nvSpPr>
          <p:spPr>
            <a:xfrm>
              <a:off x="1186103" y="1309834"/>
              <a:ext cx="18669" cy="18669"/>
            </a:xfrm>
            <a:custGeom>
              <a:avLst/>
              <a:gdLst/>
              <a:ahLst/>
              <a:cxnLst/>
              <a:rect l="l" t="t" r="r" b="b"/>
              <a:pathLst>
                <a:path w="408" h="408" extrusionOk="0">
                  <a:moveTo>
                    <a:pt x="204" y="1"/>
                  </a:moveTo>
                  <a:lnTo>
                    <a:pt x="122" y="42"/>
                  </a:lnTo>
                  <a:lnTo>
                    <a:pt x="82" y="82"/>
                  </a:lnTo>
                  <a:lnTo>
                    <a:pt x="41" y="123"/>
                  </a:lnTo>
                  <a:lnTo>
                    <a:pt x="0" y="204"/>
                  </a:lnTo>
                  <a:lnTo>
                    <a:pt x="41" y="286"/>
                  </a:lnTo>
                  <a:lnTo>
                    <a:pt x="82" y="367"/>
                  </a:lnTo>
                  <a:lnTo>
                    <a:pt x="122" y="408"/>
                  </a:lnTo>
                  <a:lnTo>
                    <a:pt x="285" y="408"/>
                  </a:lnTo>
                  <a:lnTo>
                    <a:pt x="366" y="367"/>
                  </a:lnTo>
                  <a:lnTo>
                    <a:pt x="407" y="286"/>
                  </a:lnTo>
                  <a:lnTo>
                    <a:pt x="407" y="204"/>
                  </a:lnTo>
                  <a:lnTo>
                    <a:pt x="407" y="123"/>
                  </a:lnTo>
                  <a:lnTo>
                    <a:pt x="366" y="82"/>
                  </a:lnTo>
                  <a:lnTo>
                    <a:pt x="285" y="42"/>
                  </a:lnTo>
                  <a:lnTo>
                    <a:pt x="20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66" name="Google Shape;1066;p30"/>
          <p:cNvGrpSpPr/>
          <p:nvPr/>
        </p:nvGrpSpPr>
        <p:grpSpPr>
          <a:xfrm>
            <a:off x="6749493" y="4363642"/>
            <a:ext cx="474643" cy="299712"/>
            <a:chOff x="7729218" y="1694205"/>
            <a:chExt cx="474643" cy="299712"/>
          </a:xfrm>
        </p:grpSpPr>
        <p:sp>
          <p:nvSpPr>
            <p:cNvPr id="1067" name="Google Shape;1067;p30"/>
            <p:cNvSpPr/>
            <p:nvPr/>
          </p:nvSpPr>
          <p:spPr>
            <a:xfrm>
              <a:off x="7738507" y="1703494"/>
              <a:ext cx="456065" cy="281088"/>
            </a:xfrm>
            <a:custGeom>
              <a:avLst/>
              <a:gdLst/>
              <a:ahLst/>
              <a:cxnLst/>
              <a:rect l="l" t="t" r="r" b="b"/>
              <a:pathLst>
                <a:path w="9967" h="6143" extrusionOk="0">
                  <a:moveTo>
                    <a:pt x="4963" y="1"/>
                  </a:moveTo>
                  <a:lnTo>
                    <a:pt x="4638" y="41"/>
                  </a:lnTo>
                  <a:lnTo>
                    <a:pt x="4353" y="123"/>
                  </a:lnTo>
                  <a:lnTo>
                    <a:pt x="4068" y="286"/>
                  </a:lnTo>
                  <a:lnTo>
                    <a:pt x="3865" y="489"/>
                  </a:lnTo>
                  <a:lnTo>
                    <a:pt x="3661" y="733"/>
                  </a:lnTo>
                  <a:lnTo>
                    <a:pt x="3499" y="1018"/>
                  </a:lnTo>
                  <a:lnTo>
                    <a:pt x="3417" y="1302"/>
                  </a:lnTo>
                  <a:lnTo>
                    <a:pt x="3377" y="1587"/>
                  </a:lnTo>
                  <a:lnTo>
                    <a:pt x="3417" y="1913"/>
                  </a:lnTo>
                  <a:lnTo>
                    <a:pt x="3499" y="2197"/>
                  </a:lnTo>
                  <a:lnTo>
                    <a:pt x="3377" y="2157"/>
                  </a:lnTo>
                  <a:lnTo>
                    <a:pt x="3214" y="2116"/>
                  </a:lnTo>
                  <a:lnTo>
                    <a:pt x="2929" y="2157"/>
                  </a:lnTo>
                  <a:lnTo>
                    <a:pt x="2645" y="2238"/>
                  </a:lnTo>
                  <a:lnTo>
                    <a:pt x="2482" y="2319"/>
                  </a:lnTo>
                  <a:lnTo>
                    <a:pt x="2400" y="2441"/>
                  </a:lnTo>
                  <a:lnTo>
                    <a:pt x="2319" y="2563"/>
                  </a:lnTo>
                  <a:lnTo>
                    <a:pt x="2238" y="2685"/>
                  </a:lnTo>
                  <a:lnTo>
                    <a:pt x="2156" y="3011"/>
                  </a:lnTo>
                  <a:lnTo>
                    <a:pt x="2197" y="3296"/>
                  </a:lnTo>
                  <a:lnTo>
                    <a:pt x="2238" y="3458"/>
                  </a:lnTo>
                  <a:lnTo>
                    <a:pt x="2278" y="3580"/>
                  </a:lnTo>
                  <a:lnTo>
                    <a:pt x="1912" y="3377"/>
                  </a:lnTo>
                  <a:lnTo>
                    <a:pt x="1546" y="3296"/>
                  </a:lnTo>
                  <a:lnTo>
                    <a:pt x="1140" y="3296"/>
                  </a:lnTo>
                  <a:lnTo>
                    <a:pt x="936" y="3336"/>
                  </a:lnTo>
                  <a:lnTo>
                    <a:pt x="733" y="3418"/>
                  </a:lnTo>
                  <a:lnTo>
                    <a:pt x="570" y="3499"/>
                  </a:lnTo>
                  <a:lnTo>
                    <a:pt x="407" y="3621"/>
                  </a:lnTo>
                  <a:lnTo>
                    <a:pt x="245" y="3784"/>
                  </a:lnTo>
                  <a:lnTo>
                    <a:pt x="123" y="3946"/>
                  </a:lnTo>
                  <a:lnTo>
                    <a:pt x="41" y="4109"/>
                  </a:lnTo>
                  <a:lnTo>
                    <a:pt x="1" y="4312"/>
                  </a:lnTo>
                  <a:lnTo>
                    <a:pt x="1" y="4516"/>
                  </a:lnTo>
                  <a:lnTo>
                    <a:pt x="1" y="4719"/>
                  </a:lnTo>
                  <a:lnTo>
                    <a:pt x="123" y="5004"/>
                  </a:lnTo>
                  <a:lnTo>
                    <a:pt x="285" y="5248"/>
                  </a:lnTo>
                  <a:lnTo>
                    <a:pt x="529" y="5451"/>
                  </a:lnTo>
                  <a:lnTo>
                    <a:pt x="773" y="5573"/>
                  </a:lnTo>
                  <a:lnTo>
                    <a:pt x="1099" y="5695"/>
                  </a:lnTo>
                  <a:lnTo>
                    <a:pt x="1424" y="5777"/>
                  </a:lnTo>
                  <a:lnTo>
                    <a:pt x="2075" y="5899"/>
                  </a:lnTo>
                  <a:lnTo>
                    <a:pt x="3133" y="5980"/>
                  </a:lnTo>
                  <a:lnTo>
                    <a:pt x="4231" y="6062"/>
                  </a:lnTo>
                  <a:lnTo>
                    <a:pt x="5288" y="6102"/>
                  </a:lnTo>
                  <a:lnTo>
                    <a:pt x="6387" y="6143"/>
                  </a:lnTo>
                  <a:lnTo>
                    <a:pt x="7973" y="6143"/>
                  </a:lnTo>
                  <a:lnTo>
                    <a:pt x="8380" y="6062"/>
                  </a:lnTo>
                  <a:lnTo>
                    <a:pt x="8787" y="5980"/>
                  </a:lnTo>
                  <a:lnTo>
                    <a:pt x="9112" y="5858"/>
                  </a:lnTo>
                  <a:lnTo>
                    <a:pt x="9437" y="5655"/>
                  </a:lnTo>
                  <a:lnTo>
                    <a:pt x="9559" y="5533"/>
                  </a:lnTo>
                  <a:lnTo>
                    <a:pt x="9682" y="5370"/>
                  </a:lnTo>
                  <a:lnTo>
                    <a:pt x="9844" y="5004"/>
                  </a:lnTo>
                  <a:lnTo>
                    <a:pt x="9966" y="4638"/>
                  </a:lnTo>
                  <a:lnTo>
                    <a:pt x="9966" y="4272"/>
                  </a:lnTo>
                  <a:lnTo>
                    <a:pt x="9885" y="3865"/>
                  </a:lnTo>
                  <a:lnTo>
                    <a:pt x="9763" y="3540"/>
                  </a:lnTo>
                  <a:lnTo>
                    <a:pt x="9519" y="3214"/>
                  </a:lnTo>
                  <a:lnTo>
                    <a:pt x="9397" y="3092"/>
                  </a:lnTo>
                  <a:lnTo>
                    <a:pt x="9234" y="2970"/>
                  </a:lnTo>
                  <a:lnTo>
                    <a:pt x="9031" y="2807"/>
                  </a:lnTo>
                  <a:lnTo>
                    <a:pt x="8787" y="2726"/>
                  </a:lnTo>
                  <a:lnTo>
                    <a:pt x="8502" y="2685"/>
                  </a:lnTo>
                  <a:lnTo>
                    <a:pt x="8014" y="2685"/>
                  </a:lnTo>
                  <a:lnTo>
                    <a:pt x="7729" y="2726"/>
                  </a:lnTo>
                  <a:lnTo>
                    <a:pt x="7485" y="2848"/>
                  </a:lnTo>
                  <a:lnTo>
                    <a:pt x="7282" y="2970"/>
                  </a:lnTo>
                  <a:lnTo>
                    <a:pt x="7322" y="2685"/>
                  </a:lnTo>
                  <a:lnTo>
                    <a:pt x="7322" y="2360"/>
                  </a:lnTo>
                  <a:lnTo>
                    <a:pt x="7282" y="2035"/>
                  </a:lnTo>
                  <a:lnTo>
                    <a:pt x="7200" y="1750"/>
                  </a:lnTo>
                  <a:lnTo>
                    <a:pt x="7119" y="1424"/>
                  </a:lnTo>
                  <a:lnTo>
                    <a:pt x="6997" y="1180"/>
                  </a:lnTo>
                  <a:lnTo>
                    <a:pt x="6834" y="896"/>
                  </a:lnTo>
                  <a:lnTo>
                    <a:pt x="6631" y="652"/>
                  </a:lnTo>
                  <a:lnTo>
                    <a:pt x="6387" y="448"/>
                  </a:lnTo>
                  <a:lnTo>
                    <a:pt x="6143" y="286"/>
                  </a:lnTo>
                  <a:lnTo>
                    <a:pt x="5858" y="123"/>
                  </a:lnTo>
                  <a:lnTo>
                    <a:pt x="5573" y="41"/>
                  </a:lnTo>
                  <a:lnTo>
                    <a:pt x="524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8" name="Google Shape;1068;p30"/>
            <p:cNvSpPr/>
            <p:nvPr/>
          </p:nvSpPr>
          <p:spPr>
            <a:xfrm>
              <a:off x="7729218" y="1694205"/>
              <a:ext cx="474643" cy="299712"/>
            </a:xfrm>
            <a:custGeom>
              <a:avLst/>
              <a:gdLst/>
              <a:ahLst/>
              <a:cxnLst/>
              <a:rect l="l" t="t" r="r" b="b"/>
              <a:pathLst>
                <a:path w="10373" h="6550" extrusionOk="0">
                  <a:moveTo>
                    <a:pt x="5451" y="366"/>
                  </a:moveTo>
                  <a:lnTo>
                    <a:pt x="5654" y="407"/>
                  </a:lnTo>
                  <a:lnTo>
                    <a:pt x="5858" y="489"/>
                  </a:lnTo>
                  <a:lnTo>
                    <a:pt x="6102" y="570"/>
                  </a:lnTo>
                  <a:lnTo>
                    <a:pt x="6264" y="651"/>
                  </a:lnTo>
                  <a:lnTo>
                    <a:pt x="6468" y="814"/>
                  </a:lnTo>
                  <a:lnTo>
                    <a:pt x="6752" y="1099"/>
                  </a:lnTo>
                  <a:lnTo>
                    <a:pt x="6996" y="1465"/>
                  </a:lnTo>
                  <a:lnTo>
                    <a:pt x="7159" y="1871"/>
                  </a:lnTo>
                  <a:lnTo>
                    <a:pt x="7281" y="2278"/>
                  </a:lnTo>
                  <a:lnTo>
                    <a:pt x="7322" y="2726"/>
                  </a:lnTo>
                  <a:lnTo>
                    <a:pt x="7281" y="3173"/>
                  </a:lnTo>
                  <a:lnTo>
                    <a:pt x="7322" y="3295"/>
                  </a:lnTo>
                  <a:lnTo>
                    <a:pt x="7363" y="3336"/>
                  </a:lnTo>
                  <a:lnTo>
                    <a:pt x="7485" y="3377"/>
                  </a:lnTo>
                  <a:lnTo>
                    <a:pt x="7566" y="3336"/>
                  </a:lnTo>
                  <a:lnTo>
                    <a:pt x="7851" y="3214"/>
                  </a:lnTo>
                  <a:lnTo>
                    <a:pt x="8095" y="3132"/>
                  </a:lnTo>
                  <a:lnTo>
                    <a:pt x="8379" y="3092"/>
                  </a:lnTo>
                  <a:lnTo>
                    <a:pt x="8664" y="3092"/>
                  </a:lnTo>
                  <a:lnTo>
                    <a:pt x="8949" y="3132"/>
                  </a:lnTo>
                  <a:lnTo>
                    <a:pt x="9193" y="3254"/>
                  </a:lnTo>
                  <a:lnTo>
                    <a:pt x="9437" y="3417"/>
                  </a:lnTo>
                  <a:lnTo>
                    <a:pt x="9640" y="3621"/>
                  </a:lnTo>
                  <a:lnTo>
                    <a:pt x="9762" y="3824"/>
                  </a:lnTo>
                  <a:lnTo>
                    <a:pt x="9885" y="4027"/>
                  </a:lnTo>
                  <a:lnTo>
                    <a:pt x="9925" y="4271"/>
                  </a:lnTo>
                  <a:lnTo>
                    <a:pt x="9966" y="4515"/>
                  </a:lnTo>
                  <a:lnTo>
                    <a:pt x="9966" y="4759"/>
                  </a:lnTo>
                  <a:lnTo>
                    <a:pt x="9925" y="5004"/>
                  </a:lnTo>
                  <a:lnTo>
                    <a:pt x="9844" y="5207"/>
                  </a:lnTo>
                  <a:lnTo>
                    <a:pt x="9762" y="5410"/>
                  </a:lnTo>
                  <a:lnTo>
                    <a:pt x="9600" y="5614"/>
                  </a:lnTo>
                  <a:lnTo>
                    <a:pt x="9396" y="5776"/>
                  </a:lnTo>
                  <a:lnTo>
                    <a:pt x="9193" y="5898"/>
                  </a:lnTo>
                  <a:lnTo>
                    <a:pt x="8949" y="5980"/>
                  </a:lnTo>
                  <a:lnTo>
                    <a:pt x="8461" y="6102"/>
                  </a:lnTo>
                  <a:lnTo>
                    <a:pt x="7932" y="6142"/>
                  </a:lnTo>
                  <a:lnTo>
                    <a:pt x="5654" y="6142"/>
                  </a:lnTo>
                  <a:lnTo>
                    <a:pt x="3946" y="6061"/>
                  </a:lnTo>
                  <a:lnTo>
                    <a:pt x="2278" y="5898"/>
                  </a:lnTo>
                  <a:lnTo>
                    <a:pt x="1709" y="5817"/>
                  </a:lnTo>
                  <a:lnTo>
                    <a:pt x="1424" y="5736"/>
                  </a:lnTo>
                  <a:lnTo>
                    <a:pt x="1139" y="5654"/>
                  </a:lnTo>
                  <a:lnTo>
                    <a:pt x="895" y="5532"/>
                  </a:lnTo>
                  <a:lnTo>
                    <a:pt x="651" y="5370"/>
                  </a:lnTo>
                  <a:lnTo>
                    <a:pt x="488" y="5126"/>
                  </a:lnTo>
                  <a:lnTo>
                    <a:pt x="407" y="4882"/>
                  </a:lnTo>
                  <a:lnTo>
                    <a:pt x="407" y="4719"/>
                  </a:lnTo>
                  <a:lnTo>
                    <a:pt x="407" y="4556"/>
                  </a:lnTo>
                  <a:lnTo>
                    <a:pt x="448" y="4393"/>
                  </a:lnTo>
                  <a:lnTo>
                    <a:pt x="529" y="4231"/>
                  </a:lnTo>
                  <a:lnTo>
                    <a:pt x="732" y="3987"/>
                  </a:lnTo>
                  <a:lnTo>
                    <a:pt x="976" y="3824"/>
                  </a:lnTo>
                  <a:lnTo>
                    <a:pt x="1139" y="3743"/>
                  </a:lnTo>
                  <a:lnTo>
                    <a:pt x="1343" y="3702"/>
                  </a:lnTo>
                  <a:lnTo>
                    <a:pt x="1709" y="3702"/>
                  </a:lnTo>
                  <a:lnTo>
                    <a:pt x="2075" y="3783"/>
                  </a:lnTo>
                  <a:lnTo>
                    <a:pt x="2400" y="3946"/>
                  </a:lnTo>
                  <a:lnTo>
                    <a:pt x="2481" y="3987"/>
                  </a:lnTo>
                  <a:lnTo>
                    <a:pt x="2522" y="3987"/>
                  </a:lnTo>
                  <a:lnTo>
                    <a:pt x="2644" y="3905"/>
                  </a:lnTo>
                  <a:lnTo>
                    <a:pt x="2685" y="3824"/>
                  </a:lnTo>
                  <a:lnTo>
                    <a:pt x="2685" y="3743"/>
                  </a:lnTo>
                  <a:lnTo>
                    <a:pt x="2685" y="3661"/>
                  </a:lnTo>
                  <a:lnTo>
                    <a:pt x="2563" y="3417"/>
                  </a:lnTo>
                  <a:lnTo>
                    <a:pt x="2563" y="3173"/>
                  </a:lnTo>
                  <a:lnTo>
                    <a:pt x="2644" y="2970"/>
                  </a:lnTo>
                  <a:lnTo>
                    <a:pt x="2766" y="2766"/>
                  </a:lnTo>
                  <a:lnTo>
                    <a:pt x="2929" y="2644"/>
                  </a:lnTo>
                  <a:lnTo>
                    <a:pt x="3173" y="2563"/>
                  </a:lnTo>
                  <a:lnTo>
                    <a:pt x="3417" y="2522"/>
                  </a:lnTo>
                  <a:lnTo>
                    <a:pt x="3661" y="2604"/>
                  </a:lnTo>
                  <a:lnTo>
                    <a:pt x="3783" y="2604"/>
                  </a:lnTo>
                  <a:lnTo>
                    <a:pt x="3864" y="2522"/>
                  </a:lnTo>
                  <a:lnTo>
                    <a:pt x="3905" y="2400"/>
                  </a:lnTo>
                  <a:lnTo>
                    <a:pt x="3864" y="2278"/>
                  </a:lnTo>
                  <a:lnTo>
                    <a:pt x="3824" y="2116"/>
                  </a:lnTo>
                  <a:lnTo>
                    <a:pt x="3783" y="1912"/>
                  </a:lnTo>
                  <a:lnTo>
                    <a:pt x="3783" y="1749"/>
                  </a:lnTo>
                  <a:lnTo>
                    <a:pt x="3824" y="1546"/>
                  </a:lnTo>
                  <a:lnTo>
                    <a:pt x="3864" y="1383"/>
                  </a:lnTo>
                  <a:lnTo>
                    <a:pt x="3946" y="1180"/>
                  </a:lnTo>
                  <a:lnTo>
                    <a:pt x="4149" y="895"/>
                  </a:lnTo>
                  <a:lnTo>
                    <a:pt x="4312" y="733"/>
                  </a:lnTo>
                  <a:lnTo>
                    <a:pt x="4475" y="611"/>
                  </a:lnTo>
                  <a:lnTo>
                    <a:pt x="4637" y="529"/>
                  </a:lnTo>
                  <a:lnTo>
                    <a:pt x="4841" y="448"/>
                  </a:lnTo>
                  <a:lnTo>
                    <a:pt x="5044" y="407"/>
                  </a:lnTo>
                  <a:lnTo>
                    <a:pt x="5247" y="366"/>
                  </a:lnTo>
                  <a:close/>
                  <a:moveTo>
                    <a:pt x="5003" y="0"/>
                  </a:moveTo>
                  <a:lnTo>
                    <a:pt x="4759" y="41"/>
                  </a:lnTo>
                  <a:lnTo>
                    <a:pt x="4515" y="122"/>
                  </a:lnTo>
                  <a:lnTo>
                    <a:pt x="4312" y="244"/>
                  </a:lnTo>
                  <a:lnTo>
                    <a:pt x="4108" y="366"/>
                  </a:lnTo>
                  <a:lnTo>
                    <a:pt x="3946" y="529"/>
                  </a:lnTo>
                  <a:lnTo>
                    <a:pt x="3783" y="692"/>
                  </a:lnTo>
                  <a:lnTo>
                    <a:pt x="3661" y="895"/>
                  </a:lnTo>
                  <a:lnTo>
                    <a:pt x="3539" y="1139"/>
                  </a:lnTo>
                  <a:lnTo>
                    <a:pt x="3458" y="1343"/>
                  </a:lnTo>
                  <a:lnTo>
                    <a:pt x="3417" y="1587"/>
                  </a:lnTo>
                  <a:lnTo>
                    <a:pt x="3417" y="1790"/>
                  </a:lnTo>
                  <a:lnTo>
                    <a:pt x="3417" y="2034"/>
                  </a:lnTo>
                  <a:lnTo>
                    <a:pt x="3431" y="2119"/>
                  </a:lnTo>
                  <a:lnTo>
                    <a:pt x="3431" y="2119"/>
                  </a:lnTo>
                  <a:lnTo>
                    <a:pt x="3417" y="2116"/>
                  </a:lnTo>
                  <a:lnTo>
                    <a:pt x="3254" y="2116"/>
                  </a:lnTo>
                  <a:lnTo>
                    <a:pt x="3051" y="2156"/>
                  </a:lnTo>
                  <a:lnTo>
                    <a:pt x="2888" y="2197"/>
                  </a:lnTo>
                  <a:lnTo>
                    <a:pt x="2725" y="2278"/>
                  </a:lnTo>
                  <a:lnTo>
                    <a:pt x="2603" y="2360"/>
                  </a:lnTo>
                  <a:lnTo>
                    <a:pt x="2441" y="2482"/>
                  </a:lnTo>
                  <a:lnTo>
                    <a:pt x="2359" y="2644"/>
                  </a:lnTo>
                  <a:lnTo>
                    <a:pt x="2237" y="2807"/>
                  </a:lnTo>
                  <a:lnTo>
                    <a:pt x="2197" y="2970"/>
                  </a:lnTo>
                  <a:lnTo>
                    <a:pt x="2156" y="3173"/>
                  </a:lnTo>
                  <a:lnTo>
                    <a:pt x="2156" y="3336"/>
                  </a:lnTo>
                  <a:lnTo>
                    <a:pt x="2170" y="3407"/>
                  </a:lnTo>
                  <a:lnTo>
                    <a:pt x="1993" y="3336"/>
                  </a:lnTo>
                  <a:lnTo>
                    <a:pt x="1749" y="3295"/>
                  </a:lnTo>
                  <a:lnTo>
                    <a:pt x="1302" y="3295"/>
                  </a:lnTo>
                  <a:lnTo>
                    <a:pt x="1098" y="3336"/>
                  </a:lnTo>
                  <a:lnTo>
                    <a:pt x="854" y="3417"/>
                  </a:lnTo>
                  <a:lnTo>
                    <a:pt x="692" y="3499"/>
                  </a:lnTo>
                  <a:lnTo>
                    <a:pt x="529" y="3621"/>
                  </a:lnTo>
                  <a:lnTo>
                    <a:pt x="366" y="3783"/>
                  </a:lnTo>
                  <a:lnTo>
                    <a:pt x="244" y="3946"/>
                  </a:lnTo>
                  <a:lnTo>
                    <a:pt x="122" y="4109"/>
                  </a:lnTo>
                  <a:lnTo>
                    <a:pt x="41" y="4312"/>
                  </a:lnTo>
                  <a:lnTo>
                    <a:pt x="0" y="4515"/>
                  </a:lnTo>
                  <a:lnTo>
                    <a:pt x="0" y="4719"/>
                  </a:lnTo>
                  <a:lnTo>
                    <a:pt x="0" y="4922"/>
                  </a:lnTo>
                  <a:lnTo>
                    <a:pt x="41" y="5126"/>
                  </a:lnTo>
                  <a:lnTo>
                    <a:pt x="122" y="5288"/>
                  </a:lnTo>
                  <a:lnTo>
                    <a:pt x="204" y="5451"/>
                  </a:lnTo>
                  <a:lnTo>
                    <a:pt x="488" y="5695"/>
                  </a:lnTo>
                  <a:lnTo>
                    <a:pt x="773" y="5898"/>
                  </a:lnTo>
                  <a:lnTo>
                    <a:pt x="1139" y="6061"/>
                  </a:lnTo>
                  <a:lnTo>
                    <a:pt x="1505" y="6183"/>
                  </a:lnTo>
                  <a:lnTo>
                    <a:pt x="1912" y="6265"/>
                  </a:lnTo>
                  <a:lnTo>
                    <a:pt x="2278" y="6305"/>
                  </a:lnTo>
                  <a:lnTo>
                    <a:pt x="4027" y="6427"/>
                  </a:lnTo>
                  <a:lnTo>
                    <a:pt x="5776" y="6509"/>
                  </a:lnTo>
                  <a:lnTo>
                    <a:pt x="7119" y="6549"/>
                  </a:lnTo>
                  <a:lnTo>
                    <a:pt x="7769" y="6549"/>
                  </a:lnTo>
                  <a:lnTo>
                    <a:pt x="8420" y="6509"/>
                  </a:lnTo>
                  <a:lnTo>
                    <a:pt x="8990" y="6387"/>
                  </a:lnTo>
                  <a:lnTo>
                    <a:pt x="9234" y="6305"/>
                  </a:lnTo>
                  <a:lnTo>
                    <a:pt x="9478" y="6183"/>
                  </a:lnTo>
                  <a:lnTo>
                    <a:pt x="9722" y="6020"/>
                  </a:lnTo>
                  <a:lnTo>
                    <a:pt x="9925" y="5858"/>
                  </a:lnTo>
                  <a:lnTo>
                    <a:pt x="10088" y="5654"/>
                  </a:lnTo>
                  <a:lnTo>
                    <a:pt x="10210" y="5370"/>
                  </a:lnTo>
                  <a:lnTo>
                    <a:pt x="10291" y="5126"/>
                  </a:lnTo>
                  <a:lnTo>
                    <a:pt x="10373" y="4882"/>
                  </a:lnTo>
                  <a:lnTo>
                    <a:pt x="10373" y="4597"/>
                  </a:lnTo>
                  <a:lnTo>
                    <a:pt x="10332" y="4312"/>
                  </a:lnTo>
                  <a:lnTo>
                    <a:pt x="10291" y="4068"/>
                  </a:lnTo>
                  <a:lnTo>
                    <a:pt x="10210" y="3783"/>
                  </a:lnTo>
                  <a:lnTo>
                    <a:pt x="10088" y="3539"/>
                  </a:lnTo>
                  <a:lnTo>
                    <a:pt x="9925" y="3336"/>
                  </a:lnTo>
                  <a:lnTo>
                    <a:pt x="9681" y="3092"/>
                  </a:lnTo>
                  <a:lnTo>
                    <a:pt x="9396" y="2888"/>
                  </a:lnTo>
                  <a:lnTo>
                    <a:pt x="9071" y="2766"/>
                  </a:lnTo>
                  <a:lnTo>
                    <a:pt x="8705" y="2685"/>
                  </a:lnTo>
                  <a:lnTo>
                    <a:pt x="8379" y="2685"/>
                  </a:lnTo>
                  <a:lnTo>
                    <a:pt x="8013" y="2726"/>
                  </a:lnTo>
                  <a:lnTo>
                    <a:pt x="7688" y="2848"/>
                  </a:lnTo>
                  <a:lnTo>
                    <a:pt x="7688" y="2644"/>
                  </a:lnTo>
                  <a:lnTo>
                    <a:pt x="7647" y="2075"/>
                  </a:lnTo>
                  <a:lnTo>
                    <a:pt x="7485" y="1587"/>
                  </a:lnTo>
                  <a:lnTo>
                    <a:pt x="7363" y="1343"/>
                  </a:lnTo>
                  <a:lnTo>
                    <a:pt x="7241" y="1099"/>
                  </a:lnTo>
                  <a:lnTo>
                    <a:pt x="7078" y="895"/>
                  </a:lnTo>
                  <a:lnTo>
                    <a:pt x="6915" y="692"/>
                  </a:lnTo>
                  <a:lnTo>
                    <a:pt x="6712" y="489"/>
                  </a:lnTo>
                  <a:lnTo>
                    <a:pt x="6508" y="366"/>
                  </a:lnTo>
                  <a:lnTo>
                    <a:pt x="6264" y="204"/>
                  </a:lnTo>
                  <a:lnTo>
                    <a:pt x="6020" y="122"/>
                  </a:lnTo>
                  <a:lnTo>
                    <a:pt x="5776" y="41"/>
                  </a:lnTo>
                  <a:lnTo>
                    <a:pt x="5491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69" name="Google Shape;1069;p30"/>
          <p:cNvSpPr/>
          <p:nvPr/>
        </p:nvSpPr>
        <p:spPr>
          <a:xfrm>
            <a:off x="360072" y="3727134"/>
            <a:ext cx="303418" cy="303418"/>
          </a:xfrm>
          <a:custGeom>
            <a:avLst/>
            <a:gdLst/>
            <a:ahLst/>
            <a:cxnLst/>
            <a:rect l="l" t="t" r="r" b="b"/>
            <a:pathLst>
              <a:path w="6631" h="6631" extrusionOk="0">
                <a:moveTo>
                  <a:pt x="2685" y="1"/>
                </a:moveTo>
                <a:lnTo>
                  <a:pt x="2604" y="41"/>
                </a:lnTo>
                <a:lnTo>
                  <a:pt x="2563" y="123"/>
                </a:lnTo>
                <a:lnTo>
                  <a:pt x="2563" y="204"/>
                </a:lnTo>
                <a:lnTo>
                  <a:pt x="2604" y="2604"/>
                </a:lnTo>
                <a:lnTo>
                  <a:pt x="204" y="2645"/>
                </a:lnTo>
                <a:lnTo>
                  <a:pt x="123" y="2645"/>
                </a:lnTo>
                <a:lnTo>
                  <a:pt x="41" y="2685"/>
                </a:lnTo>
                <a:lnTo>
                  <a:pt x="1" y="2767"/>
                </a:lnTo>
                <a:lnTo>
                  <a:pt x="1" y="2807"/>
                </a:lnTo>
                <a:lnTo>
                  <a:pt x="1" y="3865"/>
                </a:lnTo>
                <a:lnTo>
                  <a:pt x="1" y="3946"/>
                </a:lnTo>
                <a:lnTo>
                  <a:pt x="82" y="4028"/>
                </a:lnTo>
                <a:lnTo>
                  <a:pt x="285" y="4028"/>
                </a:lnTo>
                <a:lnTo>
                  <a:pt x="367" y="3987"/>
                </a:lnTo>
                <a:lnTo>
                  <a:pt x="529" y="3987"/>
                </a:lnTo>
                <a:lnTo>
                  <a:pt x="1099" y="3946"/>
                </a:lnTo>
                <a:lnTo>
                  <a:pt x="2604" y="3946"/>
                </a:lnTo>
                <a:lnTo>
                  <a:pt x="2645" y="6427"/>
                </a:lnTo>
                <a:lnTo>
                  <a:pt x="2645" y="6509"/>
                </a:lnTo>
                <a:lnTo>
                  <a:pt x="2685" y="6549"/>
                </a:lnTo>
                <a:lnTo>
                  <a:pt x="2767" y="6590"/>
                </a:lnTo>
                <a:lnTo>
                  <a:pt x="2848" y="6631"/>
                </a:lnTo>
                <a:lnTo>
                  <a:pt x="3865" y="6631"/>
                </a:lnTo>
                <a:lnTo>
                  <a:pt x="3946" y="6590"/>
                </a:lnTo>
                <a:lnTo>
                  <a:pt x="3987" y="6590"/>
                </a:lnTo>
                <a:lnTo>
                  <a:pt x="4068" y="6468"/>
                </a:lnTo>
                <a:lnTo>
                  <a:pt x="4028" y="6305"/>
                </a:lnTo>
                <a:lnTo>
                  <a:pt x="4028" y="6224"/>
                </a:lnTo>
                <a:lnTo>
                  <a:pt x="3987" y="6061"/>
                </a:lnTo>
                <a:lnTo>
                  <a:pt x="3987" y="5451"/>
                </a:lnTo>
                <a:lnTo>
                  <a:pt x="3946" y="3946"/>
                </a:lnTo>
                <a:lnTo>
                  <a:pt x="6509" y="3946"/>
                </a:lnTo>
                <a:lnTo>
                  <a:pt x="6550" y="3906"/>
                </a:lnTo>
                <a:lnTo>
                  <a:pt x="6590" y="3824"/>
                </a:lnTo>
                <a:lnTo>
                  <a:pt x="6631" y="3743"/>
                </a:lnTo>
                <a:lnTo>
                  <a:pt x="6631" y="2767"/>
                </a:lnTo>
                <a:lnTo>
                  <a:pt x="6590" y="2685"/>
                </a:lnTo>
                <a:lnTo>
                  <a:pt x="6550" y="2604"/>
                </a:lnTo>
                <a:lnTo>
                  <a:pt x="6509" y="2563"/>
                </a:lnTo>
                <a:lnTo>
                  <a:pt x="3946" y="2563"/>
                </a:lnTo>
                <a:lnTo>
                  <a:pt x="3946" y="163"/>
                </a:lnTo>
                <a:lnTo>
                  <a:pt x="3946" y="123"/>
                </a:lnTo>
                <a:lnTo>
                  <a:pt x="3906" y="41"/>
                </a:lnTo>
                <a:lnTo>
                  <a:pt x="3824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70" name="Google Shape;1070;p30"/>
          <p:cNvGrpSpPr/>
          <p:nvPr/>
        </p:nvGrpSpPr>
        <p:grpSpPr>
          <a:xfrm rot="10800000">
            <a:off x="7371465" y="3831622"/>
            <a:ext cx="2299701" cy="1685267"/>
            <a:chOff x="238125" y="896375"/>
            <a:chExt cx="635575" cy="465775"/>
          </a:xfrm>
        </p:grpSpPr>
        <p:sp>
          <p:nvSpPr>
            <p:cNvPr id="1071" name="Google Shape;1071;p30"/>
            <p:cNvSpPr/>
            <p:nvPr/>
          </p:nvSpPr>
          <p:spPr>
            <a:xfrm>
              <a:off x="258450" y="937050"/>
              <a:ext cx="615250" cy="425100"/>
            </a:xfrm>
            <a:custGeom>
              <a:avLst/>
              <a:gdLst/>
              <a:ahLst/>
              <a:cxnLst/>
              <a:rect l="l" t="t" r="r" b="b"/>
              <a:pathLst>
                <a:path w="24610" h="17004" extrusionOk="0">
                  <a:moveTo>
                    <a:pt x="24366" y="1"/>
                  </a:moveTo>
                  <a:lnTo>
                    <a:pt x="24325" y="41"/>
                  </a:lnTo>
                  <a:lnTo>
                    <a:pt x="19891" y="4394"/>
                  </a:lnTo>
                  <a:lnTo>
                    <a:pt x="15457" y="8705"/>
                  </a:lnTo>
                  <a:lnTo>
                    <a:pt x="14441" y="9682"/>
                  </a:lnTo>
                  <a:lnTo>
                    <a:pt x="13383" y="10658"/>
                  </a:lnTo>
                  <a:lnTo>
                    <a:pt x="12325" y="11593"/>
                  </a:lnTo>
                  <a:lnTo>
                    <a:pt x="11227" y="12488"/>
                  </a:lnTo>
                  <a:lnTo>
                    <a:pt x="10048" y="13342"/>
                  </a:lnTo>
                  <a:lnTo>
                    <a:pt x="8868" y="14115"/>
                  </a:lnTo>
                  <a:lnTo>
                    <a:pt x="8258" y="14481"/>
                  </a:lnTo>
                  <a:lnTo>
                    <a:pt x="7648" y="14807"/>
                  </a:lnTo>
                  <a:lnTo>
                    <a:pt x="6997" y="15132"/>
                  </a:lnTo>
                  <a:lnTo>
                    <a:pt x="6346" y="15417"/>
                  </a:lnTo>
                  <a:lnTo>
                    <a:pt x="5614" y="15702"/>
                  </a:lnTo>
                  <a:lnTo>
                    <a:pt x="4841" y="15986"/>
                  </a:lnTo>
                  <a:lnTo>
                    <a:pt x="4109" y="16190"/>
                  </a:lnTo>
                  <a:lnTo>
                    <a:pt x="3336" y="16352"/>
                  </a:lnTo>
                  <a:lnTo>
                    <a:pt x="2563" y="16515"/>
                  </a:lnTo>
                  <a:lnTo>
                    <a:pt x="1750" y="16597"/>
                  </a:lnTo>
                  <a:lnTo>
                    <a:pt x="977" y="16637"/>
                  </a:lnTo>
                  <a:lnTo>
                    <a:pt x="204" y="16597"/>
                  </a:lnTo>
                  <a:lnTo>
                    <a:pt x="123" y="16637"/>
                  </a:lnTo>
                  <a:lnTo>
                    <a:pt x="41" y="16678"/>
                  </a:lnTo>
                  <a:lnTo>
                    <a:pt x="1" y="16719"/>
                  </a:lnTo>
                  <a:lnTo>
                    <a:pt x="1" y="16800"/>
                  </a:lnTo>
                  <a:lnTo>
                    <a:pt x="1" y="16841"/>
                  </a:lnTo>
                  <a:lnTo>
                    <a:pt x="41" y="16922"/>
                  </a:lnTo>
                  <a:lnTo>
                    <a:pt x="123" y="16963"/>
                  </a:lnTo>
                  <a:lnTo>
                    <a:pt x="204" y="17003"/>
                  </a:lnTo>
                  <a:lnTo>
                    <a:pt x="895" y="17003"/>
                  </a:lnTo>
                  <a:lnTo>
                    <a:pt x="1587" y="16963"/>
                  </a:lnTo>
                  <a:lnTo>
                    <a:pt x="2319" y="16922"/>
                  </a:lnTo>
                  <a:lnTo>
                    <a:pt x="3011" y="16800"/>
                  </a:lnTo>
                  <a:lnTo>
                    <a:pt x="3661" y="16678"/>
                  </a:lnTo>
                  <a:lnTo>
                    <a:pt x="4353" y="16515"/>
                  </a:lnTo>
                  <a:lnTo>
                    <a:pt x="5044" y="16312"/>
                  </a:lnTo>
                  <a:lnTo>
                    <a:pt x="5695" y="16068"/>
                  </a:lnTo>
                  <a:lnTo>
                    <a:pt x="6346" y="15824"/>
                  </a:lnTo>
                  <a:lnTo>
                    <a:pt x="6997" y="15539"/>
                  </a:lnTo>
                  <a:lnTo>
                    <a:pt x="7648" y="15214"/>
                  </a:lnTo>
                  <a:lnTo>
                    <a:pt x="8258" y="14888"/>
                  </a:lnTo>
                  <a:lnTo>
                    <a:pt x="9478" y="14156"/>
                  </a:lnTo>
                  <a:lnTo>
                    <a:pt x="10617" y="13383"/>
                  </a:lnTo>
                  <a:lnTo>
                    <a:pt x="11797" y="12488"/>
                  </a:lnTo>
                  <a:lnTo>
                    <a:pt x="12895" y="11593"/>
                  </a:lnTo>
                  <a:lnTo>
                    <a:pt x="13993" y="10617"/>
                  </a:lnTo>
                  <a:lnTo>
                    <a:pt x="15051" y="9641"/>
                  </a:lnTo>
                  <a:lnTo>
                    <a:pt x="17247" y="7485"/>
                  </a:lnTo>
                  <a:lnTo>
                    <a:pt x="19444" y="5370"/>
                  </a:lnTo>
                  <a:lnTo>
                    <a:pt x="24569" y="326"/>
                  </a:lnTo>
                  <a:lnTo>
                    <a:pt x="24610" y="245"/>
                  </a:lnTo>
                  <a:lnTo>
                    <a:pt x="24610" y="163"/>
                  </a:lnTo>
                  <a:lnTo>
                    <a:pt x="24610" y="123"/>
                  </a:lnTo>
                  <a:lnTo>
                    <a:pt x="24569" y="82"/>
                  </a:lnTo>
                  <a:lnTo>
                    <a:pt x="24528" y="41"/>
                  </a:lnTo>
                  <a:lnTo>
                    <a:pt x="2444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2" name="Google Shape;1072;p30"/>
            <p:cNvSpPr/>
            <p:nvPr/>
          </p:nvSpPr>
          <p:spPr>
            <a:xfrm>
              <a:off x="238125" y="918750"/>
              <a:ext cx="596925" cy="409850"/>
            </a:xfrm>
            <a:custGeom>
              <a:avLst/>
              <a:gdLst/>
              <a:ahLst/>
              <a:cxnLst/>
              <a:rect l="l" t="t" r="r" b="b"/>
              <a:pathLst>
                <a:path w="23877" h="16394" extrusionOk="0">
                  <a:moveTo>
                    <a:pt x="23714" y="1"/>
                  </a:moveTo>
                  <a:lnTo>
                    <a:pt x="23633" y="41"/>
                  </a:lnTo>
                  <a:lnTo>
                    <a:pt x="23592" y="82"/>
                  </a:lnTo>
                  <a:lnTo>
                    <a:pt x="22697" y="1139"/>
                  </a:lnTo>
                  <a:lnTo>
                    <a:pt x="21762" y="2197"/>
                  </a:lnTo>
                  <a:lnTo>
                    <a:pt x="20786" y="3214"/>
                  </a:lnTo>
                  <a:lnTo>
                    <a:pt x="19809" y="4231"/>
                  </a:lnTo>
                  <a:lnTo>
                    <a:pt x="18792" y="5166"/>
                  </a:lnTo>
                  <a:lnTo>
                    <a:pt x="17775" y="6143"/>
                  </a:lnTo>
                  <a:lnTo>
                    <a:pt x="16718" y="7038"/>
                  </a:lnTo>
                  <a:lnTo>
                    <a:pt x="15620" y="7892"/>
                  </a:lnTo>
                  <a:lnTo>
                    <a:pt x="14481" y="8746"/>
                  </a:lnTo>
                  <a:lnTo>
                    <a:pt x="13342" y="9559"/>
                  </a:lnTo>
                  <a:lnTo>
                    <a:pt x="12162" y="10332"/>
                  </a:lnTo>
                  <a:lnTo>
                    <a:pt x="10983" y="11105"/>
                  </a:lnTo>
                  <a:lnTo>
                    <a:pt x="9762" y="11797"/>
                  </a:lnTo>
                  <a:lnTo>
                    <a:pt x="8542" y="12488"/>
                  </a:lnTo>
                  <a:lnTo>
                    <a:pt x="7322" y="13139"/>
                  </a:lnTo>
                  <a:lnTo>
                    <a:pt x="6061" y="13749"/>
                  </a:lnTo>
                  <a:lnTo>
                    <a:pt x="4596" y="14400"/>
                  </a:lnTo>
                  <a:lnTo>
                    <a:pt x="3132" y="14969"/>
                  </a:lnTo>
                  <a:lnTo>
                    <a:pt x="1627" y="15539"/>
                  </a:lnTo>
                  <a:lnTo>
                    <a:pt x="122" y="16027"/>
                  </a:lnTo>
                  <a:lnTo>
                    <a:pt x="81" y="16068"/>
                  </a:lnTo>
                  <a:lnTo>
                    <a:pt x="0" y="16108"/>
                  </a:lnTo>
                  <a:lnTo>
                    <a:pt x="0" y="16190"/>
                  </a:lnTo>
                  <a:lnTo>
                    <a:pt x="0" y="16271"/>
                  </a:lnTo>
                  <a:lnTo>
                    <a:pt x="41" y="16312"/>
                  </a:lnTo>
                  <a:lnTo>
                    <a:pt x="81" y="16393"/>
                  </a:lnTo>
                  <a:lnTo>
                    <a:pt x="244" y="16393"/>
                  </a:lnTo>
                  <a:lnTo>
                    <a:pt x="1586" y="15946"/>
                  </a:lnTo>
                  <a:lnTo>
                    <a:pt x="2888" y="15457"/>
                  </a:lnTo>
                  <a:lnTo>
                    <a:pt x="4230" y="14929"/>
                  </a:lnTo>
                  <a:lnTo>
                    <a:pt x="5532" y="14400"/>
                  </a:lnTo>
                  <a:lnTo>
                    <a:pt x="6793" y="13790"/>
                  </a:lnTo>
                  <a:lnTo>
                    <a:pt x="8095" y="13180"/>
                  </a:lnTo>
                  <a:lnTo>
                    <a:pt x="9315" y="12488"/>
                  </a:lnTo>
                  <a:lnTo>
                    <a:pt x="10535" y="11797"/>
                  </a:lnTo>
                  <a:lnTo>
                    <a:pt x="11755" y="11064"/>
                  </a:lnTo>
                  <a:lnTo>
                    <a:pt x="12935" y="10292"/>
                  </a:lnTo>
                  <a:lnTo>
                    <a:pt x="14074" y="9478"/>
                  </a:lnTo>
                  <a:lnTo>
                    <a:pt x="15213" y="8665"/>
                  </a:lnTo>
                  <a:lnTo>
                    <a:pt x="16352" y="7810"/>
                  </a:lnTo>
                  <a:lnTo>
                    <a:pt x="17409" y="6915"/>
                  </a:lnTo>
                  <a:lnTo>
                    <a:pt x="18467" y="5980"/>
                  </a:lnTo>
                  <a:lnTo>
                    <a:pt x="19525" y="5044"/>
                  </a:lnTo>
                  <a:lnTo>
                    <a:pt x="20663" y="3905"/>
                  </a:lnTo>
                  <a:lnTo>
                    <a:pt x="21762" y="2767"/>
                  </a:lnTo>
                  <a:lnTo>
                    <a:pt x="22819" y="1546"/>
                  </a:lnTo>
                  <a:lnTo>
                    <a:pt x="23836" y="326"/>
                  </a:lnTo>
                  <a:lnTo>
                    <a:pt x="23877" y="285"/>
                  </a:lnTo>
                  <a:lnTo>
                    <a:pt x="23877" y="204"/>
                  </a:lnTo>
                  <a:lnTo>
                    <a:pt x="23836" y="82"/>
                  </a:lnTo>
                  <a:lnTo>
                    <a:pt x="23755" y="41"/>
                  </a:lnTo>
                  <a:lnTo>
                    <a:pt x="2371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3" name="Google Shape;1073;p30"/>
            <p:cNvSpPr/>
            <p:nvPr/>
          </p:nvSpPr>
          <p:spPr>
            <a:xfrm>
              <a:off x="261500" y="916725"/>
              <a:ext cx="477975" cy="336600"/>
            </a:xfrm>
            <a:custGeom>
              <a:avLst/>
              <a:gdLst/>
              <a:ahLst/>
              <a:cxnLst/>
              <a:rect l="l" t="t" r="r" b="b"/>
              <a:pathLst>
                <a:path w="19119" h="13464" extrusionOk="0">
                  <a:moveTo>
                    <a:pt x="18915" y="0"/>
                  </a:moveTo>
                  <a:lnTo>
                    <a:pt x="18834" y="41"/>
                  </a:lnTo>
                  <a:lnTo>
                    <a:pt x="18793" y="82"/>
                  </a:lnTo>
                  <a:lnTo>
                    <a:pt x="18101" y="1017"/>
                  </a:lnTo>
                  <a:lnTo>
                    <a:pt x="17410" y="1912"/>
                  </a:lnTo>
                  <a:lnTo>
                    <a:pt x="16678" y="2766"/>
                  </a:lnTo>
                  <a:lnTo>
                    <a:pt x="15946" y="3620"/>
                  </a:lnTo>
                  <a:lnTo>
                    <a:pt x="15132" y="4434"/>
                  </a:lnTo>
                  <a:lnTo>
                    <a:pt x="14319" y="5247"/>
                  </a:lnTo>
                  <a:lnTo>
                    <a:pt x="13505" y="5980"/>
                  </a:lnTo>
                  <a:lnTo>
                    <a:pt x="12610" y="6712"/>
                  </a:lnTo>
                  <a:lnTo>
                    <a:pt x="11756" y="7403"/>
                  </a:lnTo>
                  <a:lnTo>
                    <a:pt x="10820" y="8095"/>
                  </a:lnTo>
                  <a:lnTo>
                    <a:pt x="9885" y="8746"/>
                  </a:lnTo>
                  <a:lnTo>
                    <a:pt x="8949" y="9315"/>
                  </a:lnTo>
                  <a:lnTo>
                    <a:pt x="7973" y="9925"/>
                  </a:lnTo>
                  <a:lnTo>
                    <a:pt x="6997" y="10454"/>
                  </a:lnTo>
                  <a:lnTo>
                    <a:pt x="5980" y="10942"/>
                  </a:lnTo>
                  <a:lnTo>
                    <a:pt x="4963" y="11430"/>
                  </a:lnTo>
                  <a:lnTo>
                    <a:pt x="3783" y="11918"/>
                  </a:lnTo>
                  <a:lnTo>
                    <a:pt x="2563" y="12366"/>
                  </a:lnTo>
                  <a:lnTo>
                    <a:pt x="1343" y="12772"/>
                  </a:lnTo>
                  <a:lnTo>
                    <a:pt x="123" y="13098"/>
                  </a:lnTo>
                  <a:lnTo>
                    <a:pt x="41" y="13139"/>
                  </a:lnTo>
                  <a:lnTo>
                    <a:pt x="1" y="13220"/>
                  </a:lnTo>
                  <a:lnTo>
                    <a:pt x="1" y="13261"/>
                  </a:lnTo>
                  <a:lnTo>
                    <a:pt x="1" y="13342"/>
                  </a:lnTo>
                  <a:lnTo>
                    <a:pt x="41" y="13383"/>
                  </a:lnTo>
                  <a:lnTo>
                    <a:pt x="82" y="13464"/>
                  </a:lnTo>
                  <a:lnTo>
                    <a:pt x="245" y="13464"/>
                  </a:lnTo>
                  <a:lnTo>
                    <a:pt x="1343" y="13179"/>
                  </a:lnTo>
                  <a:lnTo>
                    <a:pt x="2400" y="12813"/>
                  </a:lnTo>
                  <a:lnTo>
                    <a:pt x="3499" y="12406"/>
                  </a:lnTo>
                  <a:lnTo>
                    <a:pt x="4556" y="12000"/>
                  </a:lnTo>
                  <a:lnTo>
                    <a:pt x="5614" y="11552"/>
                  </a:lnTo>
                  <a:lnTo>
                    <a:pt x="6631" y="11023"/>
                  </a:lnTo>
                  <a:lnTo>
                    <a:pt x="7648" y="10495"/>
                  </a:lnTo>
                  <a:lnTo>
                    <a:pt x="8665" y="9925"/>
                  </a:lnTo>
                  <a:lnTo>
                    <a:pt x="9641" y="9356"/>
                  </a:lnTo>
                  <a:lnTo>
                    <a:pt x="10576" y="8705"/>
                  </a:lnTo>
                  <a:lnTo>
                    <a:pt x="11512" y="8054"/>
                  </a:lnTo>
                  <a:lnTo>
                    <a:pt x="12447" y="7363"/>
                  </a:lnTo>
                  <a:lnTo>
                    <a:pt x="13342" y="6630"/>
                  </a:lnTo>
                  <a:lnTo>
                    <a:pt x="14197" y="5858"/>
                  </a:lnTo>
                  <a:lnTo>
                    <a:pt x="15010" y="5085"/>
                  </a:lnTo>
                  <a:lnTo>
                    <a:pt x="15824" y="4271"/>
                  </a:lnTo>
                  <a:lnTo>
                    <a:pt x="16718" y="3295"/>
                  </a:lnTo>
                  <a:lnTo>
                    <a:pt x="17532" y="2319"/>
                  </a:lnTo>
                  <a:lnTo>
                    <a:pt x="18345" y="1302"/>
                  </a:lnTo>
                  <a:lnTo>
                    <a:pt x="19078" y="285"/>
                  </a:lnTo>
                  <a:lnTo>
                    <a:pt x="19118" y="204"/>
                  </a:lnTo>
                  <a:lnTo>
                    <a:pt x="19118" y="122"/>
                  </a:lnTo>
                  <a:lnTo>
                    <a:pt x="19078" y="82"/>
                  </a:lnTo>
                  <a:lnTo>
                    <a:pt x="19037" y="41"/>
                  </a:lnTo>
                  <a:lnTo>
                    <a:pt x="1891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4" name="Google Shape;1074;p30"/>
            <p:cNvSpPr/>
            <p:nvPr/>
          </p:nvSpPr>
          <p:spPr>
            <a:xfrm>
              <a:off x="277775" y="921800"/>
              <a:ext cx="404750" cy="281700"/>
            </a:xfrm>
            <a:custGeom>
              <a:avLst/>
              <a:gdLst/>
              <a:ahLst/>
              <a:cxnLst/>
              <a:rect l="l" t="t" r="r" b="b"/>
              <a:pathLst>
                <a:path w="16190" h="11268" extrusionOk="0">
                  <a:moveTo>
                    <a:pt x="15945" y="1"/>
                  </a:moveTo>
                  <a:lnTo>
                    <a:pt x="15864" y="41"/>
                  </a:lnTo>
                  <a:lnTo>
                    <a:pt x="12895" y="2319"/>
                  </a:lnTo>
                  <a:lnTo>
                    <a:pt x="9844" y="4516"/>
                  </a:lnTo>
                  <a:lnTo>
                    <a:pt x="6793" y="6631"/>
                  </a:lnTo>
                  <a:lnTo>
                    <a:pt x="3661" y="8705"/>
                  </a:lnTo>
                  <a:lnTo>
                    <a:pt x="1871" y="9804"/>
                  </a:lnTo>
                  <a:lnTo>
                    <a:pt x="82" y="10942"/>
                  </a:lnTo>
                  <a:lnTo>
                    <a:pt x="41" y="10983"/>
                  </a:lnTo>
                  <a:lnTo>
                    <a:pt x="0" y="11064"/>
                  </a:lnTo>
                  <a:lnTo>
                    <a:pt x="0" y="11105"/>
                  </a:lnTo>
                  <a:lnTo>
                    <a:pt x="41" y="11186"/>
                  </a:lnTo>
                  <a:lnTo>
                    <a:pt x="82" y="11227"/>
                  </a:lnTo>
                  <a:lnTo>
                    <a:pt x="122" y="11268"/>
                  </a:lnTo>
                  <a:lnTo>
                    <a:pt x="285" y="11268"/>
                  </a:lnTo>
                  <a:lnTo>
                    <a:pt x="3458" y="9275"/>
                  </a:lnTo>
                  <a:lnTo>
                    <a:pt x="6631" y="7200"/>
                  </a:lnTo>
                  <a:lnTo>
                    <a:pt x="9722" y="5044"/>
                  </a:lnTo>
                  <a:lnTo>
                    <a:pt x="12773" y="2848"/>
                  </a:lnTo>
                  <a:lnTo>
                    <a:pt x="14440" y="1587"/>
                  </a:lnTo>
                  <a:lnTo>
                    <a:pt x="16108" y="326"/>
                  </a:lnTo>
                  <a:lnTo>
                    <a:pt x="16149" y="245"/>
                  </a:lnTo>
                  <a:lnTo>
                    <a:pt x="16189" y="204"/>
                  </a:lnTo>
                  <a:lnTo>
                    <a:pt x="16149" y="123"/>
                  </a:lnTo>
                  <a:lnTo>
                    <a:pt x="16108" y="82"/>
                  </a:lnTo>
                  <a:lnTo>
                    <a:pt x="1598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5" name="Google Shape;1075;p30"/>
            <p:cNvSpPr/>
            <p:nvPr/>
          </p:nvSpPr>
          <p:spPr>
            <a:xfrm>
              <a:off x="329625" y="896375"/>
              <a:ext cx="264425" cy="187150"/>
            </a:xfrm>
            <a:custGeom>
              <a:avLst/>
              <a:gdLst/>
              <a:ahLst/>
              <a:cxnLst/>
              <a:rect l="l" t="t" r="r" b="b"/>
              <a:pathLst>
                <a:path w="10577" h="7486" extrusionOk="0">
                  <a:moveTo>
                    <a:pt x="7038" y="1"/>
                  </a:moveTo>
                  <a:lnTo>
                    <a:pt x="6956" y="41"/>
                  </a:lnTo>
                  <a:lnTo>
                    <a:pt x="5940" y="651"/>
                  </a:lnTo>
                  <a:lnTo>
                    <a:pt x="4963" y="1262"/>
                  </a:lnTo>
                  <a:lnTo>
                    <a:pt x="4028" y="1953"/>
                  </a:lnTo>
                  <a:lnTo>
                    <a:pt x="3133" y="2645"/>
                  </a:lnTo>
                  <a:lnTo>
                    <a:pt x="2197" y="3417"/>
                  </a:lnTo>
                  <a:lnTo>
                    <a:pt x="1343" y="4231"/>
                  </a:lnTo>
                  <a:lnTo>
                    <a:pt x="936" y="4597"/>
                  </a:lnTo>
                  <a:lnTo>
                    <a:pt x="570" y="5004"/>
                  </a:lnTo>
                  <a:lnTo>
                    <a:pt x="408" y="5207"/>
                  </a:lnTo>
                  <a:lnTo>
                    <a:pt x="286" y="5451"/>
                  </a:lnTo>
                  <a:lnTo>
                    <a:pt x="164" y="5655"/>
                  </a:lnTo>
                  <a:lnTo>
                    <a:pt x="82" y="5899"/>
                  </a:lnTo>
                  <a:lnTo>
                    <a:pt x="42" y="6143"/>
                  </a:lnTo>
                  <a:lnTo>
                    <a:pt x="1" y="6346"/>
                  </a:lnTo>
                  <a:lnTo>
                    <a:pt x="42" y="6550"/>
                  </a:lnTo>
                  <a:lnTo>
                    <a:pt x="82" y="6753"/>
                  </a:lnTo>
                  <a:lnTo>
                    <a:pt x="164" y="6956"/>
                  </a:lnTo>
                  <a:lnTo>
                    <a:pt x="286" y="7119"/>
                  </a:lnTo>
                  <a:lnTo>
                    <a:pt x="448" y="7282"/>
                  </a:lnTo>
                  <a:lnTo>
                    <a:pt x="652" y="7404"/>
                  </a:lnTo>
                  <a:lnTo>
                    <a:pt x="896" y="7485"/>
                  </a:lnTo>
                  <a:lnTo>
                    <a:pt x="1140" y="7485"/>
                  </a:lnTo>
                  <a:lnTo>
                    <a:pt x="1384" y="7444"/>
                  </a:lnTo>
                  <a:lnTo>
                    <a:pt x="1669" y="7404"/>
                  </a:lnTo>
                  <a:lnTo>
                    <a:pt x="2157" y="7160"/>
                  </a:lnTo>
                  <a:lnTo>
                    <a:pt x="2604" y="6916"/>
                  </a:lnTo>
                  <a:lnTo>
                    <a:pt x="3621" y="6346"/>
                  </a:lnTo>
                  <a:lnTo>
                    <a:pt x="4638" y="5777"/>
                  </a:lnTo>
                  <a:lnTo>
                    <a:pt x="5614" y="5126"/>
                  </a:lnTo>
                  <a:lnTo>
                    <a:pt x="6550" y="4475"/>
                  </a:lnTo>
                  <a:lnTo>
                    <a:pt x="7607" y="3662"/>
                  </a:lnTo>
                  <a:lnTo>
                    <a:pt x="8584" y="2848"/>
                  </a:lnTo>
                  <a:lnTo>
                    <a:pt x="9600" y="1953"/>
                  </a:lnTo>
                  <a:lnTo>
                    <a:pt x="10536" y="1058"/>
                  </a:lnTo>
                  <a:lnTo>
                    <a:pt x="10577" y="977"/>
                  </a:lnTo>
                  <a:lnTo>
                    <a:pt x="10577" y="936"/>
                  </a:lnTo>
                  <a:lnTo>
                    <a:pt x="10577" y="855"/>
                  </a:lnTo>
                  <a:lnTo>
                    <a:pt x="10536" y="814"/>
                  </a:lnTo>
                  <a:lnTo>
                    <a:pt x="10455" y="774"/>
                  </a:lnTo>
                  <a:lnTo>
                    <a:pt x="10414" y="733"/>
                  </a:lnTo>
                  <a:lnTo>
                    <a:pt x="10333" y="774"/>
                  </a:lnTo>
                  <a:lnTo>
                    <a:pt x="10251" y="814"/>
                  </a:lnTo>
                  <a:lnTo>
                    <a:pt x="9478" y="1546"/>
                  </a:lnTo>
                  <a:lnTo>
                    <a:pt x="8706" y="2238"/>
                  </a:lnTo>
                  <a:lnTo>
                    <a:pt x="7892" y="2929"/>
                  </a:lnTo>
                  <a:lnTo>
                    <a:pt x="7079" y="3621"/>
                  </a:lnTo>
                  <a:lnTo>
                    <a:pt x="6224" y="4231"/>
                  </a:lnTo>
                  <a:lnTo>
                    <a:pt x="5329" y="4841"/>
                  </a:lnTo>
                  <a:lnTo>
                    <a:pt x="4435" y="5451"/>
                  </a:lnTo>
                  <a:lnTo>
                    <a:pt x="3540" y="5980"/>
                  </a:lnTo>
                  <a:lnTo>
                    <a:pt x="2604" y="6550"/>
                  </a:lnTo>
                  <a:lnTo>
                    <a:pt x="2116" y="6794"/>
                  </a:lnTo>
                  <a:lnTo>
                    <a:pt x="1628" y="6997"/>
                  </a:lnTo>
                  <a:lnTo>
                    <a:pt x="1384" y="7078"/>
                  </a:lnTo>
                  <a:lnTo>
                    <a:pt x="1140" y="7119"/>
                  </a:lnTo>
                  <a:lnTo>
                    <a:pt x="855" y="7078"/>
                  </a:lnTo>
                  <a:lnTo>
                    <a:pt x="733" y="7038"/>
                  </a:lnTo>
                  <a:lnTo>
                    <a:pt x="652" y="6956"/>
                  </a:lnTo>
                  <a:lnTo>
                    <a:pt x="489" y="6794"/>
                  </a:lnTo>
                  <a:lnTo>
                    <a:pt x="408" y="6590"/>
                  </a:lnTo>
                  <a:lnTo>
                    <a:pt x="408" y="6387"/>
                  </a:lnTo>
                  <a:lnTo>
                    <a:pt x="408" y="6183"/>
                  </a:lnTo>
                  <a:lnTo>
                    <a:pt x="448" y="5939"/>
                  </a:lnTo>
                  <a:lnTo>
                    <a:pt x="530" y="5695"/>
                  </a:lnTo>
                  <a:lnTo>
                    <a:pt x="652" y="5492"/>
                  </a:lnTo>
                  <a:lnTo>
                    <a:pt x="814" y="5289"/>
                  </a:lnTo>
                  <a:lnTo>
                    <a:pt x="1180" y="4882"/>
                  </a:lnTo>
                  <a:lnTo>
                    <a:pt x="1547" y="4556"/>
                  </a:lnTo>
                  <a:lnTo>
                    <a:pt x="2319" y="3824"/>
                  </a:lnTo>
                  <a:lnTo>
                    <a:pt x="3133" y="3133"/>
                  </a:lnTo>
                  <a:lnTo>
                    <a:pt x="4068" y="2360"/>
                  </a:lnTo>
                  <a:lnTo>
                    <a:pt x="5085" y="1668"/>
                  </a:lnTo>
                  <a:lnTo>
                    <a:pt x="6102" y="977"/>
                  </a:lnTo>
                  <a:lnTo>
                    <a:pt x="7160" y="367"/>
                  </a:lnTo>
                  <a:lnTo>
                    <a:pt x="7201" y="326"/>
                  </a:lnTo>
                  <a:lnTo>
                    <a:pt x="7241" y="245"/>
                  </a:lnTo>
                  <a:lnTo>
                    <a:pt x="7241" y="163"/>
                  </a:lnTo>
                  <a:lnTo>
                    <a:pt x="7201" y="123"/>
                  </a:lnTo>
                  <a:lnTo>
                    <a:pt x="7160" y="82"/>
                  </a:lnTo>
                  <a:lnTo>
                    <a:pt x="7119" y="41"/>
                  </a:lnTo>
                  <a:lnTo>
                    <a:pt x="703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76" name="Google Shape;1076;p30"/>
          <p:cNvGrpSpPr/>
          <p:nvPr/>
        </p:nvGrpSpPr>
        <p:grpSpPr>
          <a:xfrm rot="-1707809" flipH="1">
            <a:off x="-717545" y="-721343"/>
            <a:ext cx="1340703" cy="1721669"/>
            <a:chOff x="2659350" y="1746500"/>
            <a:chExt cx="379350" cy="487125"/>
          </a:xfrm>
        </p:grpSpPr>
        <p:sp>
          <p:nvSpPr>
            <p:cNvPr id="1077" name="Google Shape;1077;p30"/>
            <p:cNvSpPr/>
            <p:nvPr/>
          </p:nvSpPr>
          <p:spPr>
            <a:xfrm>
              <a:off x="2659350" y="1746500"/>
              <a:ext cx="379350" cy="487125"/>
            </a:xfrm>
            <a:custGeom>
              <a:avLst/>
              <a:gdLst/>
              <a:ahLst/>
              <a:cxnLst/>
              <a:rect l="l" t="t" r="r" b="b"/>
              <a:pathLst>
                <a:path w="15174" h="19485" extrusionOk="0">
                  <a:moveTo>
                    <a:pt x="14116" y="1"/>
                  </a:moveTo>
                  <a:lnTo>
                    <a:pt x="14034" y="42"/>
                  </a:lnTo>
                  <a:lnTo>
                    <a:pt x="13261" y="774"/>
                  </a:lnTo>
                  <a:lnTo>
                    <a:pt x="12448" y="1465"/>
                  </a:lnTo>
                  <a:lnTo>
                    <a:pt x="11634" y="2116"/>
                  </a:lnTo>
                  <a:lnTo>
                    <a:pt x="10821" y="2767"/>
                  </a:lnTo>
                  <a:lnTo>
                    <a:pt x="9112" y="4028"/>
                  </a:lnTo>
                  <a:lnTo>
                    <a:pt x="7404" y="5248"/>
                  </a:lnTo>
                  <a:lnTo>
                    <a:pt x="5899" y="6428"/>
                  </a:lnTo>
                  <a:lnTo>
                    <a:pt x="5167" y="7079"/>
                  </a:lnTo>
                  <a:lnTo>
                    <a:pt x="4435" y="7729"/>
                  </a:lnTo>
                  <a:lnTo>
                    <a:pt x="3743" y="8380"/>
                  </a:lnTo>
                  <a:lnTo>
                    <a:pt x="3133" y="9072"/>
                  </a:lnTo>
                  <a:lnTo>
                    <a:pt x="2482" y="9844"/>
                  </a:lnTo>
                  <a:lnTo>
                    <a:pt x="1953" y="10617"/>
                  </a:lnTo>
                  <a:lnTo>
                    <a:pt x="1425" y="11390"/>
                  </a:lnTo>
                  <a:lnTo>
                    <a:pt x="1018" y="12204"/>
                  </a:lnTo>
                  <a:lnTo>
                    <a:pt x="652" y="13058"/>
                  </a:lnTo>
                  <a:lnTo>
                    <a:pt x="326" y="13912"/>
                  </a:lnTo>
                  <a:lnTo>
                    <a:pt x="123" y="14766"/>
                  </a:lnTo>
                  <a:lnTo>
                    <a:pt x="82" y="15173"/>
                  </a:lnTo>
                  <a:lnTo>
                    <a:pt x="42" y="15620"/>
                  </a:lnTo>
                  <a:lnTo>
                    <a:pt x="1" y="16068"/>
                  </a:lnTo>
                  <a:lnTo>
                    <a:pt x="42" y="16475"/>
                  </a:lnTo>
                  <a:lnTo>
                    <a:pt x="82" y="16922"/>
                  </a:lnTo>
                  <a:lnTo>
                    <a:pt x="164" y="17329"/>
                  </a:lnTo>
                  <a:lnTo>
                    <a:pt x="326" y="17736"/>
                  </a:lnTo>
                  <a:lnTo>
                    <a:pt x="489" y="18102"/>
                  </a:lnTo>
                  <a:lnTo>
                    <a:pt x="733" y="18468"/>
                  </a:lnTo>
                  <a:lnTo>
                    <a:pt x="977" y="18753"/>
                  </a:lnTo>
                  <a:lnTo>
                    <a:pt x="1303" y="18997"/>
                  </a:lnTo>
                  <a:lnTo>
                    <a:pt x="1669" y="19200"/>
                  </a:lnTo>
                  <a:lnTo>
                    <a:pt x="2035" y="19363"/>
                  </a:lnTo>
                  <a:lnTo>
                    <a:pt x="2442" y="19444"/>
                  </a:lnTo>
                  <a:lnTo>
                    <a:pt x="2930" y="19485"/>
                  </a:lnTo>
                  <a:lnTo>
                    <a:pt x="3418" y="19485"/>
                  </a:lnTo>
                  <a:lnTo>
                    <a:pt x="3906" y="19444"/>
                  </a:lnTo>
                  <a:lnTo>
                    <a:pt x="4394" y="19363"/>
                  </a:lnTo>
                  <a:lnTo>
                    <a:pt x="5370" y="19159"/>
                  </a:lnTo>
                  <a:lnTo>
                    <a:pt x="6306" y="18915"/>
                  </a:lnTo>
                  <a:lnTo>
                    <a:pt x="7323" y="18631"/>
                  </a:lnTo>
                  <a:lnTo>
                    <a:pt x="8340" y="18305"/>
                  </a:lnTo>
                  <a:lnTo>
                    <a:pt x="9356" y="17980"/>
                  </a:lnTo>
                  <a:lnTo>
                    <a:pt x="10333" y="17614"/>
                  </a:lnTo>
                  <a:lnTo>
                    <a:pt x="11309" y="17166"/>
                  </a:lnTo>
                  <a:lnTo>
                    <a:pt x="12285" y="16719"/>
                  </a:lnTo>
                  <a:lnTo>
                    <a:pt x="13221" y="16271"/>
                  </a:lnTo>
                  <a:lnTo>
                    <a:pt x="14156" y="15743"/>
                  </a:lnTo>
                  <a:lnTo>
                    <a:pt x="15051" y="15214"/>
                  </a:lnTo>
                  <a:lnTo>
                    <a:pt x="15132" y="15173"/>
                  </a:lnTo>
                  <a:lnTo>
                    <a:pt x="15173" y="15092"/>
                  </a:lnTo>
                  <a:lnTo>
                    <a:pt x="15173" y="15051"/>
                  </a:lnTo>
                  <a:lnTo>
                    <a:pt x="15132" y="14970"/>
                  </a:lnTo>
                  <a:lnTo>
                    <a:pt x="15092" y="14929"/>
                  </a:lnTo>
                  <a:lnTo>
                    <a:pt x="15010" y="14888"/>
                  </a:lnTo>
                  <a:lnTo>
                    <a:pt x="14888" y="14888"/>
                  </a:lnTo>
                  <a:lnTo>
                    <a:pt x="13994" y="15417"/>
                  </a:lnTo>
                  <a:lnTo>
                    <a:pt x="13099" y="15905"/>
                  </a:lnTo>
                  <a:lnTo>
                    <a:pt x="12163" y="16393"/>
                  </a:lnTo>
                  <a:lnTo>
                    <a:pt x="11228" y="16800"/>
                  </a:lnTo>
                  <a:lnTo>
                    <a:pt x="10292" y="17207"/>
                  </a:lnTo>
                  <a:lnTo>
                    <a:pt x="9316" y="17573"/>
                  </a:lnTo>
                  <a:lnTo>
                    <a:pt x="8340" y="17939"/>
                  </a:lnTo>
                  <a:lnTo>
                    <a:pt x="7363" y="18224"/>
                  </a:lnTo>
                  <a:lnTo>
                    <a:pt x="6387" y="18508"/>
                  </a:lnTo>
                  <a:lnTo>
                    <a:pt x="5452" y="18753"/>
                  </a:lnTo>
                  <a:lnTo>
                    <a:pt x="4475" y="18956"/>
                  </a:lnTo>
                  <a:lnTo>
                    <a:pt x="3987" y="19037"/>
                  </a:lnTo>
                  <a:lnTo>
                    <a:pt x="3499" y="19119"/>
                  </a:lnTo>
                  <a:lnTo>
                    <a:pt x="3052" y="19119"/>
                  </a:lnTo>
                  <a:lnTo>
                    <a:pt x="2604" y="19078"/>
                  </a:lnTo>
                  <a:lnTo>
                    <a:pt x="2157" y="18997"/>
                  </a:lnTo>
                  <a:lnTo>
                    <a:pt x="1750" y="18834"/>
                  </a:lnTo>
                  <a:lnTo>
                    <a:pt x="1425" y="18631"/>
                  </a:lnTo>
                  <a:lnTo>
                    <a:pt x="1140" y="18386"/>
                  </a:lnTo>
                  <a:lnTo>
                    <a:pt x="896" y="18061"/>
                  </a:lnTo>
                  <a:lnTo>
                    <a:pt x="692" y="17695"/>
                  </a:lnTo>
                  <a:lnTo>
                    <a:pt x="530" y="17329"/>
                  </a:lnTo>
                  <a:lnTo>
                    <a:pt x="448" y="16922"/>
                  </a:lnTo>
                  <a:lnTo>
                    <a:pt x="408" y="16475"/>
                  </a:lnTo>
                  <a:lnTo>
                    <a:pt x="367" y="16068"/>
                  </a:lnTo>
                  <a:lnTo>
                    <a:pt x="408" y="15661"/>
                  </a:lnTo>
                  <a:lnTo>
                    <a:pt x="448" y="15214"/>
                  </a:lnTo>
                  <a:lnTo>
                    <a:pt x="611" y="14400"/>
                  </a:lnTo>
                  <a:lnTo>
                    <a:pt x="855" y="13546"/>
                  </a:lnTo>
                  <a:lnTo>
                    <a:pt x="1181" y="12732"/>
                  </a:lnTo>
                  <a:lnTo>
                    <a:pt x="1587" y="11919"/>
                  </a:lnTo>
                  <a:lnTo>
                    <a:pt x="2035" y="11146"/>
                  </a:lnTo>
                  <a:lnTo>
                    <a:pt x="2564" y="10373"/>
                  </a:lnTo>
                  <a:lnTo>
                    <a:pt x="3133" y="9641"/>
                  </a:lnTo>
                  <a:lnTo>
                    <a:pt x="3743" y="8950"/>
                  </a:lnTo>
                  <a:lnTo>
                    <a:pt x="4394" y="8299"/>
                  </a:lnTo>
                  <a:lnTo>
                    <a:pt x="5045" y="7648"/>
                  </a:lnTo>
                  <a:lnTo>
                    <a:pt x="5736" y="7038"/>
                  </a:lnTo>
                  <a:lnTo>
                    <a:pt x="6468" y="6428"/>
                  </a:lnTo>
                  <a:lnTo>
                    <a:pt x="7201" y="5858"/>
                  </a:lnTo>
                  <a:lnTo>
                    <a:pt x="9031" y="4557"/>
                  </a:lnTo>
                  <a:lnTo>
                    <a:pt x="10821" y="3214"/>
                  </a:lnTo>
                  <a:lnTo>
                    <a:pt x="11756" y="2523"/>
                  </a:lnTo>
                  <a:lnTo>
                    <a:pt x="12611" y="1831"/>
                  </a:lnTo>
                  <a:lnTo>
                    <a:pt x="13465" y="1058"/>
                  </a:lnTo>
                  <a:lnTo>
                    <a:pt x="14278" y="286"/>
                  </a:lnTo>
                  <a:lnTo>
                    <a:pt x="14319" y="245"/>
                  </a:lnTo>
                  <a:lnTo>
                    <a:pt x="14360" y="164"/>
                  </a:lnTo>
                  <a:lnTo>
                    <a:pt x="14319" y="82"/>
                  </a:lnTo>
                  <a:lnTo>
                    <a:pt x="14278" y="42"/>
                  </a:lnTo>
                  <a:lnTo>
                    <a:pt x="1423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8" name="Google Shape;1078;p30"/>
            <p:cNvSpPr/>
            <p:nvPr/>
          </p:nvSpPr>
          <p:spPr>
            <a:xfrm>
              <a:off x="2701050" y="1843125"/>
              <a:ext cx="309175" cy="322375"/>
            </a:xfrm>
            <a:custGeom>
              <a:avLst/>
              <a:gdLst/>
              <a:ahLst/>
              <a:cxnLst/>
              <a:rect l="l" t="t" r="r" b="b"/>
              <a:pathLst>
                <a:path w="12367" h="12895" extrusionOk="0">
                  <a:moveTo>
                    <a:pt x="12163" y="0"/>
                  </a:moveTo>
                  <a:lnTo>
                    <a:pt x="12081" y="41"/>
                  </a:lnTo>
                  <a:lnTo>
                    <a:pt x="9600" y="1831"/>
                  </a:lnTo>
                  <a:lnTo>
                    <a:pt x="7160" y="3702"/>
                  </a:lnTo>
                  <a:lnTo>
                    <a:pt x="5939" y="4637"/>
                  </a:lnTo>
                  <a:lnTo>
                    <a:pt x="4760" y="5613"/>
                  </a:lnTo>
                  <a:lnTo>
                    <a:pt x="3580" y="6630"/>
                  </a:lnTo>
                  <a:lnTo>
                    <a:pt x="2441" y="7647"/>
                  </a:lnTo>
                  <a:lnTo>
                    <a:pt x="1872" y="8135"/>
                  </a:lnTo>
                  <a:lnTo>
                    <a:pt x="1343" y="8664"/>
                  </a:lnTo>
                  <a:lnTo>
                    <a:pt x="855" y="9193"/>
                  </a:lnTo>
                  <a:lnTo>
                    <a:pt x="611" y="9478"/>
                  </a:lnTo>
                  <a:lnTo>
                    <a:pt x="407" y="9762"/>
                  </a:lnTo>
                  <a:lnTo>
                    <a:pt x="285" y="10047"/>
                  </a:lnTo>
                  <a:lnTo>
                    <a:pt x="163" y="10332"/>
                  </a:lnTo>
                  <a:lnTo>
                    <a:pt x="82" y="10617"/>
                  </a:lnTo>
                  <a:lnTo>
                    <a:pt x="1" y="10901"/>
                  </a:lnTo>
                  <a:lnTo>
                    <a:pt x="1" y="11227"/>
                  </a:lnTo>
                  <a:lnTo>
                    <a:pt x="41" y="11511"/>
                  </a:lnTo>
                  <a:lnTo>
                    <a:pt x="123" y="11796"/>
                  </a:lnTo>
                  <a:lnTo>
                    <a:pt x="285" y="12081"/>
                  </a:lnTo>
                  <a:lnTo>
                    <a:pt x="448" y="12284"/>
                  </a:lnTo>
                  <a:lnTo>
                    <a:pt x="651" y="12488"/>
                  </a:lnTo>
                  <a:lnTo>
                    <a:pt x="896" y="12610"/>
                  </a:lnTo>
                  <a:lnTo>
                    <a:pt x="1140" y="12732"/>
                  </a:lnTo>
                  <a:lnTo>
                    <a:pt x="1384" y="12813"/>
                  </a:lnTo>
                  <a:lnTo>
                    <a:pt x="1668" y="12854"/>
                  </a:lnTo>
                  <a:lnTo>
                    <a:pt x="2238" y="12894"/>
                  </a:lnTo>
                  <a:lnTo>
                    <a:pt x="2929" y="12813"/>
                  </a:lnTo>
                  <a:lnTo>
                    <a:pt x="3621" y="12691"/>
                  </a:lnTo>
                  <a:lnTo>
                    <a:pt x="5004" y="12366"/>
                  </a:lnTo>
                  <a:lnTo>
                    <a:pt x="6712" y="11918"/>
                  </a:lnTo>
                  <a:lnTo>
                    <a:pt x="8380" y="11389"/>
                  </a:lnTo>
                  <a:lnTo>
                    <a:pt x="10048" y="10820"/>
                  </a:lnTo>
                  <a:lnTo>
                    <a:pt x="11715" y="10210"/>
                  </a:lnTo>
                  <a:lnTo>
                    <a:pt x="11756" y="10128"/>
                  </a:lnTo>
                  <a:lnTo>
                    <a:pt x="11797" y="10088"/>
                  </a:lnTo>
                  <a:lnTo>
                    <a:pt x="11837" y="9966"/>
                  </a:lnTo>
                  <a:lnTo>
                    <a:pt x="11797" y="9884"/>
                  </a:lnTo>
                  <a:lnTo>
                    <a:pt x="11756" y="9844"/>
                  </a:lnTo>
                  <a:lnTo>
                    <a:pt x="11675" y="9803"/>
                  </a:lnTo>
                  <a:lnTo>
                    <a:pt x="11593" y="9844"/>
                  </a:lnTo>
                  <a:lnTo>
                    <a:pt x="10210" y="10373"/>
                  </a:lnTo>
                  <a:lnTo>
                    <a:pt x="8827" y="10861"/>
                  </a:lnTo>
                  <a:lnTo>
                    <a:pt x="7444" y="11308"/>
                  </a:lnTo>
                  <a:lnTo>
                    <a:pt x="6021" y="11715"/>
                  </a:lnTo>
                  <a:lnTo>
                    <a:pt x="4597" y="12081"/>
                  </a:lnTo>
                  <a:lnTo>
                    <a:pt x="3173" y="12366"/>
                  </a:lnTo>
                  <a:lnTo>
                    <a:pt x="2604" y="12488"/>
                  </a:lnTo>
                  <a:lnTo>
                    <a:pt x="2034" y="12528"/>
                  </a:lnTo>
                  <a:lnTo>
                    <a:pt x="1709" y="12488"/>
                  </a:lnTo>
                  <a:lnTo>
                    <a:pt x="1424" y="12447"/>
                  </a:lnTo>
                  <a:lnTo>
                    <a:pt x="1180" y="12366"/>
                  </a:lnTo>
                  <a:lnTo>
                    <a:pt x="936" y="12244"/>
                  </a:lnTo>
                  <a:lnTo>
                    <a:pt x="692" y="12040"/>
                  </a:lnTo>
                  <a:lnTo>
                    <a:pt x="529" y="11796"/>
                  </a:lnTo>
                  <a:lnTo>
                    <a:pt x="448" y="11511"/>
                  </a:lnTo>
                  <a:lnTo>
                    <a:pt x="407" y="11227"/>
                  </a:lnTo>
                  <a:lnTo>
                    <a:pt x="407" y="10942"/>
                  </a:lnTo>
                  <a:lnTo>
                    <a:pt x="448" y="10657"/>
                  </a:lnTo>
                  <a:lnTo>
                    <a:pt x="529" y="10373"/>
                  </a:lnTo>
                  <a:lnTo>
                    <a:pt x="651" y="10088"/>
                  </a:lnTo>
                  <a:lnTo>
                    <a:pt x="855" y="9803"/>
                  </a:lnTo>
                  <a:lnTo>
                    <a:pt x="1058" y="9518"/>
                  </a:lnTo>
                  <a:lnTo>
                    <a:pt x="1546" y="8990"/>
                  </a:lnTo>
                  <a:lnTo>
                    <a:pt x="2034" y="8501"/>
                  </a:lnTo>
                  <a:lnTo>
                    <a:pt x="2563" y="8013"/>
                  </a:lnTo>
                  <a:lnTo>
                    <a:pt x="3621" y="7037"/>
                  </a:lnTo>
                  <a:lnTo>
                    <a:pt x="4719" y="6102"/>
                  </a:lnTo>
                  <a:lnTo>
                    <a:pt x="5858" y="5207"/>
                  </a:lnTo>
                  <a:lnTo>
                    <a:pt x="6956" y="4271"/>
                  </a:lnTo>
                  <a:lnTo>
                    <a:pt x="8299" y="3295"/>
                  </a:lnTo>
                  <a:lnTo>
                    <a:pt x="9600" y="2278"/>
                  </a:lnTo>
                  <a:lnTo>
                    <a:pt x="12285" y="366"/>
                  </a:lnTo>
                  <a:lnTo>
                    <a:pt x="12326" y="285"/>
                  </a:lnTo>
                  <a:lnTo>
                    <a:pt x="12366" y="203"/>
                  </a:lnTo>
                  <a:lnTo>
                    <a:pt x="12326" y="81"/>
                  </a:lnTo>
                  <a:lnTo>
                    <a:pt x="12285" y="41"/>
                  </a:lnTo>
                  <a:lnTo>
                    <a:pt x="1224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9" name="Google Shape;1079;p30"/>
            <p:cNvSpPr/>
            <p:nvPr/>
          </p:nvSpPr>
          <p:spPr>
            <a:xfrm>
              <a:off x="2756975" y="1978375"/>
              <a:ext cx="183075" cy="133225"/>
            </a:xfrm>
            <a:custGeom>
              <a:avLst/>
              <a:gdLst/>
              <a:ahLst/>
              <a:cxnLst/>
              <a:rect l="l" t="t" r="r" b="b"/>
              <a:pathLst>
                <a:path w="7323" h="5329" extrusionOk="0">
                  <a:moveTo>
                    <a:pt x="5980" y="366"/>
                  </a:moveTo>
                  <a:lnTo>
                    <a:pt x="6306" y="407"/>
                  </a:lnTo>
                  <a:lnTo>
                    <a:pt x="6428" y="407"/>
                  </a:lnTo>
                  <a:lnTo>
                    <a:pt x="6550" y="488"/>
                  </a:lnTo>
                  <a:lnTo>
                    <a:pt x="6672" y="569"/>
                  </a:lnTo>
                  <a:lnTo>
                    <a:pt x="6753" y="651"/>
                  </a:lnTo>
                  <a:lnTo>
                    <a:pt x="6834" y="814"/>
                  </a:lnTo>
                  <a:lnTo>
                    <a:pt x="6875" y="936"/>
                  </a:lnTo>
                  <a:lnTo>
                    <a:pt x="6956" y="1302"/>
                  </a:lnTo>
                  <a:lnTo>
                    <a:pt x="6916" y="1586"/>
                  </a:lnTo>
                  <a:lnTo>
                    <a:pt x="6834" y="1912"/>
                  </a:lnTo>
                  <a:lnTo>
                    <a:pt x="6672" y="2197"/>
                  </a:lnTo>
                  <a:lnTo>
                    <a:pt x="6468" y="2522"/>
                  </a:lnTo>
                  <a:lnTo>
                    <a:pt x="6184" y="2766"/>
                  </a:lnTo>
                  <a:lnTo>
                    <a:pt x="5858" y="3010"/>
                  </a:lnTo>
                  <a:lnTo>
                    <a:pt x="5533" y="3213"/>
                  </a:lnTo>
                  <a:lnTo>
                    <a:pt x="4841" y="3580"/>
                  </a:lnTo>
                  <a:lnTo>
                    <a:pt x="4109" y="3864"/>
                  </a:lnTo>
                  <a:lnTo>
                    <a:pt x="3092" y="4271"/>
                  </a:lnTo>
                  <a:lnTo>
                    <a:pt x="2075" y="4637"/>
                  </a:lnTo>
                  <a:lnTo>
                    <a:pt x="1709" y="4800"/>
                  </a:lnTo>
                  <a:lnTo>
                    <a:pt x="1180" y="4963"/>
                  </a:lnTo>
                  <a:lnTo>
                    <a:pt x="692" y="4963"/>
                  </a:lnTo>
                  <a:lnTo>
                    <a:pt x="530" y="4881"/>
                  </a:lnTo>
                  <a:lnTo>
                    <a:pt x="448" y="4840"/>
                  </a:lnTo>
                  <a:lnTo>
                    <a:pt x="408" y="4759"/>
                  </a:lnTo>
                  <a:lnTo>
                    <a:pt x="367" y="4637"/>
                  </a:lnTo>
                  <a:lnTo>
                    <a:pt x="367" y="4515"/>
                  </a:lnTo>
                  <a:lnTo>
                    <a:pt x="448" y="4312"/>
                  </a:lnTo>
                  <a:lnTo>
                    <a:pt x="570" y="4108"/>
                  </a:lnTo>
                  <a:lnTo>
                    <a:pt x="733" y="3946"/>
                  </a:lnTo>
                  <a:lnTo>
                    <a:pt x="1384" y="3335"/>
                  </a:lnTo>
                  <a:lnTo>
                    <a:pt x="2075" y="2685"/>
                  </a:lnTo>
                  <a:lnTo>
                    <a:pt x="2848" y="2034"/>
                  </a:lnTo>
                  <a:lnTo>
                    <a:pt x="3621" y="1424"/>
                  </a:lnTo>
                  <a:lnTo>
                    <a:pt x="4068" y="1180"/>
                  </a:lnTo>
                  <a:lnTo>
                    <a:pt x="4475" y="936"/>
                  </a:lnTo>
                  <a:lnTo>
                    <a:pt x="4841" y="732"/>
                  </a:lnTo>
                  <a:lnTo>
                    <a:pt x="5207" y="569"/>
                  </a:lnTo>
                  <a:lnTo>
                    <a:pt x="5614" y="447"/>
                  </a:lnTo>
                  <a:lnTo>
                    <a:pt x="5980" y="366"/>
                  </a:lnTo>
                  <a:close/>
                  <a:moveTo>
                    <a:pt x="6021" y="0"/>
                  </a:moveTo>
                  <a:lnTo>
                    <a:pt x="5614" y="81"/>
                  </a:lnTo>
                  <a:lnTo>
                    <a:pt x="5207" y="203"/>
                  </a:lnTo>
                  <a:lnTo>
                    <a:pt x="4841" y="366"/>
                  </a:lnTo>
                  <a:lnTo>
                    <a:pt x="4353" y="569"/>
                  </a:lnTo>
                  <a:lnTo>
                    <a:pt x="3865" y="854"/>
                  </a:lnTo>
                  <a:lnTo>
                    <a:pt x="3377" y="1180"/>
                  </a:lnTo>
                  <a:lnTo>
                    <a:pt x="2930" y="1505"/>
                  </a:lnTo>
                  <a:lnTo>
                    <a:pt x="2035" y="2237"/>
                  </a:lnTo>
                  <a:lnTo>
                    <a:pt x="1180" y="2969"/>
                  </a:lnTo>
                  <a:lnTo>
                    <a:pt x="814" y="3295"/>
                  </a:lnTo>
                  <a:lnTo>
                    <a:pt x="448" y="3702"/>
                  </a:lnTo>
                  <a:lnTo>
                    <a:pt x="245" y="3905"/>
                  </a:lnTo>
                  <a:lnTo>
                    <a:pt x="123" y="4108"/>
                  </a:lnTo>
                  <a:lnTo>
                    <a:pt x="42" y="4352"/>
                  </a:lnTo>
                  <a:lnTo>
                    <a:pt x="1" y="4596"/>
                  </a:lnTo>
                  <a:lnTo>
                    <a:pt x="42" y="4840"/>
                  </a:lnTo>
                  <a:lnTo>
                    <a:pt x="164" y="5044"/>
                  </a:lnTo>
                  <a:lnTo>
                    <a:pt x="326" y="5207"/>
                  </a:lnTo>
                  <a:lnTo>
                    <a:pt x="530" y="5288"/>
                  </a:lnTo>
                  <a:lnTo>
                    <a:pt x="774" y="5329"/>
                  </a:lnTo>
                  <a:lnTo>
                    <a:pt x="1018" y="5329"/>
                  </a:lnTo>
                  <a:lnTo>
                    <a:pt x="1262" y="5288"/>
                  </a:lnTo>
                  <a:lnTo>
                    <a:pt x="1465" y="5247"/>
                  </a:lnTo>
                  <a:lnTo>
                    <a:pt x="2157" y="5003"/>
                  </a:lnTo>
                  <a:lnTo>
                    <a:pt x="2848" y="4759"/>
                  </a:lnTo>
                  <a:lnTo>
                    <a:pt x="4139" y="4266"/>
                  </a:lnTo>
                  <a:lnTo>
                    <a:pt x="4139" y="4266"/>
                  </a:lnTo>
                  <a:lnTo>
                    <a:pt x="4150" y="4271"/>
                  </a:lnTo>
                  <a:lnTo>
                    <a:pt x="4231" y="4230"/>
                  </a:lnTo>
                  <a:lnTo>
                    <a:pt x="4963" y="3905"/>
                  </a:lnTo>
                  <a:lnTo>
                    <a:pt x="5696" y="3539"/>
                  </a:lnTo>
                  <a:lnTo>
                    <a:pt x="6021" y="3335"/>
                  </a:lnTo>
                  <a:lnTo>
                    <a:pt x="6346" y="3091"/>
                  </a:lnTo>
                  <a:lnTo>
                    <a:pt x="6672" y="2847"/>
                  </a:lnTo>
                  <a:lnTo>
                    <a:pt x="6916" y="2522"/>
                  </a:lnTo>
                  <a:lnTo>
                    <a:pt x="7119" y="2197"/>
                  </a:lnTo>
                  <a:lnTo>
                    <a:pt x="7241" y="1871"/>
                  </a:lnTo>
                  <a:lnTo>
                    <a:pt x="7323" y="1505"/>
                  </a:lnTo>
                  <a:lnTo>
                    <a:pt x="7323" y="1098"/>
                  </a:lnTo>
                  <a:lnTo>
                    <a:pt x="7201" y="732"/>
                  </a:lnTo>
                  <a:lnTo>
                    <a:pt x="7119" y="569"/>
                  </a:lnTo>
                  <a:lnTo>
                    <a:pt x="7038" y="407"/>
                  </a:lnTo>
                  <a:lnTo>
                    <a:pt x="6916" y="285"/>
                  </a:lnTo>
                  <a:lnTo>
                    <a:pt x="6794" y="163"/>
                  </a:lnTo>
                  <a:lnTo>
                    <a:pt x="6631" y="81"/>
                  </a:lnTo>
                  <a:lnTo>
                    <a:pt x="6428" y="41"/>
                  </a:lnTo>
                  <a:lnTo>
                    <a:pt x="622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80" name="Google Shape;1080;p30"/>
          <p:cNvGrpSpPr/>
          <p:nvPr/>
        </p:nvGrpSpPr>
        <p:grpSpPr>
          <a:xfrm>
            <a:off x="886093" y="581517"/>
            <a:ext cx="474643" cy="299712"/>
            <a:chOff x="7729218" y="1694205"/>
            <a:chExt cx="474643" cy="299712"/>
          </a:xfrm>
        </p:grpSpPr>
        <p:sp>
          <p:nvSpPr>
            <p:cNvPr id="1081" name="Google Shape;1081;p30"/>
            <p:cNvSpPr/>
            <p:nvPr/>
          </p:nvSpPr>
          <p:spPr>
            <a:xfrm>
              <a:off x="7738507" y="1703494"/>
              <a:ext cx="456065" cy="281088"/>
            </a:xfrm>
            <a:custGeom>
              <a:avLst/>
              <a:gdLst/>
              <a:ahLst/>
              <a:cxnLst/>
              <a:rect l="l" t="t" r="r" b="b"/>
              <a:pathLst>
                <a:path w="9967" h="6143" extrusionOk="0">
                  <a:moveTo>
                    <a:pt x="4963" y="1"/>
                  </a:moveTo>
                  <a:lnTo>
                    <a:pt x="4638" y="41"/>
                  </a:lnTo>
                  <a:lnTo>
                    <a:pt x="4353" y="123"/>
                  </a:lnTo>
                  <a:lnTo>
                    <a:pt x="4068" y="286"/>
                  </a:lnTo>
                  <a:lnTo>
                    <a:pt x="3865" y="489"/>
                  </a:lnTo>
                  <a:lnTo>
                    <a:pt x="3661" y="733"/>
                  </a:lnTo>
                  <a:lnTo>
                    <a:pt x="3499" y="1018"/>
                  </a:lnTo>
                  <a:lnTo>
                    <a:pt x="3417" y="1302"/>
                  </a:lnTo>
                  <a:lnTo>
                    <a:pt x="3377" y="1587"/>
                  </a:lnTo>
                  <a:lnTo>
                    <a:pt x="3417" y="1913"/>
                  </a:lnTo>
                  <a:lnTo>
                    <a:pt x="3499" y="2197"/>
                  </a:lnTo>
                  <a:lnTo>
                    <a:pt x="3377" y="2157"/>
                  </a:lnTo>
                  <a:lnTo>
                    <a:pt x="3214" y="2116"/>
                  </a:lnTo>
                  <a:lnTo>
                    <a:pt x="2929" y="2157"/>
                  </a:lnTo>
                  <a:lnTo>
                    <a:pt x="2645" y="2238"/>
                  </a:lnTo>
                  <a:lnTo>
                    <a:pt x="2482" y="2319"/>
                  </a:lnTo>
                  <a:lnTo>
                    <a:pt x="2400" y="2441"/>
                  </a:lnTo>
                  <a:lnTo>
                    <a:pt x="2319" y="2563"/>
                  </a:lnTo>
                  <a:lnTo>
                    <a:pt x="2238" y="2685"/>
                  </a:lnTo>
                  <a:lnTo>
                    <a:pt x="2156" y="3011"/>
                  </a:lnTo>
                  <a:lnTo>
                    <a:pt x="2197" y="3296"/>
                  </a:lnTo>
                  <a:lnTo>
                    <a:pt x="2238" y="3458"/>
                  </a:lnTo>
                  <a:lnTo>
                    <a:pt x="2278" y="3580"/>
                  </a:lnTo>
                  <a:lnTo>
                    <a:pt x="1912" y="3377"/>
                  </a:lnTo>
                  <a:lnTo>
                    <a:pt x="1546" y="3296"/>
                  </a:lnTo>
                  <a:lnTo>
                    <a:pt x="1140" y="3296"/>
                  </a:lnTo>
                  <a:lnTo>
                    <a:pt x="936" y="3336"/>
                  </a:lnTo>
                  <a:lnTo>
                    <a:pt x="733" y="3418"/>
                  </a:lnTo>
                  <a:lnTo>
                    <a:pt x="570" y="3499"/>
                  </a:lnTo>
                  <a:lnTo>
                    <a:pt x="407" y="3621"/>
                  </a:lnTo>
                  <a:lnTo>
                    <a:pt x="245" y="3784"/>
                  </a:lnTo>
                  <a:lnTo>
                    <a:pt x="123" y="3946"/>
                  </a:lnTo>
                  <a:lnTo>
                    <a:pt x="41" y="4109"/>
                  </a:lnTo>
                  <a:lnTo>
                    <a:pt x="1" y="4312"/>
                  </a:lnTo>
                  <a:lnTo>
                    <a:pt x="1" y="4516"/>
                  </a:lnTo>
                  <a:lnTo>
                    <a:pt x="1" y="4719"/>
                  </a:lnTo>
                  <a:lnTo>
                    <a:pt x="123" y="5004"/>
                  </a:lnTo>
                  <a:lnTo>
                    <a:pt x="285" y="5248"/>
                  </a:lnTo>
                  <a:lnTo>
                    <a:pt x="529" y="5451"/>
                  </a:lnTo>
                  <a:lnTo>
                    <a:pt x="773" y="5573"/>
                  </a:lnTo>
                  <a:lnTo>
                    <a:pt x="1099" y="5695"/>
                  </a:lnTo>
                  <a:lnTo>
                    <a:pt x="1424" y="5777"/>
                  </a:lnTo>
                  <a:lnTo>
                    <a:pt x="2075" y="5899"/>
                  </a:lnTo>
                  <a:lnTo>
                    <a:pt x="3133" y="5980"/>
                  </a:lnTo>
                  <a:lnTo>
                    <a:pt x="4231" y="6062"/>
                  </a:lnTo>
                  <a:lnTo>
                    <a:pt x="5288" y="6102"/>
                  </a:lnTo>
                  <a:lnTo>
                    <a:pt x="6387" y="6143"/>
                  </a:lnTo>
                  <a:lnTo>
                    <a:pt x="7973" y="6143"/>
                  </a:lnTo>
                  <a:lnTo>
                    <a:pt x="8380" y="6062"/>
                  </a:lnTo>
                  <a:lnTo>
                    <a:pt x="8787" y="5980"/>
                  </a:lnTo>
                  <a:lnTo>
                    <a:pt x="9112" y="5858"/>
                  </a:lnTo>
                  <a:lnTo>
                    <a:pt x="9437" y="5655"/>
                  </a:lnTo>
                  <a:lnTo>
                    <a:pt x="9559" y="5533"/>
                  </a:lnTo>
                  <a:lnTo>
                    <a:pt x="9682" y="5370"/>
                  </a:lnTo>
                  <a:lnTo>
                    <a:pt x="9844" y="5004"/>
                  </a:lnTo>
                  <a:lnTo>
                    <a:pt x="9966" y="4638"/>
                  </a:lnTo>
                  <a:lnTo>
                    <a:pt x="9966" y="4272"/>
                  </a:lnTo>
                  <a:lnTo>
                    <a:pt x="9885" y="3865"/>
                  </a:lnTo>
                  <a:lnTo>
                    <a:pt x="9763" y="3540"/>
                  </a:lnTo>
                  <a:lnTo>
                    <a:pt x="9519" y="3214"/>
                  </a:lnTo>
                  <a:lnTo>
                    <a:pt x="9397" y="3092"/>
                  </a:lnTo>
                  <a:lnTo>
                    <a:pt x="9234" y="2970"/>
                  </a:lnTo>
                  <a:lnTo>
                    <a:pt x="9031" y="2807"/>
                  </a:lnTo>
                  <a:lnTo>
                    <a:pt x="8787" y="2726"/>
                  </a:lnTo>
                  <a:lnTo>
                    <a:pt x="8502" y="2685"/>
                  </a:lnTo>
                  <a:lnTo>
                    <a:pt x="8014" y="2685"/>
                  </a:lnTo>
                  <a:lnTo>
                    <a:pt x="7729" y="2726"/>
                  </a:lnTo>
                  <a:lnTo>
                    <a:pt x="7485" y="2848"/>
                  </a:lnTo>
                  <a:lnTo>
                    <a:pt x="7282" y="2970"/>
                  </a:lnTo>
                  <a:lnTo>
                    <a:pt x="7322" y="2685"/>
                  </a:lnTo>
                  <a:lnTo>
                    <a:pt x="7322" y="2360"/>
                  </a:lnTo>
                  <a:lnTo>
                    <a:pt x="7282" y="2035"/>
                  </a:lnTo>
                  <a:lnTo>
                    <a:pt x="7200" y="1750"/>
                  </a:lnTo>
                  <a:lnTo>
                    <a:pt x="7119" y="1424"/>
                  </a:lnTo>
                  <a:lnTo>
                    <a:pt x="6997" y="1180"/>
                  </a:lnTo>
                  <a:lnTo>
                    <a:pt x="6834" y="896"/>
                  </a:lnTo>
                  <a:lnTo>
                    <a:pt x="6631" y="652"/>
                  </a:lnTo>
                  <a:lnTo>
                    <a:pt x="6387" y="448"/>
                  </a:lnTo>
                  <a:lnTo>
                    <a:pt x="6143" y="286"/>
                  </a:lnTo>
                  <a:lnTo>
                    <a:pt x="5858" y="123"/>
                  </a:lnTo>
                  <a:lnTo>
                    <a:pt x="5573" y="41"/>
                  </a:lnTo>
                  <a:lnTo>
                    <a:pt x="524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2" name="Google Shape;1082;p30"/>
            <p:cNvSpPr/>
            <p:nvPr/>
          </p:nvSpPr>
          <p:spPr>
            <a:xfrm>
              <a:off x="7729218" y="1694205"/>
              <a:ext cx="474643" cy="299712"/>
            </a:xfrm>
            <a:custGeom>
              <a:avLst/>
              <a:gdLst/>
              <a:ahLst/>
              <a:cxnLst/>
              <a:rect l="l" t="t" r="r" b="b"/>
              <a:pathLst>
                <a:path w="10373" h="6550" extrusionOk="0">
                  <a:moveTo>
                    <a:pt x="5451" y="366"/>
                  </a:moveTo>
                  <a:lnTo>
                    <a:pt x="5654" y="407"/>
                  </a:lnTo>
                  <a:lnTo>
                    <a:pt x="5858" y="489"/>
                  </a:lnTo>
                  <a:lnTo>
                    <a:pt x="6102" y="570"/>
                  </a:lnTo>
                  <a:lnTo>
                    <a:pt x="6264" y="651"/>
                  </a:lnTo>
                  <a:lnTo>
                    <a:pt x="6468" y="814"/>
                  </a:lnTo>
                  <a:lnTo>
                    <a:pt x="6752" y="1099"/>
                  </a:lnTo>
                  <a:lnTo>
                    <a:pt x="6996" y="1465"/>
                  </a:lnTo>
                  <a:lnTo>
                    <a:pt x="7159" y="1871"/>
                  </a:lnTo>
                  <a:lnTo>
                    <a:pt x="7281" y="2278"/>
                  </a:lnTo>
                  <a:lnTo>
                    <a:pt x="7322" y="2726"/>
                  </a:lnTo>
                  <a:lnTo>
                    <a:pt x="7281" y="3173"/>
                  </a:lnTo>
                  <a:lnTo>
                    <a:pt x="7322" y="3295"/>
                  </a:lnTo>
                  <a:lnTo>
                    <a:pt x="7363" y="3336"/>
                  </a:lnTo>
                  <a:lnTo>
                    <a:pt x="7485" y="3377"/>
                  </a:lnTo>
                  <a:lnTo>
                    <a:pt x="7566" y="3336"/>
                  </a:lnTo>
                  <a:lnTo>
                    <a:pt x="7851" y="3214"/>
                  </a:lnTo>
                  <a:lnTo>
                    <a:pt x="8095" y="3132"/>
                  </a:lnTo>
                  <a:lnTo>
                    <a:pt x="8379" y="3092"/>
                  </a:lnTo>
                  <a:lnTo>
                    <a:pt x="8664" y="3092"/>
                  </a:lnTo>
                  <a:lnTo>
                    <a:pt x="8949" y="3132"/>
                  </a:lnTo>
                  <a:lnTo>
                    <a:pt x="9193" y="3254"/>
                  </a:lnTo>
                  <a:lnTo>
                    <a:pt x="9437" y="3417"/>
                  </a:lnTo>
                  <a:lnTo>
                    <a:pt x="9640" y="3621"/>
                  </a:lnTo>
                  <a:lnTo>
                    <a:pt x="9762" y="3824"/>
                  </a:lnTo>
                  <a:lnTo>
                    <a:pt x="9885" y="4027"/>
                  </a:lnTo>
                  <a:lnTo>
                    <a:pt x="9925" y="4271"/>
                  </a:lnTo>
                  <a:lnTo>
                    <a:pt x="9966" y="4515"/>
                  </a:lnTo>
                  <a:lnTo>
                    <a:pt x="9966" y="4759"/>
                  </a:lnTo>
                  <a:lnTo>
                    <a:pt x="9925" y="5004"/>
                  </a:lnTo>
                  <a:lnTo>
                    <a:pt x="9844" y="5207"/>
                  </a:lnTo>
                  <a:lnTo>
                    <a:pt x="9762" y="5410"/>
                  </a:lnTo>
                  <a:lnTo>
                    <a:pt x="9600" y="5614"/>
                  </a:lnTo>
                  <a:lnTo>
                    <a:pt x="9396" y="5776"/>
                  </a:lnTo>
                  <a:lnTo>
                    <a:pt x="9193" y="5898"/>
                  </a:lnTo>
                  <a:lnTo>
                    <a:pt x="8949" y="5980"/>
                  </a:lnTo>
                  <a:lnTo>
                    <a:pt x="8461" y="6102"/>
                  </a:lnTo>
                  <a:lnTo>
                    <a:pt x="7932" y="6142"/>
                  </a:lnTo>
                  <a:lnTo>
                    <a:pt x="5654" y="6142"/>
                  </a:lnTo>
                  <a:lnTo>
                    <a:pt x="3946" y="6061"/>
                  </a:lnTo>
                  <a:lnTo>
                    <a:pt x="2278" y="5898"/>
                  </a:lnTo>
                  <a:lnTo>
                    <a:pt x="1709" y="5817"/>
                  </a:lnTo>
                  <a:lnTo>
                    <a:pt x="1424" y="5736"/>
                  </a:lnTo>
                  <a:lnTo>
                    <a:pt x="1139" y="5654"/>
                  </a:lnTo>
                  <a:lnTo>
                    <a:pt x="895" y="5532"/>
                  </a:lnTo>
                  <a:lnTo>
                    <a:pt x="651" y="5370"/>
                  </a:lnTo>
                  <a:lnTo>
                    <a:pt x="488" y="5126"/>
                  </a:lnTo>
                  <a:lnTo>
                    <a:pt x="407" y="4882"/>
                  </a:lnTo>
                  <a:lnTo>
                    <a:pt x="407" y="4719"/>
                  </a:lnTo>
                  <a:lnTo>
                    <a:pt x="407" y="4556"/>
                  </a:lnTo>
                  <a:lnTo>
                    <a:pt x="448" y="4393"/>
                  </a:lnTo>
                  <a:lnTo>
                    <a:pt x="529" y="4231"/>
                  </a:lnTo>
                  <a:lnTo>
                    <a:pt x="732" y="3987"/>
                  </a:lnTo>
                  <a:lnTo>
                    <a:pt x="976" y="3824"/>
                  </a:lnTo>
                  <a:lnTo>
                    <a:pt x="1139" y="3743"/>
                  </a:lnTo>
                  <a:lnTo>
                    <a:pt x="1343" y="3702"/>
                  </a:lnTo>
                  <a:lnTo>
                    <a:pt x="1709" y="3702"/>
                  </a:lnTo>
                  <a:lnTo>
                    <a:pt x="2075" y="3783"/>
                  </a:lnTo>
                  <a:lnTo>
                    <a:pt x="2400" y="3946"/>
                  </a:lnTo>
                  <a:lnTo>
                    <a:pt x="2481" y="3987"/>
                  </a:lnTo>
                  <a:lnTo>
                    <a:pt x="2522" y="3987"/>
                  </a:lnTo>
                  <a:lnTo>
                    <a:pt x="2644" y="3905"/>
                  </a:lnTo>
                  <a:lnTo>
                    <a:pt x="2685" y="3824"/>
                  </a:lnTo>
                  <a:lnTo>
                    <a:pt x="2685" y="3743"/>
                  </a:lnTo>
                  <a:lnTo>
                    <a:pt x="2685" y="3661"/>
                  </a:lnTo>
                  <a:lnTo>
                    <a:pt x="2563" y="3417"/>
                  </a:lnTo>
                  <a:lnTo>
                    <a:pt x="2563" y="3173"/>
                  </a:lnTo>
                  <a:lnTo>
                    <a:pt x="2644" y="2970"/>
                  </a:lnTo>
                  <a:lnTo>
                    <a:pt x="2766" y="2766"/>
                  </a:lnTo>
                  <a:lnTo>
                    <a:pt x="2929" y="2644"/>
                  </a:lnTo>
                  <a:lnTo>
                    <a:pt x="3173" y="2563"/>
                  </a:lnTo>
                  <a:lnTo>
                    <a:pt x="3417" y="2522"/>
                  </a:lnTo>
                  <a:lnTo>
                    <a:pt x="3661" y="2604"/>
                  </a:lnTo>
                  <a:lnTo>
                    <a:pt x="3783" y="2604"/>
                  </a:lnTo>
                  <a:lnTo>
                    <a:pt x="3864" y="2522"/>
                  </a:lnTo>
                  <a:lnTo>
                    <a:pt x="3905" y="2400"/>
                  </a:lnTo>
                  <a:lnTo>
                    <a:pt x="3864" y="2278"/>
                  </a:lnTo>
                  <a:lnTo>
                    <a:pt x="3824" y="2116"/>
                  </a:lnTo>
                  <a:lnTo>
                    <a:pt x="3783" y="1912"/>
                  </a:lnTo>
                  <a:lnTo>
                    <a:pt x="3783" y="1749"/>
                  </a:lnTo>
                  <a:lnTo>
                    <a:pt x="3824" y="1546"/>
                  </a:lnTo>
                  <a:lnTo>
                    <a:pt x="3864" y="1383"/>
                  </a:lnTo>
                  <a:lnTo>
                    <a:pt x="3946" y="1180"/>
                  </a:lnTo>
                  <a:lnTo>
                    <a:pt x="4149" y="895"/>
                  </a:lnTo>
                  <a:lnTo>
                    <a:pt x="4312" y="733"/>
                  </a:lnTo>
                  <a:lnTo>
                    <a:pt x="4475" y="611"/>
                  </a:lnTo>
                  <a:lnTo>
                    <a:pt x="4637" y="529"/>
                  </a:lnTo>
                  <a:lnTo>
                    <a:pt x="4841" y="448"/>
                  </a:lnTo>
                  <a:lnTo>
                    <a:pt x="5044" y="407"/>
                  </a:lnTo>
                  <a:lnTo>
                    <a:pt x="5247" y="366"/>
                  </a:lnTo>
                  <a:close/>
                  <a:moveTo>
                    <a:pt x="5003" y="0"/>
                  </a:moveTo>
                  <a:lnTo>
                    <a:pt x="4759" y="41"/>
                  </a:lnTo>
                  <a:lnTo>
                    <a:pt x="4515" y="122"/>
                  </a:lnTo>
                  <a:lnTo>
                    <a:pt x="4312" y="244"/>
                  </a:lnTo>
                  <a:lnTo>
                    <a:pt x="4108" y="366"/>
                  </a:lnTo>
                  <a:lnTo>
                    <a:pt x="3946" y="529"/>
                  </a:lnTo>
                  <a:lnTo>
                    <a:pt x="3783" y="692"/>
                  </a:lnTo>
                  <a:lnTo>
                    <a:pt x="3661" y="895"/>
                  </a:lnTo>
                  <a:lnTo>
                    <a:pt x="3539" y="1139"/>
                  </a:lnTo>
                  <a:lnTo>
                    <a:pt x="3458" y="1343"/>
                  </a:lnTo>
                  <a:lnTo>
                    <a:pt x="3417" y="1587"/>
                  </a:lnTo>
                  <a:lnTo>
                    <a:pt x="3417" y="1790"/>
                  </a:lnTo>
                  <a:lnTo>
                    <a:pt x="3417" y="2034"/>
                  </a:lnTo>
                  <a:lnTo>
                    <a:pt x="3431" y="2119"/>
                  </a:lnTo>
                  <a:lnTo>
                    <a:pt x="3431" y="2119"/>
                  </a:lnTo>
                  <a:lnTo>
                    <a:pt x="3417" y="2116"/>
                  </a:lnTo>
                  <a:lnTo>
                    <a:pt x="3254" y="2116"/>
                  </a:lnTo>
                  <a:lnTo>
                    <a:pt x="3051" y="2156"/>
                  </a:lnTo>
                  <a:lnTo>
                    <a:pt x="2888" y="2197"/>
                  </a:lnTo>
                  <a:lnTo>
                    <a:pt x="2725" y="2278"/>
                  </a:lnTo>
                  <a:lnTo>
                    <a:pt x="2603" y="2360"/>
                  </a:lnTo>
                  <a:lnTo>
                    <a:pt x="2441" y="2482"/>
                  </a:lnTo>
                  <a:lnTo>
                    <a:pt x="2359" y="2644"/>
                  </a:lnTo>
                  <a:lnTo>
                    <a:pt x="2237" y="2807"/>
                  </a:lnTo>
                  <a:lnTo>
                    <a:pt x="2197" y="2970"/>
                  </a:lnTo>
                  <a:lnTo>
                    <a:pt x="2156" y="3173"/>
                  </a:lnTo>
                  <a:lnTo>
                    <a:pt x="2156" y="3336"/>
                  </a:lnTo>
                  <a:lnTo>
                    <a:pt x="2170" y="3407"/>
                  </a:lnTo>
                  <a:lnTo>
                    <a:pt x="1993" y="3336"/>
                  </a:lnTo>
                  <a:lnTo>
                    <a:pt x="1749" y="3295"/>
                  </a:lnTo>
                  <a:lnTo>
                    <a:pt x="1302" y="3295"/>
                  </a:lnTo>
                  <a:lnTo>
                    <a:pt x="1098" y="3336"/>
                  </a:lnTo>
                  <a:lnTo>
                    <a:pt x="854" y="3417"/>
                  </a:lnTo>
                  <a:lnTo>
                    <a:pt x="692" y="3499"/>
                  </a:lnTo>
                  <a:lnTo>
                    <a:pt x="529" y="3621"/>
                  </a:lnTo>
                  <a:lnTo>
                    <a:pt x="366" y="3783"/>
                  </a:lnTo>
                  <a:lnTo>
                    <a:pt x="244" y="3946"/>
                  </a:lnTo>
                  <a:lnTo>
                    <a:pt x="122" y="4109"/>
                  </a:lnTo>
                  <a:lnTo>
                    <a:pt x="41" y="4312"/>
                  </a:lnTo>
                  <a:lnTo>
                    <a:pt x="0" y="4515"/>
                  </a:lnTo>
                  <a:lnTo>
                    <a:pt x="0" y="4719"/>
                  </a:lnTo>
                  <a:lnTo>
                    <a:pt x="0" y="4922"/>
                  </a:lnTo>
                  <a:lnTo>
                    <a:pt x="41" y="5126"/>
                  </a:lnTo>
                  <a:lnTo>
                    <a:pt x="122" y="5288"/>
                  </a:lnTo>
                  <a:lnTo>
                    <a:pt x="204" y="5451"/>
                  </a:lnTo>
                  <a:lnTo>
                    <a:pt x="488" y="5695"/>
                  </a:lnTo>
                  <a:lnTo>
                    <a:pt x="773" y="5898"/>
                  </a:lnTo>
                  <a:lnTo>
                    <a:pt x="1139" y="6061"/>
                  </a:lnTo>
                  <a:lnTo>
                    <a:pt x="1505" y="6183"/>
                  </a:lnTo>
                  <a:lnTo>
                    <a:pt x="1912" y="6265"/>
                  </a:lnTo>
                  <a:lnTo>
                    <a:pt x="2278" y="6305"/>
                  </a:lnTo>
                  <a:lnTo>
                    <a:pt x="4027" y="6427"/>
                  </a:lnTo>
                  <a:lnTo>
                    <a:pt x="5776" y="6509"/>
                  </a:lnTo>
                  <a:lnTo>
                    <a:pt x="7119" y="6549"/>
                  </a:lnTo>
                  <a:lnTo>
                    <a:pt x="7769" y="6549"/>
                  </a:lnTo>
                  <a:lnTo>
                    <a:pt x="8420" y="6509"/>
                  </a:lnTo>
                  <a:lnTo>
                    <a:pt x="8990" y="6387"/>
                  </a:lnTo>
                  <a:lnTo>
                    <a:pt x="9234" y="6305"/>
                  </a:lnTo>
                  <a:lnTo>
                    <a:pt x="9478" y="6183"/>
                  </a:lnTo>
                  <a:lnTo>
                    <a:pt x="9722" y="6020"/>
                  </a:lnTo>
                  <a:lnTo>
                    <a:pt x="9925" y="5858"/>
                  </a:lnTo>
                  <a:lnTo>
                    <a:pt x="10088" y="5654"/>
                  </a:lnTo>
                  <a:lnTo>
                    <a:pt x="10210" y="5370"/>
                  </a:lnTo>
                  <a:lnTo>
                    <a:pt x="10291" y="5126"/>
                  </a:lnTo>
                  <a:lnTo>
                    <a:pt x="10373" y="4882"/>
                  </a:lnTo>
                  <a:lnTo>
                    <a:pt x="10373" y="4597"/>
                  </a:lnTo>
                  <a:lnTo>
                    <a:pt x="10332" y="4312"/>
                  </a:lnTo>
                  <a:lnTo>
                    <a:pt x="10291" y="4068"/>
                  </a:lnTo>
                  <a:lnTo>
                    <a:pt x="10210" y="3783"/>
                  </a:lnTo>
                  <a:lnTo>
                    <a:pt x="10088" y="3539"/>
                  </a:lnTo>
                  <a:lnTo>
                    <a:pt x="9925" y="3336"/>
                  </a:lnTo>
                  <a:lnTo>
                    <a:pt x="9681" y="3092"/>
                  </a:lnTo>
                  <a:lnTo>
                    <a:pt x="9396" y="2888"/>
                  </a:lnTo>
                  <a:lnTo>
                    <a:pt x="9071" y="2766"/>
                  </a:lnTo>
                  <a:lnTo>
                    <a:pt x="8705" y="2685"/>
                  </a:lnTo>
                  <a:lnTo>
                    <a:pt x="8379" y="2685"/>
                  </a:lnTo>
                  <a:lnTo>
                    <a:pt x="8013" y="2726"/>
                  </a:lnTo>
                  <a:lnTo>
                    <a:pt x="7688" y="2848"/>
                  </a:lnTo>
                  <a:lnTo>
                    <a:pt x="7688" y="2644"/>
                  </a:lnTo>
                  <a:lnTo>
                    <a:pt x="7647" y="2075"/>
                  </a:lnTo>
                  <a:lnTo>
                    <a:pt x="7485" y="1587"/>
                  </a:lnTo>
                  <a:lnTo>
                    <a:pt x="7363" y="1343"/>
                  </a:lnTo>
                  <a:lnTo>
                    <a:pt x="7241" y="1099"/>
                  </a:lnTo>
                  <a:lnTo>
                    <a:pt x="7078" y="895"/>
                  </a:lnTo>
                  <a:lnTo>
                    <a:pt x="6915" y="692"/>
                  </a:lnTo>
                  <a:lnTo>
                    <a:pt x="6712" y="489"/>
                  </a:lnTo>
                  <a:lnTo>
                    <a:pt x="6508" y="366"/>
                  </a:lnTo>
                  <a:lnTo>
                    <a:pt x="6264" y="204"/>
                  </a:lnTo>
                  <a:lnTo>
                    <a:pt x="6020" y="122"/>
                  </a:lnTo>
                  <a:lnTo>
                    <a:pt x="5776" y="41"/>
                  </a:lnTo>
                  <a:lnTo>
                    <a:pt x="5491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83" name="Google Shape;1083;p30"/>
          <p:cNvSpPr/>
          <p:nvPr/>
        </p:nvSpPr>
        <p:spPr>
          <a:xfrm>
            <a:off x="278996" y="3091338"/>
            <a:ext cx="152693" cy="154523"/>
          </a:xfrm>
          <a:custGeom>
            <a:avLst/>
            <a:gdLst/>
            <a:ahLst/>
            <a:cxnLst/>
            <a:rect l="l" t="t" r="r" b="b"/>
            <a:pathLst>
              <a:path w="3337" h="3377" extrusionOk="0">
                <a:moveTo>
                  <a:pt x="1506" y="0"/>
                </a:moveTo>
                <a:lnTo>
                  <a:pt x="1262" y="41"/>
                </a:lnTo>
                <a:lnTo>
                  <a:pt x="1018" y="122"/>
                </a:lnTo>
                <a:lnTo>
                  <a:pt x="774" y="204"/>
                </a:lnTo>
                <a:lnTo>
                  <a:pt x="570" y="366"/>
                </a:lnTo>
                <a:lnTo>
                  <a:pt x="408" y="529"/>
                </a:lnTo>
                <a:lnTo>
                  <a:pt x="245" y="692"/>
                </a:lnTo>
                <a:lnTo>
                  <a:pt x="164" y="895"/>
                </a:lnTo>
                <a:lnTo>
                  <a:pt x="82" y="1098"/>
                </a:lnTo>
                <a:lnTo>
                  <a:pt x="1" y="1342"/>
                </a:lnTo>
                <a:lnTo>
                  <a:pt x="1" y="1546"/>
                </a:lnTo>
                <a:lnTo>
                  <a:pt x="1" y="1790"/>
                </a:lnTo>
                <a:lnTo>
                  <a:pt x="1" y="1993"/>
                </a:lnTo>
                <a:lnTo>
                  <a:pt x="123" y="2319"/>
                </a:lnTo>
                <a:lnTo>
                  <a:pt x="245" y="2563"/>
                </a:lnTo>
                <a:lnTo>
                  <a:pt x="448" y="2807"/>
                </a:lnTo>
                <a:lnTo>
                  <a:pt x="692" y="3010"/>
                </a:lnTo>
                <a:lnTo>
                  <a:pt x="936" y="3173"/>
                </a:lnTo>
                <a:lnTo>
                  <a:pt x="1221" y="3295"/>
                </a:lnTo>
                <a:lnTo>
                  <a:pt x="1506" y="3376"/>
                </a:lnTo>
                <a:lnTo>
                  <a:pt x="1831" y="3376"/>
                </a:lnTo>
                <a:lnTo>
                  <a:pt x="2075" y="3336"/>
                </a:lnTo>
                <a:lnTo>
                  <a:pt x="2319" y="3254"/>
                </a:lnTo>
                <a:lnTo>
                  <a:pt x="2564" y="3173"/>
                </a:lnTo>
                <a:lnTo>
                  <a:pt x="2767" y="3010"/>
                </a:lnTo>
                <a:lnTo>
                  <a:pt x="2930" y="2847"/>
                </a:lnTo>
                <a:lnTo>
                  <a:pt x="3092" y="2685"/>
                </a:lnTo>
                <a:lnTo>
                  <a:pt x="3214" y="2441"/>
                </a:lnTo>
                <a:lnTo>
                  <a:pt x="3296" y="2197"/>
                </a:lnTo>
                <a:lnTo>
                  <a:pt x="3336" y="1912"/>
                </a:lnTo>
                <a:lnTo>
                  <a:pt x="3336" y="1627"/>
                </a:lnTo>
                <a:lnTo>
                  <a:pt x="3296" y="1342"/>
                </a:lnTo>
                <a:lnTo>
                  <a:pt x="3214" y="1098"/>
                </a:lnTo>
                <a:lnTo>
                  <a:pt x="3092" y="854"/>
                </a:lnTo>
                <a:lnTo>
                  <a:pt x="2930" y="610"/>
                </a:lnTo>
                <a:lnTo>
                  <a:pt x="2726" y="407"/>
                </a:lnTo>
                <a:lnTo>
                  <a:pt x="2482" y="244"/>
                </a:lnTo>
                <a:lnTo>
                  <a:pt x="2238" y="122"/>
                </a:lnTo>
                <a:lnTo>
                  <a:pt x="1994" y="41"/>
                </a:lnTo>
                <a:lnTo>
                  <a:pt x="175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4" name="Google Shape;1084;p30"/>
          <p:cNvSpPr/>
          <p:nvPr/>
        </p:nvSpPr>
        <p:spPr>
          <a:xfrm>
            <a:off x="6054153" y="4663347"/>
            <a:ext cx="85704" cy="85658"/>
          </a:xfrm>
          <a:custGeom>
            <a:avLst/>
            <a:gdLst/>
            <a:ahLst/>
            <a:cxnLst/>
            <a:rect l="l" t="t" r="r" b="b"/>
            <a:pathLst>
              <a:path w="1873" h="1872" extrusionOk="0">
                <a:moveTo>
                  <a:pt x="733" y="1"/>
                </a:moveTo>
                <a:lnTo>
                  <a:pt x="489" y="82"/>
                </a:lnTo>
                <a:lnTo>
                  <a:pt x="245" y="245"/>
                </a:lnTo>
                <a:lnTo>
                  <a:pt x="82" y="448"/>
                </a:lnTo>
                <a:lnTo>
                  <a:pt x="1" y="692"/>
                </a:lnTo>
                <a:lnTo>
                  <a:pt x="1" y="936"/>
                </a:lnTo>
                <a:lnTo>
                  <a:pt x="42" y="1221"/>
                </a:lnTo>
                <a:lnTo>
                  <a:pt x="123" y="1424"/>
                </a:lnTo>
                <a:lnTo>
                  <a:pt x="245" y="1546"/>
                </a:lnTo>
                <a:lnTo>
                  <a:pt x="367" y="1668"/>
                </a:lnTo>
                <a:lnTo>
                  <a:pt x="489" y="1750"/>
                </a:lnTo>
                <a:lnTo>
                  <a:pt x="611" y="1831"/>
                </a:lnTo>
                <a:lnTo>
                  <a:pt x="774" y="1872"/>
                </a:lnTo>
                <a:lnTo>
                  <a:pt x="1099" y="1872"/>
                </a:lnTo>
                <a:lnTo>
                  <a:pt x="1262" y="1831"/>
                </a:lnTo>
                <a:lnTo>
                  <a:pt x="1384" y="1791"/>
                </a:lnTo>
                <a:lnTo>
                  <a:pt x="1506" y="1709"/>
                </a:lnTo>
                <a:lnTo>
                  <a:pt x="1628" y="1587"/>
                </a:lnTo>
                <a:lnTo>
                  <a:pt x="1750" y="1465"/>
                </a:lnTo>
                <a:lnTo>
                  <a:pt x="1831" y="1302"/>
                </a:lnTo>
                <a:lnTo>
                  <a:pt x="1872" y="1140"/>
                </a:lnTo>
                <a:lnTo>
                  <a:pt x="1872" y="977"/>
                </a:lnTo>
                <a:lnTo>
                  <a:pt x="1872" y="774"/>
                </a:lnTo>
                <a:lnTo>
                  <a:pt x="1791" y="652"/>
                </a:lnTo>
                <a:lnTo>
                  <a:pt x="1750" y="489"/>
                </a:lnTo>
                <a:lnTo>
                  <a:pt x="1669" y="367"/>
                </a:lnTo>
                <a:lnTo>
                  <a:pt x="1547" y="245"/>
                </a:lnTo>
                <a:lnTo>
                  <a:pt x="1303" y="82"/>
                </a:lnTo>
                <a:lnTo>
                  <a:pt x="977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5" name="Google Shape;1085;p30"/>
          <p:cNvSpPr/>
          <p:nvPr/>
        </p:nvSpPr>
        <p:spPr>
          <a:xfrm>
            <a:off x="7739087" y="4470668"/>
            <a:ext cx="85658" cy="85658"/>
          </a:xfrm>
          <a:custGeom>
            <a:avLst/>
            <a:gdLst/>
            <a:ahLst/>
            <a:cxnLst/>
            <a:rect l="l" t="t" r="r" b="b"/>
            <a:pathLst>
              <a:path w="1872" h="1872" extrusionOk="0">
                <a:moveTo>
                  <a:pt x="733" y="1"/>
                </a:moveTo>
                <a:lnTo>
                  <a:pt x="489" y="82"/>
                </a:lnTo>
                <a:lnTo>
                  <a:pt x="286" y="245"/>
                </a:lnTo>
                <a:lnTo>
                  <a:pt x="123" y="448"/>
                </a:lnTo>
                <a:lnTo>
                  <a:pt x="1" y="692"/>
                </a:lnTo>
                <a:lnTo>
                  <a:pt x="1" y="936"/>
                </a:lnTo>
                <a:lnTo>
                  <a:pt x="41" y="1221"/>
                </a:lnTo>
                <a:lnTo>
                  <a:pt x="164" y="1424"/>
                </a:lnTo>
                <a:lnTo>
                  <a:pt x="245" y="1587"/>
                </a:lnTo>
                <a:lnTo>
                  <a:pt x="367" y="1668"/>
                </a:lnTo>
                <a:lnTo>
                  <a:pt x="489" y="1750"/>
                </a:lnTo>
                <a:lnTo>
                  <a:pt x="652" y="1831"/>
                </a:lnTo>
                <a:lnTo>
                  <a:pt x="774" y="1872"/>
                </a:lnTo>
                <a:lnTo>
                  <a:pt x="1099" y="1872"/>
                </a:lnTo>
                <a:lnTo>
                  <a:pt x="1262" y="1831"/>
                </a:lnTo>
                <a:lnTo>
                  <a:pt x="1384" y="1790"/>
                </a:lnTo>
                <a:lnTo>
                  <a:pt x="1546" y="1709"/>
                </a:lnTo>
                <a:lnTo>
                  <a:pt x="1628" y="1587"/>
                </a:lnTo>
                <a:lnTo>
                  <a:pt x="1750" y="1465"/>
                </a:lnTo>
                <a:lnTo>
                  <a:pt x="1831" y="1302"/>
                </a:lnTo>
                <a:lnTo>
                  <a:pt x="1872" y="1140"/>
                </a:lnTo>
                <a:lnTo>
                  <a:pt x="1872" y="977"/>
                </a:lnTo>
                <a:lnTo>
                  <a:pt x="1872" y="773"/>
                </a:lnTo>
                <a:lnTo>
                  <a:pt x="1831" y="651"/>
                </a:lnTo>
                <a:lnTo>
                  <a:pt x="1750" y="489"/>
                </a:lnTo>
                <a:lnTo>
                  <a:pt x="1669" y="367"/>
                </a:lnTo>
                <a:lnTo>
                  <a:pt x="1546" y="245"/>
                </a:lnTo>
                <a:lnTo>
                  <a:pt x="1302" y="82"/>
                </a:lnTo>
                <a:lnTo>
                  <a:pt x="977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6" name="Google Shape;1086;p30"/>
          <p:cNvSpPr/>
          <p:nvPr/>
        </p:nvSpPr>
        <p:spPr>
          <a:xfrm>
            <a:off x="8772703" y="1409147"/>
            <a:ext cx="85704" cy="85658"/>
          </a:xfrm>
          <a:custGeom>
            <a:avLst/>
            <a:gdLst/>
            <a:ahLst/>
            <a:cxnLst/>
            <a:rect l="l" t="t" r="r" b="b"/>
            <a:pathLst>
              <a:path w="1873" h="1872" extrusionOk="0">
                <a:moveTo>
                  <a:pt x="733" y="1"/>
                </a:moveTo>
                <a:lnTo>
                  <a:pt x="489" y="82"/>
                </a:lnTo>
                <a:lnTo>
                  <a:pt x="245" y="245"/>
                </a:lnTo>
                <a:lnTo>
                  <a:pt x="82" y="448"/>
                </a:lnTo>
                <a:lnTo>
                  <a:pt x="1" y="692"/>
                </a:lnTo>
                <a:lnTo>
                  <a:pt x="1" y="936"/>
                </a:lnTo>
                <a:lnTo>
                  <a:pt x="42" y="1221"/>
                </a:lnTo>
                <a:lnTo>
                  <a:pt x="123" y="1424"/>
                </a:lnTo>
                <a:lnTo>
                  <a:pt x="245" y="1546"/>
                </a:lnTo>
                <a:lnTo>
                  <a:pt x="367" y="1668"/>
                </a:lnTo>
                <a:lnTo>
                  <a:pt x="489" y="1750"/>
                </a:lnTo>
                <a:lnTo>
                  <a:pt x="611" y="1831"/>
                </a:lnTo>
                <a:lnTo>
                  <a:pt x="774" y="1872"/>
                </a:lnTo>
                <a:lnTo>
                  <a:pt x="1099" y="1872"/>
                </a:lnTo>
                <a:lnTo>
                  <a:pt x="1262" y="1831"/>
                </a:lnTo>
                <a:lnTo>
                  <a:pt x="1384" y="1791"/>
                </a:lnTo>
                <a:lnTo>
                  <a:pt x="1506" y="1709"/>
                </a:lnTo>
                <a:lnTo>
                  <a:pt x="1628" y="1587"/>
                </a:lnTo>
                <a:lnTo>
                  <a:pt x="1750" y="1465"/>
                </a:lnTo>
                <a:lnTo>
                  <a:pt x="1831" y="1302"/>
                </a:lnTo>
                <a:lnTo>
                  <a:pt x="1872" y="1140"/>
                </a:lnTo>
                <a:lnTo>
                  <a:pt x="1872" y="977"/>
                </a:lnTo>
                <a:lnTo>
                  <a:pt x="1872" y="774"/>
                </a:lnTo>
                <a:lnTo>
                  <a:pt x="1791" y="652"/>
                </a:lnTo>
                <a:lnTo>
                  <a:pt x="1750" y="489"/>
                </a:lnTo>
                <a:lnTo>
                  <a:pt x="1669" y="367"/>
                </a:lnTo>
                <a:lnTo>
                  <a:pt x="1547" y="245"/>
                </a:lnTo>
                <a:lnTo>
                  <a:pt x="1303" y="82"/>
                </a:lnTo>
                <a:lnTo>
                  <a:pt x="977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7" name="Google Shape;1087;p30"/>
          <p:cNvSpPr/>
          <p:nvPr/>
        </p:nvSpPr>
        <p:spPr>
          <a:xfrm>
            <a:off x="7371478" y="206147"/>
            <a:ext cx="85704" cy="85658"/>
          </a:xfrm>
          <a:custGeom>
            <a:avLst/>
            <a:gdLst/>
            <a:ahLst/>
            <a:cxnLst/>
            <a:rect l="l" t="t" r="r" b="b"/>
            <a:pathLst>
              <a:path w="1873" h="1872" extrusionOk="0">
                <a:moveTo>
                  <a:pt x="733" y="1"/>
                </a:moveTo>
                <a:lnTo>
                  <a:pt x="489" y="82"/>
                </a:lnTo>
                <a:lnTo>
                  <a:pt x="245" y="245"/>
                </a:lnTo>
                <a:lnTo>
                  <a:pt x="82" y="448"/>
                </a:lnTo>
                <a:lnTo>
                  <a:pt x="1" y="692"/>
                </a:lnTo>
                <a:lnTo>
                  <a:pt x="1" y="936"/>
                </a:lnTo>
                <a:lnTo>
                  <a:pt x="42" y="1221"/>
                </a:lnTo>
                <a:lnTo>
                  <a:pt x="123" y="1424"/>
                </a:lnTo>
                <a:lnTo>
                  <a:pt x="245" y="1546"/>
                </a:lnTo>
                <a:lnTo>
                  <a:pt x="367" y="1668"/>
                </a:lnTo>
                <a:lnTo>
                  <a:pt x="489" y="1750"/>
                </a:lnTo>
                <a:lnTo>
                  <a:pt x="611" y="1831"/>
                </a:lnTo>
                <a:lnTo>
                  <a:pt x="774" y="1872"/>
                </a:lnTo>
                <a:lnTo>
                  <a:pt x="1099" y="1872"/>
                </a:lnTo>
                <a:lnTo>
                  <a:pt x="1262" y="1831"/>
                </a:lnTo>
                <a:lnTo>
                  <a:pt x="1384" y="1791"/>
                </a:lnTo>
                <a:lnTo>
                  <a:pt x="1506" y="1709"/>
                </a:lnTo>
                <a:lnTo>
                  <a:pt x="1628" y="1587"/>
                </a:lnTo>
                <a:lnTo>
                  <a:pt x="1750" y="1465"/>
                </a:lnTo>
                <a:lnTo>
                  <a:pt x="1831" y="1302"/>
                </a:lnTo>
                <a:lnTo>
                  <a:pt x="1872" y="1140"/>
                </a:lnTo>
                <a:lnTo>
                  <a:pt x="1872" y="977"/>
                </a:lnTo>
                <a:lnTo>
                  <a:pt x="1872" y="774"/>
                </a:lnTo>
                <a:lnTo>
                  <a:pt x="1791" y="652"/>
                </a:lnTo>
                <a:lnTo>
                  <a:pt x="1750" y="489"/>
                </a:lnTo>
                <a:lnTo>
                  <a:pt x="1669" y="367"/>
                </a:lnTo>
                <a:lnTo>
                  <a:pt x="1547" y="245"/>
                </a:lnTo>
                <a:lnTo>
                  <a:pt x="1303" y="82"/>
                </a:lnTo>
                <a:lnTo>
                  <a:pt x="977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8" name="Google Shape;1088;p30"/>
          <p:cNvSpPr/>
          <p:nvPr/>
        </p:nvSpPr>
        <p:spPr>
          <a:xfrm>
            <a:off x="1648337" y="291793"/>
            <a:ext cx="85658" cy="85658"/>
          </a:xfrm>
          <a:custGeom>
            <a:avLst/>
            <a:gdLst/>
            <a:ahLst/>
            <a:cxnLst/>
            <a:rect l="l" t="t" r="r" b="b"/>
            <a:pathLst>
              <a:path w="1872" h="1872" extrusionOk="0">
                <a:moveTo>
                  <a:pt x="733" y="1"/>
                </a:moveTo>
                <a:lnTo>
                  <a:pt x="489" y="82"/>
                </a:lnTo>
                <a:lnTo>
                  <a:pt x="286" y="245"/>
                </a:lnTo>
                <a:lnTo>
                  <a:pt x="123" y="448"/>
                </a:lnTo>
                <a:lnTo>
                  <a:pt x="1" y="692"/>
                </a:lnTo>
                <a:lnTo>
                  <a:pt x="1" y="936"/>
                </a:lnTo>
                <a:lnTo>
                  <a:pt x="41" y="1221"/>
                </a:lnTo>
                <a:lnTo>
                  <a:pt x="164" y="1424"/>
                </a:lnTo>
                <a:lnTo>
                  <a:pt x="245" y="1587"/>
                </a:lnTo>
                <a:lnTo>
                  <a:pt x="367" y="1668"/>
                </a:lnTo>
                <a:lnTo>
                  <a:pt x="489" y="1750"/>
                </a:lnTo>
                <a:lnTo>
                  <a:pt x="652" y="1831"/>
                </a:lnTo>
                <a:lnTo>
                  <a:pt x="774" y="1872"/>
                </a:lnTo>
                <a:lnTo>
                  <a:pt x="1099" y="1872"/>
                </a:lnTo>
                <a:lnTo>
                  <a:pt x="1262" y="1831"/>
                </a:lnTo>
                <a:lnTo>
                  <a:pt x="1384" y="1790"/>
                </a:lnTo>
                <a:lnTo>
                  <a:pt x="1546" y="1709"/>
                </a:lnTo>
                <a:lnTo>
                  <a:pt x="1628" y="1587"/>
                </a:lnTo>
                <a:lnTo>
                  <a:pt x="1750" y="1465"/>
                </a:lnTo>
                <a:lnTo>
                  <a:pt x="1831" y="1302"/>
                </a:lnTo>
                <a:lnTo>
                  <a:pt x="1872" y="1140"/>
                </a:lnTo>
                <a:lnTo>
                  <a:pt x="1872" y="977"/>
                </a:lnTo>
                <a:lnTo>
                  <a:pt x="1872" y="773"/>
                </a:lnTo>
                <a:lnTo>
                  <a:pt x="1831" y="651"/>
                </a:lnTo>
                <a:lnTo>
                  <a:pt x="1750" y="489"/>
                </a:lnTo>
                <a:lnTo>
                  <a:pt x="1669" y="367"/>
                </a:lnTo>
                <a:lnTo>
                  <a:pt x="1546" y="245"/>
                </a:lnTo>
                <a:lnTo>
                  <a:pt x="1302" y="82"/>
                </a:lnTo>
                <a:lnTo>
                  <a:pt x="977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14_1">
    <p:spTree>
      <p:nvGrpSpPr>
        <p:cNvPr id="1" name="Shape 10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0" name="Google Shape;1090;p31"/>
          <p:cNvSpPr/>
          <p:nvPr/>
        </p:nvSpPr>
        <p:spPr>
          <a:xfrm rot="10800000" flipH="1">
            <a:off x="-3335934" y="4390282"/>
            <a:ext cx="5171118" cy="2972279"/>
          </a:xfrm>
          <a:custGeom>
            <a:avLst/>
            <a:gdLst/>
            <a:ahLst/>
            <a:cxnLst/>
            <a:rect l="l" t="t" r="r" b="b"/>
            <a:pathLst>
              <a:path w="34820" h="20014" extrusionOk="0">
                <a:moveTo>
                  <a:pt x="27294" y="1"/>
                </a:moveTo>
                <a:lnTo>
                  <a:pt x="26765" y="41"/>
                </a:lnTo>
                <a:lnTo>
                  <a:pt x="25626" y="123"/>
                </a:lnTo>
                <a:lnTo>
                  <a:pt x="24487" y="326"/>
                </a:lnTo>
                <a:lnTo>
                  <a:pt x="23348" y="529"/>
                </a:lnTo>
                <a:lnTo>
                  <a:pt x="22210" y="814"/>
                </a:lnTo>
                <a:lnTo>
                  <a:pt x="17044" y="1953"/>
                </a:lnTo>
                <a:lnTo>
                  <a:pt x="11878" y="3133"/>
                </a:lnTo>
                <a:lnTo>
                  <a:pt x="10698" y="3377"/>
                </a:lnTo>
                <a:lnTo>
                  <a:pt x="9559" y="3662"/>
                </a:lnTo>
                <a:lnTo>
                  <a:pt x="8380" y="3987"/>
                </a:lnTo>
                <a:lnTo>
                  <a:pt x="7281" y="4394"/>
                </a:lnTo>
                <a:lnTo>
                  <a:pt x="6264" y="4760"/>
                </a:lnTo>
                <a:lnTo>
                  <a:pt x="5288" y="5248"/>
                </a:lnTo>
                <a:lnTo>
                  <a:pt x="4353" y="5777"/>
                </a:lnTo>
                <a:lnTo>
                  <a:pt x="3905" y="6061"/>
                </a:lnTo>
                <a:lnTo>
                  <a:pt x="3458" y="6387"/>
                </a:lnTo>
                <a:lnTo>
                  <a:pt x="2766" y="6997"/>
                </a:lnTo>
                <a:lnTo>
                  <a:pt x="2156" y="7648"/>
                </a:lnTo>
                <a:lnTo>
                  <a:pt x="1587" y="8339"/>
                </a:lnTo>
                <a:lnTo>
                  <a:pt x="1099" y="9112"/>
                </a:lnTo>
                <a:lnTo>
                  <a:pt x="692" y="9885"/>
                </a:lnTo>
                <a:lnTo>
                  <a:pt x="366" y="10699"/>
                </a:lnTo>
                <a:lnTo>
                  <a:pt x="244" y="11146"/>
                </a:lnTo>
                <a:lnTo>
                  <a:pt x="122" y="11553"/>
                </a:lnTo>
                <a:lnTo>
                  <a:pt x="82" y="11959"/>
                </a:lnTo>
                <a:lnTo>
                  <a:pt x="0" y="12407"/>
                </a:lnTo>
                <a:lnTo>
                  <a:pt x="0" y="12854"/>
                </a:lnTo>
                <a:lnTo>
                  <a:pt x="0" y="13261"/>
                </a:lnTo>
                <a:lnTo>
                  <a:pt x="41" y="13709"/>
                </a:lnTo>
                <a:lnTo>
                  <a:pt x="122" y="14115"/>
                </a:lnTo>
                <a:lnTo>
                  <a:pt x="244" y="14522"/>
                </a:lnTo>
                <a:lnTo>
                  <a:pt x="366" y="14929"/>
                </a:lnTo>
                <a:lnTo>
                  <a:pt x="529" y="15336"/>
                </a:lnTo>
                <a:lnTo>
                  <a:pt x="732" y="15742"/>
                </a:lnTo>
                <a:lnTo>
                  <a:pt x="1017" y="16190"/>
                </a:lnTo>
                <a:lnTo>
                  <a:pt x="1302" y="16597"/>
                </a:lnTo>
                <a:lnTo>
                  <a:pt x="1668" y="17003"/>
                </a:lnTo>
                <a:lnTo>
                  <a:pt x="1993" y="17369"/>
                </a:lnTo>
                <a:lnTo>
                  <a:pt x="2400" y="17695"/>
                </a:lnTo>
                <a:lnTo>
                  <a:pt x="2807" y="17980"/>
                </a:lnTo>
                <a:lnTo>
                  <a:pt x="3214" y="18264"/>
                </a:lnTo>
                <a:lnTo>
                  <a:pt x="3661" y="18549"/>
                </a:lnTo>
                <a:lnTo>
                  <a:pt x="4109" y="18793"/>
                </a:lnTo>
                <a:lnTo>
                  <a:pt x="4597" y="18996"/>
                </a:lnTo>
                <a:lnTo>
                  <a:pt x="5532" y="19363"/>
                </a:lnTo>
                <a:lnTo>
                  <a:pt x="6549" y="19607"/>
                </a:lnTo>
                <a:lnTo>
                  <a:pt x="7525" y="19810"/>
                </a:lnTo>
                <a:lnTo>
                  <a:pt x="8136" y="19891"/>
                </a:lnTo>
                <a:lnTo>
                  <a:pt x="8746" y="19932"/>
                </a:lnTo>
                <a:lnTo>
                  <a:pt x="10007" y="20013"/>
                </a:lnTo>
                <a:lnTo>
                  <a:pt x="11227" y="19973"/>
                </a:lnTo>
                <a:lnTo>
                  <a:pt x="12447" y="19891"/>
                </a:lnTo>
                <a:lnTo>
                  <a:pt x="14928" y="19688"/>
                </a:lnTo>
                <a:lnTo>
                  <a:pt x="16149" y="19566"/>
                </a:lnTo>
                <a:lnTo>
                  <a:pt x="17369" y="19485"/>
                </a:lnTo>
                <a:lnTo>
                  <a:pt x="18711" y="19444"/>
                </a:lnTo>
                <a:lnTo>
                  <a:pt x="20013" y="19485"/>
                </a:lnTo>
                <a:lnTo>
                  <a:pt x="22657" y="19566"/>
                </a:lnTo>
                <a:lnTo>
                  <a:pt x="23837" y="19647"/>
                </a:lnTo>
                <a:lnTo>
                  <a:pt x="25626" y="19647"/>
                </a:lnTo>
                <a:lnTo>
                  <a:pt x="26196" y="19607"/>
                </a:lnTo>
                <a:lnTo>
                  <a:pt x="26806" y="19525"/>
                </a:lnTo>
                <a:lnTo>
                  <a:pt x="27375" y="19403"/>
                </a:lnTo>
                <a:lnTo>
                  <a:pt x="27823" y="19281"/>
                </a:lnTo>
                <a:lnTo>
                  <a:pt x="28311" y="19118"/>
                </a:lnTo>
                <a:lnTo>
                  <a:pt x="28758" y="18915"/>
                </a:lnTo>
                <a:lnTo>
                  <a:pt x="29206" y="18712"/>
                </a:lnTo>
                <a:lnTo>
                  <a:pt x="29613" y="18508"/>
                </a:lnTo>
                <a:lnTo>
                  <a:pt x="30060" y="18264"/>
                </a:lnTo>
                <a:lnTo>
                  <a:pt x="30833" y="17695"/>
                </a:lnTo>
                <a:lnTo>
                  <a:pt x="31565" y="17044"/>
                </a:lnTo>
                <a:lnTo>
                  <a:pt x="32257" y="16352"/>
                </a:lnTo>
                <a:lnTo>
                  <a:pt x="32867" y="15580"/>
                </a:lnTo>
                <a:lnTo>
                  <a:pt x="33395" y="14766"/>
                </a:lnTo>
                <a:lnTo>
                  <a:pt x="33680" y="14278"/>
                </a:lnTo>
                <a:lnTo>
                  <a:pt x="33884" y="13749"/>
                </a:lnTo>
                <a:lnTo>
                  <a:pt x="34128" y="13261"/>
                </a:lnTo>
                <a:lnTo>
                  <a:pt x="34290" y="12732"/>
                </a:lnTo>
                <a:lnTo>
                  <a:pt x="34453" y="12204"/>
                </a:lnTo>
                <a:lnTo>
                  <a:pt x="34575" y="11634"/>
                </a:lnTo>
                <a:lnTo>
                  <a:pt x="34697" y="11105"/>
                </a:lnTo>
                <a:lnTo>
                  <a:pt x="34778" y="10536"/>
                </a:lnTo>
                <a:lnTo>
                  <a:pt x="34819" y="9966"/>
                </a:lnTo>
                <a:lnTo>
                  <a:pt x="34819" y="9438"/>
                </a:lnTo>
                <a:lnTo>
                  <a:pt x="34819" y="8868"/>
                </a:lnTo>
                <a:lnTo>
                  <a:pt x="34819" y="8299"/>
                </a:lnTo>
                <a:lnTo>
                  <a:pt x="34738" y="7729"/>
                </a:lnTo>
                <a:lnTo>
                  <a:pt x="34656" y="7200"/>
                </a:lnTo>
                <a:lnTo>
                  <a:pt x="34575" y="6631"/>
                </a:lnTo>
                <a:lnTo>
                  <a:pt x="34412" y="6102"/>
                </a:lnTo>
                <a:lnTo>
                  <a:pt x="34290" y="5533"/>
                </a:lnTo>
                <a:lnTo>
                  <a:pt x="34087" y="5004"/>
                </a:lnTo>
                <a:lnTo>
                  <a:pt x="33884" y="4475"/>
                </a:lnTo>
                <a:lnTo>
                  <a:pt x="33640" y="3946"/>
                </a:lnTo>
                <a:lnTo>
                  <a:pt x="33395" y="3499"/>
                </a:lnTo>
                <a:lnTo>
                  <a:pt x="33111" y="3051"/>
                </a:lnTo>
                <a:lnTo>
                  <a:pt x="32826" y="2604"/>
                </a:lnTo>
                <a:lnTo>
                  <a:pt x="32501" y="2238"/>
                </a:lnTo>
                <a:lnTo>
                  <a:pt x="32134" y="1831"/>
                </a:lnTo>
                <a:lnTo>
                  <a:pt x="31768" y="1465"/>
                </a:lnTo>
                <a:lnTo>
                  <a:pt x="31362" y="1180"/>
                </a:lnTo>
                <a:lnTo>
                  <a:pt x="30914" y="896"/>
                </a:lnTo>
                <a:lnTo>
                  <a:pt x="30426" y="611"/>
                </a:lnTo>
                <a:lnTo>
                  <a:pt x="29938" y="407"/>
                </a:lnTo>
                <a:lnTo>
                  <a:pt x="29450" y="285"/>
                </a:lnTo>
                <a:lnTo>
                  <a:pt x="28921" y="163"/>
                </a:lnTo>
                <a:lnTo>
                  <a:pt x="28392" y="82"/>
                </a:lnTo>
                <a:lnTo>
                  <a:pt x="27823" y="41"/>
                </a:lnTo>
                <a:lnTo>
                  <a:pt x="27294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1" name="Google Shape;1091;p31"/>
          <p:cNvSpPr/>
          <p:nvPr/>
        </p:nvSpPr>
        <p:spPr>
          <a:xfrm rot="10800000" flipH="1">
            <a:off x="6652416" y="-1583268"/>
            <a:ext cx="5171118" cy="2972279"/>
          </a:xfrm>
          <a:custGeom>
            <a:avLst/>
            <a:gdLst/>
            <a:ahLst/>
            <a:cxnLst/>
            <a:rect l="l" t="t" r="r" b="b"/>
            <a:pathLst>
              <a:path w="34820" h="20014" extrusionOk="0">
                <a:moveTo>
                  <a:pt x="27294" y="1"/>
                </a:moveTo>
                <a:lnTo>
                  <a:pt x="26765" y="41"/>
                </a:lnTo>
                <a:lnTo>
                  <a:pt x="25626" y="123"/>
                </a:lnTo>
                <a:lnTo>
                  <a:pt x="24487" y="326"/>
                </a:lnTo>
                <a:lnTo>
                  <a:pt x="23348" y="529"/>
                </a:lnTo>
                <a:lnTo>
                  <a:pt x="22210" y="814"/>
                </a:lnTo>
                <a:lnTo>
                  <a:pt x="17044" y="1953"/>
                </a:lnTo>
                <a:lnTo>
                  <a:pt x="11878" y="3133"/>
                </a:lnTo>
                <a:lnTo>
                  <a:pt x="10698" y="3377"/>
                </a:lnTo>
                <a:lnTo>
                  <a:pt x="9559" y="3662"/>
                </a:lnTo>
                <a:lnTo>
                  <a:pt x="8380" y="3987"/>
                </a:lnTo>
                <a:lnTo>
                  <a:pt x="7281" y="4394"/>
                </a:lnTo>
                <a:lnTo>
                  <a:pt x="6264" y="4760"/>
                </a:lnTo>
                <a:lnTo>
                  <a:pt x="5288" y="5248"/>
                </a:lnTo>
                <a:lnTo>
                  <a:pt x="4353" y="5777"/>
                </a:lnTo>
                <a:lnTo>
                  <a:pt x="3905" y="6061"/>
                </a:lnTo>
                <a:lnTo>
                  <a:pt x="3458" y="6387"/>
                </a:lnTo>
                <a:lnTo>
                  <a:pt x="2766" y="6997"/>
                </a:lnTo>
                <a:lnTo>
                  <a:pt x="2156" y="7648"/>
                </a:lnTo>
                <a:lnTo>
                  <a:pt x="1587" y="8339"/>
                </a:lnTo>
                <a:lnTo>
                  <a:pt x="1099" y="9112"/>
                </a:lnTo>
                <a:lnTo>
                  <a:pt x="692" y="9885"/>
                </a:lnTo>
                <a:lnTo>
                  <a:pt x="366" y="10699"/>
                </a:lnTo>
                <a:lnTo>
                  <a:pt x="244" y="11146"/>
                </a:lnTo>
                <a:lnTo>
                  <a:pt x="122" y="11553"/>
                </a:lnTo>
                <a:lnTo>
                  <a:pt x="82" y="11959"/>
                </a:lnTo>
                <a:lnTo>
                  <a:pt x="0" y="12407"/>
                </a:lnTo>
                <a:lnTo>
                  <a:pt x="0" y="12854"/>
                </a:lnTo>
                <a:lnTo>
                  <a:pt x="0" y="13261"/>
                </a:lnTo>
                <a:lnTo>
                  <a:pt x="41" y="13709"/>
                </a:lnTo>
                <a:lnTo>
                  <a:pt x="122" y="14115"/>
                </a:lnTo>
                <a:lnTo>
                  <a:pt x="244" y="14522"/>
                </a:lnTo>
                <a:lnTo>
                  <a:pt x="366" y="14929"/>
                </a:lnTo>
                <a:lnTo>
                  <a:pt x="529" y="15336"/>
                </a:lnTo>
                <a:lnTo>
                  <a:pt x="732" y="15742"/>
                </a:lnTo>
                <a:lnTo>
                  <a:pt x="1017" y="16190"/>
                </a:lnTo>
                <a:lnTo>
                  <a:pt x="1302" y="16597"/>
                </a:lnTo>
                <a:lnTo>
                  <a:pt x="1668" y="17003"/>
                </a:lnTo>
                <a:lnTo>
                  <a:pt x="1993" y="17369"/>
                </a:lnTo>
                <a:lnTo>
                  <a:pt x="2400" y="17695"/>
                </a:lnTo>
                <a:lnTo>
                  <a:pt x="2807" y="17980"/>
                </a:lnTo>
                <a:lnTo>
                  <a:pt x="3214" y="18264"/>
                </a:lnTo>
                <a:lnTo>
                  <a:pt x="3661" y="18549"/>
                </a:lnTo>
                <a:lnTo>
                  <a:pt x="4109" y="18793"/>
                </a:lnTo>
                <a:lnTo>
                  <a:pt x="4597" y="18996"/>
                </a:lnTo>
                <a:lnTo>
                  <a:pt x="5532" y="19363"/>
                </a:lnTo>
                <a:lnTo>
                  <a:pt x="6549" y="19607"/>
                </a:lnTo>
                <a:lnTo>
                  <a:pt x="7525" y="19810"/>
                </a:lnTo>
                <a:lnTo>
                  <a:pt x="8136" y="19891"/>
                </a:lnTo>
                <a:lnTo>
                  <a:pt x="8746" y="19932"/>
                </a:lnTo>
                <a:lnTo>
                  <a:pt x="10007" y="20013"/>
                </a:lnTo>
                <a:lnTo>
                  <a:pt x="11227" y="19973"/>
                </a:lnTo>
                <a:lnTo>
                  <a:pt x="12447" y="19891"/>
                </a:lnTo>
                <a:lnTo>
                  <a:pt x="14928" y="19688"/>
                </a:lnTo>
                <a:lnTo>
                  <a:pt x="16149" y="19566"/>
                </a:lnTo>
                <a:lnTo>
                  <a:pt x="17369" y="19485"/>
                </a:lnTo>
                <a:lnTo>
                  <a:pt x="18711" y="19444"/>
                </a:lnTo>
                <a:lnTo>
                  <a:pt x="20013" y="19485"/>
                </a:lnTo>
                <a:lnTo>
                  <a:pt x="22657" y="19566"/>
                </a:lnTo>
                <a:lnTo>
                  <a:pt x="23837" y="19647"/>
                </a:lnTo>
                <a:lnTo>
                  <a:pt x="25626" y="19647"/>
                </a:lnTo>
                <a:lnTo>
                  <a:pt x="26196" y="19607"/>
                </a:lnTo>
                <a:lnTo>
                  <a:pt x="26806" y="19525"/>
                </a:lnTo>
                <a:lnTo>
                  <a:pt x="27375" y="19403"/>
                </a:lnTo>
                <a:lnTo>
                  <a:pt x="27823" y="19281"/>
                </a:lnTo>
                <a:lnTo>
                  <a:pt x="28311" y="19118"/>
                </a:lnTo>
                <a:lnTo>
                  <a:pt x="28758" y="18915"/>
                </a:lnTo>
                <a:lnTo>
                  <a:pt x="29206" y="18712"/>
                </a:lnTo>
                <a:lnTo>
                  <a:pt x="29613" y="18508"/>
                </a:lnTo>
                <a:lnTo>
                  <a:pt x="30060" y="18264"/>
                </a:lnTo>
                <a:lnTo>
                  <a:pt x="30833" y="17695"/>
                </a:lnTo>
                <a:lnTo>
                  <a:pt x="31565" y="17044"/>
                </a:lnTo>
                <a:lnTo>
                  <a:pt x="32257" y="16352"/>
                </a:lnTo>
                <a:lnTo>
                  <a:pt x="32867" y="15580"/>
                </a:lnTo>
                <a:lnTo>
                  <a:pt x="33395" y="14766"/>
                </a:lnTo>
                <a:lnTo>
                  <a:pt x="33680" y="14278"/>
                </a:lnTo>
                <a:lnTo>
                  <a:pt x="33884" y="13749"/>
                </a:lnTo>
                <a:lnTo>
                  <a:pt x="34128" y="13261"/>
                </a:lnTo>
                <a:lnTo>
                  <a:pt x="34290" y="12732"/>
                </a:lnTo>
                <a:lnTo>
                  <a:pt x="34453" y="12204"/>
                </a:lnTo>
                <a:lnTo>
                  <a:pt x="34575" y="11634"/>
                </a:lnTo>
                <a:lnTo>
                  <a:pt x="34697" y="11105"/>
                </a:lnTo>
                <a:lnTo>
                  <a:pt x="34778" y="10536"/>
                </a:lnTo>
                <a:lnTo>
                  <a:pt x="34819" y="9966"/>
                </a:lnTo>
                <a:lnTo>
                  <a:pt x="34819" y="9438"/>
                </a:lnTo>
                <a:lnTo>
                  <a:pt x="34819" y="8868"/>
                </a:lnTo>
                <a:lnTo>
                  <a:pt x="34819" y="8299"/>
                </a:lnTo>
                <a:lnTo>
                  <a:pt x="34738" y="7729"/>
                </a:lnTo>
                <a:lnTo>
                  <a:pt x="34656" y="7200"/>
                </a:lnTo>
                <a:lnTo>
                  <a:pt x="34575" y="6631"/>
                </a:lnTo>
                <a:lnTo>
                  <a:pt x="34412" y="6102"/>
                </a:lnTo>
                <a:lnTo>
                  <a:pt x="34290" y="5533"/>
                </a:lnTo>
                <a:lnTo>
                  <a:pt x="34087" y="5004"/>
                </a:lnTo>
                <a:lnTo>
                  <a:pt x="33884" y="4475"/>
                </a:lnTo>
                <a:lnTo>
                  <a:pt x="33640" y="3946"/>
                </a:lnTo>
                <a:lnTo>
                  <a:pt x="33395" y="3499"/>
                </a:lnTo>
                <a:lnTo>
                  <a:pt x="33111" y="3051"/>
                </a:lnTo>
                <a:lnTo>
                  <a:pt x="32826" y="2604"/>
                </a:lnTo>
                <a:lnTo>
                  <a:pt x="32501" y="2238"/>
                </a:lnTo>
                <a:lnTo>
                  <a:pt x="32134" y="1831"/>
                </a:lnTo>
                <a:lnTo>
                  <a:pt x="31768" y="1465"/>
                </a:lnTo>
                <a:lnTo>
                  <a:pt x="31362" y="1180"/>
                </a:lnTo>
                <a:lnTo>
                  <a:pt x="30914" y="896"/>
                </a:lnTo>
                <a:lnTo>
                  <a:pt x="30426" y="611"/>
                </a:lnTo>
                <a:lnTo>
                  <a:pt x="29938" y="407"/>
                </a:lnTo>
                <a:lnTo>
                  <a:pt x="29450" y="285"/>
                </a:lnTo>
                <a:lnTo>
                  <a:pt x="28921" y="163"/>
                </a:lnTo>
                <a:lnTo>
                  <a:pt x="28392" y="82"/>
                </a:lnTo>
                <a:lnTo>
                  <a:pt x="27823" y="41"/>
                </a:lnTo>
                <a:lnTo>
                  <a:pt x="27294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2" name="Google Shape;1092;p31"/>
          <p:cNvSpPr/>
          <p:nvPr/>
        </p:nvSpPr>
        <p:spPr>
          <a:xfrm rot="10800000" flipH="1">
            <a:off x="1920142" y="4470671"/>
            <a:ext cx="85658" cy="85658"/>
          </a:xfrm>
          <a:custGeom>
            <a:avLst/>
            <a:gdLst/>
            <a:ahLst/>
            <a:cxnLst/>
            <a:rect l="l" t="t" r="r" b="b"/>
            <a:pathLst>
              <a:path w="1872" h="1872" extrusionOk="0">
                <a:moveTo>
                  <a:pt x="733" y="1"/>
                </a:moveTo>
                <a:lnTo>
                  <a:pt x="489" y="82"/>
                </a:lnTo>
                <a:lnTo>
                  <a:pt x="286" y="245"/>
                </a:lnTo>
                <a:lnTo>
                  <a:pt x="123" y="448"/>
                </a:lnTo>
                <a:lnTo>
                  <a:pt x="1" y="692"/>
                </a:lnTo>
                <a:lnTo>
                  <a:pt x="1" y="936"/>
                </a:lnTo>
                <a:lnTo>
                  <a:pt x="41" y="1221"/>
                </a:lnTo>
                <a:lnTo>
                  <a:pt x="164" y="1424"/>
                </a:lnTo>
                <a:lnTo>
                  <a:pt x="245" y="1587"/>
                </a:lnTo>
                <a:lnTo>
                  <a:pt x="367" y="1668"/>
                </a:lnTo>
                <a:lnTo>
                  <a:pt x="489" y="1750"/>
                </a:lnTo>
                <a:lnTo>
                  <a:pt x="652" y="1831"/>
                </a:lnTo>
                <a:lnTo>
                  <a:pt x="774" y="1872"/>
                </a:lnTo>
                <a:lnTo>
                  <a:pt x="1099" y="1872"/>
                </a:lnTo>
                <a:lnTo>
                  <a:pt x="1262" y="1831"/>
                </a:lnTo>
                <a:lnTo>
                  <a:pt x="1384" y="1790"/>
                </a:lnTo>
                <a:lnTo>
                  <a:pt x="1546" y="1709"/>
                </a:lnTo>
                <a:lnTo>
                  <a:pt x="1628" y="1587"/>
                </a:lnTo>
                <a:lnTo>
                  <a:pt x="1750" y="1465"/>
                </a:lnTo>
                <a:lnTo>
                  <a:pt x="1831" y="1302"/>
                </a:lnTo>
                <a:lnTo>
                  <a:pt x="1872" y="1140"/>
                </a:lnTo>
                <a:lnTo>
                  <a:pt x="1872" y="977"/>
                </a:lnTo>
                <a:lnTo>
                  <a:pt x="1872" y="773"/>
                </a:lnTo>
                <a:lnTo>
                  <a:pt x="1831" y="651"/>
                </a:lnTo>
                <a:lnTo>
                  <a:pt x="1750" y="489"/>
                </a:lnTo>
                <a:lnTo>
                  <a:pt x="1669" y="367"/>
                </a:lnTo>
                <a:lnTo>
                  <a:pt x="1546" y="245"/>
                </a:lnTo>
                <a:lnTo>
                  <a:pt x="1302" y="82"/>
                </a:lnTo>
                <a:lnTo>
                  <a:pt x="977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3" name="Google Shape;1093;p31"/>
          <p:cNvSpPr/>
          <p:nvPr/>
        </p:nvSpPr>
        <p:spPr>
          <a:xfrm rot="10800000" flipH="1">
            <a:off x="8271314" y="3824986"/>
            <a:ext cx="152693" cy="154523"/>
          </a:xfrm>
          <a:custGeom>
            <a:avLst/>
            <a:gdLst/>
            <a:ahLst/>
            <a:cxnLst/>
            <a:rect l="l" t="t" r="r" b="b"/>
            <a:pathLst>
              <a:path w="3337" h="3377" extrusionOk="0">
                <a:moveTo>
                  <a:pt x="1506" y="0"/>
                </a:moveTo>
                <a:lnTo>
                  <a:pt x="1262" y="41"/>
                </a:lnTo>
                <a:lnTo>
                  <a:pt x="1018" y="122"/>
                </a:lnTo>
                <a:lnTo>
                  <a:pt x="774" y="204"/>
                </a:lnTo>
                <a:lnTo>
                  <a:pt x="570" y="366"/>
                </a:lnTo>
                <a:lnTo>
                  <a:pt x="408" y="529"/>
                </a:lnTo>
                <a:lnTo>
                  <a:pt x="245" y="692"/>
                </a:lnTo>
                <a:lnTo>
                  <a:pt x="164" y="895"/>
                </a:lnTo>
                <a:lnTo>
                  <a:pt x="82" y="1098"/>
                </a:lnTo>
                <a:lnTo>
                  <a:pt x="1" y="1342"/>
                </a:lnTo>
                <a:lnTo>
                  <a:pt x="1" y="1546"/>
                </a:lnTo>
                <a:lnTo>
                  <a:pt x="1" y="1790"/>
                </a:lnTo>
                <a:lnTo>
                  <a:pt x="1" y="1993"/>
                </a:lnTo>
                <a:lnTo>
                  <a:pt x="123" y="2319"/>
                </a:lnTo>
                <a:lnTo>
                  <a:pt x="245" y="2563"/>
                </a:lnTo>
                <a:lnTo>
                  <a:pt x="448" y="2807"/>
                </a:lnTo>
                <a:lnTo>
                  <a:pt x="692" y="3010"/>
                </a:lnTo>
                <a:lnTo>
                  <a:pt x="936" y="3173"/>
                </a:lnTo>
                <a:lnTo>
                  <a:pt x="1221" y="3295"/>
                </a:lnTo>
                <a:lnTo>
                  <a:pt x="1506" y="3376"/>
                </a:lnTo>
                <a:lnTo>
                  <a:pt x="1831" y="3376"/>
                </a:lnTo>
                <a:lnTo>
                  <a:pt x="2075" y="3336"/>
                </a:lnTo>
                <a:lnTo>
                  <a:pt x="2319" y="3254"/>
                </a:lnTo>
                <a:lnTo>
                  <a:pt x="2564" y="3173"/>
                </a:lnTo>
                <a:lnTo>
                  <a:pt x="2767" y="3010"/>
                </a:lnTo>
                <a:lnTo>
                  <a:pt x="2930" y="2847"/>
                </a:lnTo>
                <a:lnTo>
                  <a:pt x="3092" y="2685"/>
                </a:lnTo>
                <a:lnTo>
                  <a:pt x="3214" y="2441"/>
                </a:lnTo>
                <a:lnTo>
                  <a:pt x="3296" y="2197"/>
                </a:lnTo>
                <a:lnTo>
                  <a:pt x="3336" y="1912"/>
                </a:lnTo>
                <a:lnTo>
                  <a:pt x="3336" y="1627"/>
                </a:lnTo>
                <a:lnTo>
                  <a:pt x="3296" y="1342"/>
                </a:lnTo>
                <a:lnTo>
                  <a:pt x="3214" y="1098"/>
                </a:lnTo>
                <a:lnTo>
                  <a:pt x="3092" y="854"/>
                </a:lnTo>
                <a:lnTo>
                  <a:pt x="2930" y="610"/>
                </a:lnTo>
                <a:lnTo>
                  <a:pt x="2726" y="407"/>
                </a:lnTo>
                <a:lnTo>
                  <a:pt x="2482" y="244"/>
                </a:lnTo>
                <a:lnTo>
                  <a:pt x="2238" y="122"/>
                </a:lnTo>
                <a:lnTo>
                  <a:pt x="1994" y="41"/>
                </a:lnTo>
                <a:lnTo>
                  <a:pt x="175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4" name="Google Shape;1094;p31"/>
          <p:cNvSpPr/>
          <p:nvPr/>
        </p:nvSpPr>
        <p:spPr>
          <a:xfrm rot="10800000" flipH="1">
            <a:off x="1853114" y="552749"/>
            <a:ext cx="152693" cy="154523"/>
          </a:xfrm>
          <a:custGeom>
            <a:avLst/>
            <a:gdLst/>
            <a:ahLst/>
            <a:cxnLst/>
            <a:rect l="l" t="t" r="r" b="b"/>
            <a:pathLst>
              <a:path w="3337" h="3377" extrusionOk="0">
                <a:moveTo>
                  <a:pt x="1506" y="0"/>
                </a:moveTo>
                <a:lnTo>
                  <a:pt x="1262" y="41"/>
                </a:lnTo>
                <a:lnTo>
                  <a:pt x="1018" y="122"/>
                </a:lnTo>
                <a:lnTo>
                  <a:pt x="774" y="204"/>
                </a:lnTo>
                <a:lnTo>
                  <a:pt x="570" y="366"/>
                </a:lnTo>
                <a:lnTo>
                  <a:pt x="408" y="529"/>
                </a:lnTo>
                <a:lnTo>
                  <a:pt x="245" y="692"/>
                </a:lnTo>
                <a:lnTo>
                  <a:pt x="164" y="895"/>
                </a:lnTo>
                <a:lnTo>
                  <a:pt x="82" y="1098"/>
                </a:lnTo>
                <a:lnTo>
                  <a:pt x="1" y="1342"/>
                </a:lnTo>
                <a:lnTo>
                  <a:pt x="1" y="1546"/>
                </a:lnTo>
                <a:lnTo>
                  <a:pt x="1" y="1790"/>
                </a:lnTo>
                <a:lnTo>
                  <a:pt x="1" y="1993"/>
                </a:lnTo>
                <a:lnTo>
                  <a:pt x="123" y="2319"/>
                </a:lnTo>
                <a:lnTo>
                  <a:pt x="245" y="2563"/>
                </a:lnTo>
                <a:lnTo>
                  <a:pt x="448" y="2807"/>
                </a:lnTo>
                <a:lnTo>
                  <a:pt x="692" y="3010"/>
                </a:lnTo>
                <a:lnTo>
                  <a:pt x="936" y="3173"/>
                </a:lnTo>
                <a:lnTo>
                  <a:pt x="1221" y="3295"/>
                </a:lnTo>
                <a:lnTo>
                  <a:pt x="1506" y="3376"/>
                </a:lnTo>
                <a:lnTo>
                  <a:pt x="1831" y="3376"/>
                </a:lnTo>
                <a:lnTo>
                  <a:pt x="2075" y="3336"/>
                </a:lnTo>
                <a:lnTo>
                  <a:pt x="2319" y="3254"/>
                </a:lnTo>
                <a:lnTo>
                  <a:pt x="2564" y="3173"/>
                </a:lnTo>
                <a:lnTo>
                  <a:pt x="2767" y="3010"/>
                </a:lnTo>
                <a:lnTo>
                  <a:pt x="2930" y="2847"/>
                </a:lnTo>
                <a:lnTo>
                  <a:pt x="3092" y="2685"/>
                </a:lnTo>
                <a:lnTo>
                  <a:pt x="3214" y="2441"/>
                </a:lnTo>
                <a:lnTo>
                  <a:pt x="3296" y="2197"/>
                </a:lnTo>
                <a:lnTo>
                  <a:pt x="3336" y="1912"/>
                </a:lnTo>
                <a:lnTo>
                  <a:pt x="3336" y="1627"/>
                </a:lnTo>
                <a:lnTo>
                  <a:pt x="3296" y="1342"/>
                </a:lnTo>
                <a:lnTo>
                  <a:pt x="3214" y="1098"/>
                </a:lnTo>
                <a:lnTo>
                  <a:pt x="3092" y="854"/>
                </a:lnTo>
                <a:lnTo>
                  <a:pt x="2930" y="610"/>
                </a:lnTo>
                <a:lnTo>
                  <a:pt x="2726" y="407"/>
                </a:lnTo>
                <a:lnTo>
                  <a:pt x="2482" y="244"/>
                </a:lnTo>
                <a:lnTo>
                  <a:pt x="2238" y="122"/>
                </a:lnTo>
                <a:lnTo>
                  <a:pt x="1994" y="41"/>
                </a:lnTo>
                <a:lnTo>
                  <a:pt x="175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95" name="Google Shape;1095;p31"/>
          <p:cNvGrpSpPr/>
          <p:nvPr/>
        </p:nvGrpSpPr>
        <p:grpSpPr>
          <a:xfrm rot="-5400000" flipH="1">
            <a:off x="-1004624" y="3805865"/>
            <a:ext cx="1915490" cy="2459786"/>
            <a:chOff x="2659350" y="1746500"/>
            <a:chExt cx="379350" cy="487125"/>
          </a:xfrm>
        </p:grpSpPr>
        <p:sp>
          <p:nvSpPr>
            <p:cNvPr id="1096" name="Google Shape;1096;p31"/>
            <p:cNvSpPr/>
            <p:nvPr/>
          </p:nvSpPr>
          <p:spPr>
            <a:xfrm>
              <a:off x="2659350" y="1746500"/>
              <a:ext cx="379350" cy="487125"/>
            </a:xfrm>
            <a:custGeom>
              <a:avLst/>
              <a:gdLst/>
              <a:ahLst/>
              <a:cxnLst/>
              <a:rect l="l" t="t" r="r" b="b"/>
              <a:pathLst>
                <a:path w="15174" h="19485" extrusionOk="0">
                  <a:moveTo>
                    <a:pt x="14116" y="1"/>
                  </a:moveTo>
                  <a:lnTo>
                    <a:pt x="14034" y="42"/>
                  </a:lnTo>
                  <a:lnTo>
                    <a:pt x="13261" y="774"/>
                  </a:lnTo>
                  <a:lnTo>
                    <a:pt x="12448" y="1465"/>
                  </a:lnTo>
                  <a:lnTo>
                    <a:pt x="11634" y="2116"/>
                  </a:lnTo>
                  <a:lnTo>
                    <a:pt x="10821" y="2767"/>
                  </a:lnTo>
                  <a:lnTo>
                    <a:pt x="9112" y="4028"/>
                  </a:lnTo>
                  <a:lnTo>
                    <a:pt x="7404" y="5248"/>
                  </a:lnTo>
                  <a:lnTo>
                    <a:pt x="5899" y="6428"/>
                  </a:lnTo>
                  <a:lnTo>
                    <a:pt x="5167" y="7079"/>
                  </a:lnTo>
                  <a:lnTo>
                    <a:pt x="4435" y="7729"/>
                  </a:lnTo>
                  <a:lnTo>
                    <a:pt x="3743" y="8380"/>
                  </a:lnTo>
                  <a:lnTo>
                    <a:pt x="3133" y="9072"/>
                  </a:lnTo>
                  <a:lnTo>
                    <a:pt x="2482" y="9844"/>
                  </a:lnTo>
                  <a:lnTo>
                    <a:pt x="1953" y="10617"/>
                  </a:lnTo>
                  <a:lnTo>
                    <a:pt x="1425" y="11390"/>
                  </a:lnTo>
                  <a:lnTo>
                    <a:pt x="1018" y="12204"/>
                  </a:lnTo>
                  <a:lnTo>
                    <a:pt x="652" y="13058"/>
                  </a:lnTo>
                  <a:lnTo>
                    <a:pt x="326" y="13912"/>
                  </a:lnTo>
                  <a:lnTo>
                    <a:pt x="123" y="14766"/>
                  </a:lnTo>
                  <a:lnTo>
                    <a:pt x="82" y="15173"/>
                  </a:lnTo>
                  <a:lnTo>
                    <a:pt x="42" y="15620"/>
                  </a:lnTo>
                  <a:lnTo>
                    <a:pt x="1" y="16068"/>
                  </a:lnTo>
                  <a:lnTo>
                    <a:pt x="42" y="16475"/>
                  </a:lnTo>
                  <a:lnTo>
                    <a:pt x="82" y="16922"/>
                  </a:lnTo>
                  <a:lnTo>
                    <a:pt x="164" y="17329"/>
                  </a:lnTo>
                  <a:lnTo>
                    <a:pt x="326" y="17736"/>
                  </a:lnTo>
                  <a:lnTo>
                    <a:pt x="489" y="18102"/>
                  </a:lnTo>
                  <a:lnTo>
                    <a:pt x="733" y="18468"/>
                  </a:lnTo>
                  <a:lnTo>
                    <a:pt x="977" y="18753"/>
                  </a:lnTo>
                  <a:lnTo>
                    <a:pt x="1303" y="18997"/>
                  </a:lnTo>
                  <a:lnTo>
                    <a:pt x="1669" y="19200"/>
                  </a:lnTo>
                  <a:lnTo>
                    <a:pt x="2035" y="19363"/>
                  </a:lnTo>
                  <a:lnTo>
                    <a:pt x="2442" y="19444"/>
                  </a:lnTo>
                  <a:lnTo>
                    <a:pt x="2930" y="19485"/>
                  </a:lnTo>
                  <a:lnTo>
                    <a:pt x="3418" y="19485"/>
                  </a:lnTo>
                  <a:lnTo>
                    <a:pt x="3906" y="19444"/>
                  </a:lnTo>
                  <a:lnTo>
                    <a:pt x="4394" y="19363"/>
                  </a:lnTo>
                  <a:lnTo>
                    <a:pt x="5370" y="19159"/>
                  </a:lnTo>
                  <a:lnTo>
                    <a:pt x="6306" y="18915"/>
                  </a:lnTo>
                  <a:lnTo>
                    <a:pt x="7323" y="18631"/>
                  </a:lnTo>
                  <a:lnTo>
                    <a:pt x="8340" y="18305"/>
                  </a:lnTo>
                  <a:lnTo>
                    <a:pt x="9356" y="17980"/>
                  </a:lnTo>
                  <a:lnTo>
                    <a:pt x="10333" y="17614"/>
                  </a:lnTo>
                  <a:lnTo>
                    <a:pt x="11309" y="17166"/>
                  </a:lnTo>
                  <a:lnTo>
                    <a:pt x="12285" y="16719"/>
                  </a:lnTo>
                  <a:lnTo>
                    <a:pt x="13221" y="16271"/>
                  </a:lnTo>
                  <a:lnTo>
                    <a:pt x="14156" y="15743"/>
                  </a:lnTo>
                  <a:lnTo>
                    <a:pt x="15051" y="15214"/>
                  </a:lnTo>
                  <a:lnTo>
                    <a:pt x="15132" y="15173"/>
                  </a:lnTo>
                  <a:lnTo>
                    <a:pt x="15173" y="15092"/>
                  </a:lnTo>
                  <a:lnTo>
                    <a:pt x="15173" y="15051"/>
                  </a:lnTo>
                  <a:lnTo>
                    <a:pt x="15132" y="14970"/>
                  </a:lnTo>
                  <a:lnTo>
                    <a:pt x="15092" y="14929"/>
                  </a:lnTo>
                  <a:lnTo>
                    <a:pt x="15010" y="14888"/>
                  </a:lnTo>
                  <a:lnTo>
                    <a:pt x="14888" y="14888"/>
                  </a:lnTo>
                  <a:lnTo>
                    <a:pt x="13994" y="15417"/>
                  </a:lnTo>
                  <a:lnTo>
                    <a:pt x="13099" y="15905"/>
                  </a:lnTo>
                  <a:lnTo>
                    <a:pt x="12163" y="16393"/>
                  </a:lnTo>
                  <a:lnTo>
                    <a:pt x="11228" y="16800"/>
                  </a:lnTo>
                  <a:lnTo>
                    <a:pt x="10292" y="17207"/>
                  </a:lnTo>
                  <a:lnTo>
                    <a:pt x="9316" y="17573"/>
                  </a:lnTo>
                  <a:lnTo>
                    <a:pt x="8340" y="17939"/>
                  </a:lnTo>
                  <a:lnTo>
                    <a:pt x="7363" y="18224"/>
                  </a:lnTo>
                  <a:lnTo>
                    <a:pt x="6387" y="18508"/>
                  </a:lnTo>
                  <a:lnTo>
                    <a:pt x="5452" y="18753"/>
                  </a:lnTo>
                  <a:lnTo>
                    <a:pt x="4475" y="18956"/>
                  </a:lnTo>
                  <a:lnTo>
                    <a:pt x="3987" y="19037"/>
                  </a:lnTo>
                  <a:lnTo>
                    <a:pt x="3499" y="19119"/>
                  </a:lnTo>
                  <a:lnTo>
                    <a:pt x="3052" y="19119"/>
                  </a:lnTo>
                  <a:lnTo>
                    <a:pt x="2604" y="19078"/>
                  </a:lnTo>
                  <a:lnTo>
                    <a:pt x="2157" y="18997"/>
                  </a:lnTo>
                  <a:lnTo>
                    <a:pt x="1750" y="18834"/>
                  </a:lnTo>
                  <a:lnTo>
                    <a:pt x="1425" y="18631"/>
                  </a:lnTo>
                  <a:lnTo>
                    <a:pt x="1140" y="18386"/>
                  </a:lnTo>
                  <a:lnTo>
                    <a:pt x="896" y="18061"/>
                  </a:lnTo>
                  <a:lnTo>
                    <a:pt x="692" y="17695"/>
                  </a:lnTo>
                  <a:lnTo>
                    <a:pt x="530" y="17329"/>
                  </a:lnTo>
                  <a:lnTo>
                    <a:pt x="448" y="16922"/>
                  </a:lnTo>
                  <a:lnTo>
                    <a:pt x="408" y="16475"/>
                  </a:lnTo>
                  <a:lnTo>
                    <a:pt x="367" y="16068"/>
                  </a:lnTo>
                  <a:lnTo>
                    <a:pt x="408" y="15661"/>
                  </a:lnTo>
                  <a:lnTo>
                    <a:pt x="448" y="15214"/>
                  </a:lnTo>
                  <a:lnTo>
                    <a:pt x="611" y="14400"/>
                  </a:lnTo>
                  <a:lnTo>
                    <a:pt x="855" y="13546"/>
                  </a:lnTo>
                  <a:lnTo>
                    <a:pt x="1181" y="12732"/>
                  </a:lnTo>
                  <a:lnTo>
                    <a:pt x="1587" y="11919"/>
                  </a:lnTo>
                  <a:lnTo>
                    <a:pt x="2035" y="11146"/>
                  </a:lnTo>
                  <a:lnTo>
                    <a:pt x="2564" y="10373"/>
                  </a:lnTo>
                  <a:lnTo>
                    <a:pt x="3133" y="9641"/>
                  </a:lnTo>
                  <a:lnTo>
                    <a:pt x="3743" y="8950"/>
                  </a:lnTo>
                  <a:lnTo>
                    <a:pt x="4394" y="8299"/>
                  </a:lnTo>
                  <a:lnTo>
                    <a:pt x="5045" y="7648"/>
                  </a:lnTo>
                  <a:lnTo>
                    <a:pt x="5736" y="7038"/>
                  </a:lnTo>
                  <a:lnTo>
                    <a:pt x="6468" y="6428"/>
                  </a:lnTo>
                  <a:lnTo>
                    <a:pt x="7201" y="5858"/>
                  </a:lnTo>
                  <a:lnTo>
                    <a:pt x="9031" y="4557"/>
                  </a:lnTo>
                  <a:lnTo>
                    <a:pt x="10821" y="3214"/>
                  </a:lnTo>
                  <a:lnTo>
                    <a:pt x="11756" y="2523"/>
                  </a:lnTo>
                  <a:lnTo>
                    <a:pt x="12611" y="1831"/>
                  </a:lnTo>
                  <a:lnTo>
                    <a:pt x="13465" y="1058"/>
                  </a:lnTo>
                  <a:lnTo>
                    <a:pt x="14278" y="286"/>
                  </a:lnTo>
                  <a:lnTo>
                    <a:pt x="14319" y="245"/>
                  </a:lnTo>
                  <a:lnTo>
                    <a:pt x="14360" y="164"/>
                  </a:lnTo>
                  <a:lnTo>
                    <a:pt x="14319" y="82"/>
                  </a:lnTo>
                  <a:lnTo>
                    <a:pt x="14278" y="42"/>
                  </a:lnTo>
                  <a:lnTo>
                    <a:pt x="1423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7" name="Google Shape;1097;p31"/>
            <p:cNvSpPr/>
            <p:nvPr/>
          </p:nvSpPr>
          <p:spPr>
            <a:xfrm>
              <a:off x="2701050" y="1843125"/>
              <a:ext cx="309175" cy="322375"/>
            </a:xfrm>
            <a:custGeom>
              <a:avLst/>
              <a:gdLst/>
              <a:ahLst/>
              <a:cxnLst/>
              <a:rect l="l" t="t" r="r" b="b"/>
              <a:pathLst>
                <a:path w="12367" h="12895" extrusionOk="0">
                  <a:moveTo>
                    <a:pt x="12163" y="0"/>
                  </a:moveTo>
                  <a:lnTo>
                    <a:pt x="12081" y="41"/>
                  </a:lnTo>
                  <a:lnTo>
                    <a:pt x="9600" y="1831"/>
                  </a:lnTo>
                  <a:lnTo>
                    <a:pt x="7160" y="3702"/>
                  </a:lnTo>
                  <a:lnTo>
                    <a:pt x="5939" y="4637"/>
                  </a:lnTo>
                  <a:lnTo>
                    <a:pt x="4760" y="5613"/>
                  </a:lnTo>
                  <a:lnTo>
                    <a:pt x="3580" y="6630"/>
                  </a:lnTo>
                  <a:lnTo>
                    <a:pt x="2441" y="7647"/>
                  </a:lnTo>
                  <a:lnTo>
                    <a:pt x="1872" y="8135"/>
                  </a:lnTo>
                  <a:lnTo>
                    <a:pt x="1343" y="8664"/>
                  </a:lnTo>
                  <a:lnTo>
                    <a:pt x="855" y="9193"/>
                  </a:lnTo>
                  <a:lnTo>
                    <a:pt x="611" y="9478"/>
                  </a:lnTo>
                  <a:lnTo>
                    <a:pt x="407" y="9762"/>
                  </a:lnTo>
                  <a:lnTo>
                    <a:pt x="285" y="10047"/>
                  </a:lnTo>
                  <a:lnTo>
                    <a:pt x="163" y="10332"/>
                  </a:lnTo>
                  <a:lnTo>
                    <a:pt x="82" y="10617"/>
                  </a:lnTo>
                  <a:lnTo>
                    <a:pt x="1" y="10901"/>
                  </a:lnTo>
                  <a:lnTo>
                    <a:pt x="1" y="11227"/>
                  </a:lnTo>
                  <a:lnTo>
                    <a:pt x="41" y="11511"/>
                  </a:lnTo>
                  <a:lnTo>
                    <a:pt x="123" y="11796"/>
                  </a:lnTo>
                  <a:lnTo>
                    <a:pt x="285" y="12081"/>
                  </a:lnTo>
                  <a:lnTo>
                    <a:pt x="448" y="12284"/>
                  </a:lnTo>
                  <a:lnTo>
                    <a:pt x="651" y="12488"/>
                  </a:lnTo>
                  <a:lnTo>
                    <a:pt x="896" y="12610"/>
                  </a:lnTo>
                  <a:lnTo>
                    <a:pt x="1140" y="12732"/>
                  </a:lnTo>
                  <a:lnTo>
                    <a:pt x="1384" y="12813"/>
                  </a:lnTo>
                  <a:lnTo>
                    <a:pt x="1668" y="12854"/>
                  </a:lnTo>
                  <a:lnTo>
                    <a:pt x="2238" y="12894"/>
                  </a:lnTo>
                  <a:lnTo>
                    <a:pt x="2929" y="12813"/>
                  </a:lnTo>
                  <a:lnTo>
                    <a:pt x="3621" y="12691"/>
                  </a:lnTo>
                  <a:lnTo>
                    <a:pt x="5004" y="12366"/>
                  </a:lnTo>
                  <a:lnTo>
                    <a:pt x="6712" y="11918"/>
                  </a:lnTo>
                  <a:lnTo>
                    <a:pt x="8380" y="11389"/>
                  </a:lnTo>
                  <a:lnTo>
                    <a:pt x="10048" y="10820"/>
                  </a:lnTo>
                  <a:lnTo>
                    <a:pt x="11715" y="10210"/>
                  </a:lnTo>
                  <a:lnTo>
                    <a:pt x="11756" y="10128"/>
                  </a:lnTo>
                  <a:lnTo>
                    <a:pt x="11797" y="10088"/>
                  </a:lnTo>
                  <a:lnTo>
                    <a:pt x="11837" y="9966"/>
                  </a:lnTo>
                  <a:lnTo>
                    <a:pt x="11797" y="9884"/>
                  </a:lnTo>
                  <a:lnTo>
                    <a:pt x="11756" y="9844"/>
                  </a:lnTo>
                  <a:lnTo>
                    <a:pt x="11675" y="9803"/>
                  </a:lnTo>
                  <a:lnTo>
                    <a:pt x="11593" y="9844"/>
                  </a:lnTo>
                  <a:lnTo>
                    <a:pt x="10210" y="10373"/>
                  </a:lnTo>
                  <a:lnTo>
                    <a:pt x="8827" y="10861"/>
                  </a:lnTo>
                  <a:lnTo>
                    <a:pt x="7444" y="11308"/>
                  </a:lnTo>
                  <a:lnTo>
                    <a:pt x="6021" y="11715"/>
                  </a:lnTo>
                  <a:lnTo>
                    <a:pt x="4597" y="12081"/>
                  </a:lnTo>
                  <a:lnTo>
                    <a:pt x="3173" y="12366"/>
                  </a:lnTo>
                  <a:lnTo>
                    <a:pt x="2604" y="12488"/>
                  </a:lnTo>
                  <a:lnTo>
                    <a:pt x="2034" y="12528"/>
                  </a:lnTo>
                  <a:lnTo>
                    <a:pt x="1709" y="12488"/>
                  </a:lnTo>
                  <a:lnTo>
                    <a:pt x="1424" y="12447"/>
                  </a:lnTo>
                  <a:lnTo>
                    <a:pt x="1180" y="12366"/>
                  </a:lnTo>
                  <a:lnTo>
                    <a:pt x="936" y="12244"/>
                  </a:lnTo>
                  <a:lnTo>
                    <a:pt x="692" y="12040"/>
                  </a:lnTo>
                  <a:lnTo>
                    <a:pt x="529" y="11796"/>
                  </a:lnTo>
                  <a:lnTo>
                    <a:pt x="448" y="11511"/>
                  </a:lnTo>
                  <a:lnTo>
                    <a:pt x="407" y="11227"/>
                  </a:lnTo>
                  <a:lnTo>
                    <a:pt x="407" y="10942"/>
                  </a:lnTo>
                  <a:lnTo>
                    <a:pt x="448" y="10657"/>
                  </a:lnTo>
                  <a:lnTo>
                    <a:pt x="529" y="10373"/>
                  </a:lnTo>
                  <a:lnTo>
                    <a:pt x="651" y="10088"/>
                  </a:lnTo>
                  <a:lnTo>
                    <a:pt x="855" y="9803"/>
                  </a:lnTo>
                  <a:lnTo>
                    <a:pt x="1058" y="9518"/>
                  </a:lnTo>
                  <a:lnTo>
                    <a:pt x="1546" y="8990"/>
                  </a:lnTo>
                  <a:lnTo>
                    <a:pt x="2034" y="8501"/>
                  </a:lnTo>
                  <a:lnTo>
                    <a:pt x="2563" y="8013"/>
                  </a:lnTo>
                  <a:lnTo>
                    <a:pt x="3621" y="7037"/>
                  </a:lnTo>
                  <a:lnTo>
                    <a:pt x="4719" y="6102"/>
                  </a:lnTo>
                  <a:lnTo>
                    <a:pt x="5858" y="5207"/>
                  </a:lnTo>
                  <a:lnTo>
                    <a:pt x="6956" y="4271"/>
                  </a:lnTo>
                  <a:lnTo>
                    <a:pt x="8299" y="3295"/>
                  </a:lnTo>
                  <a:lnTo>
                    <a:pt x="9600" y="2278"/>
                  </a:lnTo>
                  <a:lnTo>
                    <a:pt x="12285" y="366"/>
                  </a:lnTo>
                  <a:lnTo>
                    <a:pt x="12326" y="285"/>
                  </a:lnTo>
                  <a:lnTo>
                    <a:pt x="12366" y="203"/>
                  </a:lnTo>
                  <a:lnTo>
                    <a:pt x="12326" y="81"/>
                  </a:lnTo>
                  <a:lnTo>
                    <a:pt x="12285" y="41"/>
                  </a:lnTo>
                  <a:lnTo>
                    <a:pt x="1224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8" name="Google Shape;1098;p31"/>
            <p:cNvSpPr/>
            <p:nvPr/>
          </p:nvSpPr>
          <p:spPr>
            <a:xfrm>
              <a:off x="2756975" y="1978375"/>
              <a:ext cx="183075" cy="133225"/>
            </a:xfrm>
            <a:custGeom>
              <a:avLst/>
              <a:gdLst/>
              <a:ahLst/>
              <a:cxnLst/>
              <a:rect l="l" t="t" r="r" b="b"/>
              <a:pathLst>
                <a:path w="7323" h="5329" extrusionOk="0">
                  <a:moveTo>
                    <a:pt x="5980" y="366"/>
                  </a:moveTo>
                  <a:lnTo>
                    <a:pt x="6306" y="407"/>
                  </a:lnTo>
                  <a:lnTo>
                    <a:pt x="6428" y="407"/>
                  </a:lnTo>
                  <a:lnTo>
                    <a:pt x="6550" y="488"/>
                  </a:lnTo>
                  <a:lnTo>
                    <a:pt x="6672" y="569"/>
                  </a:lnTo>
                  <a:lnTo>
                    <a:pt x="6753" y="651"/>
                  </a:lnTo>
                  <a:lnTo>
                    <a:pt x="6834" y="814"/>
                  </a:lnTo>
                  <a:lnTo>
                    <a:pt x="6875" y="936"/>
                  </a:lnTo>
                  <a:lnTo>
                    <a:pt x="6956" y="1302"/>
                  </a:lnTo>
                  <a:lnTo>
                    <a:pt x="6916" y="1586"/>
                  </a:lnTo>
                  <a:lnTo>
                    <a:pt x="6834" y="1912"/>
                  </a:lnTo>
                  <a:lnTo>
                    <a:pt x="6672" y="2197"/>
                  </a:lnTo>
                  <a:lnTo>
                    <a:pt x="6468" y="2522"/>
                  </a:lnTo>
                  <a:lnTo>
                    <a:pt x="6184" y="2766"/>
                  </a:lnTo>
                  <a:lnTo>
                    <a:pt x="5858" y="3010"/>
                  </a:lnTo>
                  <a:lnTo>
                    <a:pt x="5533" y="3213"/>
                  </a:lnTo>
                  <a:lnTo>
                    <a:pt x="4841" y="3580"/>
                  </a:lnTo>
                  <a:lnTo>
                    <a:pt x="4109" y="3864"/>
                  </a:lnTo>
                  <a:lnTo>
                    <a:pt x="3092" y="4271"/>
                  </a:lnTo>
                  <a:lnTo>
                    <a:pt x="2075" y="4637"/>
                  </a:lnTo>
                  <a:lnTo>
                    <a:pt x="1709" y="4800"/>
                  </a:lnTo>
                  <a:lnTo>
                    <a:pt x="1180" y="4963"/>
                  </a:lnTo>
                  <a:lnTo>
                    <a:pt x="692" y="4963"/>
                  </a:lnTo>
                  <a:lnTo>
                    <a:pt x="530" y="4881"/>
                  </a:lnTo>
                  <a:lnTo>
                    <a:pt x="448" y="4840"/>
                  </a:lnTo>
                  <a:lnTo>
                    <a:pt x="408" y="4759"/>
                  </a:lnTo>
                  <a:lnTo>
                    <a:pt x="367" y="4637"/>
                  </a:lnTo>
                  <a:lnTo>
                    <a:pt x="367" y="4515"/>
                  </a:lnTo>
                  <a:lnTo>
                    <a:pt x="448" y="4312"/>
                  </a:lnTo>
                  <a:lnTo>
                    <a:pt x="570" y="4108"/>
                  </a:lnTo>
                  <a:lnTo>
                    <a:pt x="733" y="3946"/>
                  </a:lnTo>
                  <a:lnTo>
                    <a:pt x="1384" y="3335"/>
                  </a:lnTo>
                  <a:lnTo>
                    <a:pt x="2075" y="2685"/>
                  </a:lnTo>
                  <a:lnTo>
                    <a:pt x="2848" y="2034"/>
                  </a:lnTo>
                  <a:lnTo>
                    <a:pt x="3621" y="1424"/>
                  </a:lnTo>
                  <a:lnTo>
                    <a:pt x="4068" y="1180"/>
                  </a:lnTo>
                  <a:lnTo>
                    <a:pt x="4475" y="936"/>
                  </a:lnTo>
                  <a:lnTo>
                    <a:pt x="4841" y="732"/>
                  </a:lnTo>
                  <a:lnTo>
                    <a:pt x="5207" y="569"/>
                  </a:lnTo>
                  <a:lnTo>
                    <a:pt x="5614" y="447"/>
                  </a:lnTo>
                  <a:lnTo>
                    <a:pt x="5980" y="366"/>
                  </a:lnTo>
                  <a:close/>
                  <a:moveTo>
                    <a:pt x="6021" y="0"/>
                  </a:moveTo>
                  <a:lnTo>
                    <a:pt x="5614" y="81"/>
                  </a:lnTo>
                  <a:lnTo>
                    <a:pt x="5207" y="203"/>
                  </a:lnTo>
                  <a:lnTo>
                    <a:pt x="4841" y="366"/>
                  </a:lnTo>
                  <a:lnTo>
                    <a:pt x="4353" y="569"/>
                  </a:lnTo>
                  <a:lnTo>
                    <a:pt x="3865" y="854"/>
                  </a:lnTo>
                  <a:lnTo>
                    <a:pt x="3377" y="1180"/>
                  </a:lnTo>
                  <a:lnTo>
                    <a:pt x="2930" y="1505"/>
                  </a:lnTo>
                  <a:lnTo>
                    <a:pt x="2035" y="2237"/>
                  </a:lnTo>
                  <a:lnTo>
                    <a:pt x="1180" y="2969"/>
                  </a:lnTo>
                  <a:lnTo>
                    <a:pt x="814" y="3295"/>
                  </a:lnTo>
                  <a:lnTo>
                    <a:pt x="448" y="3702"/>
                  </a:lnTo>
                  <a:lnTo>
                    <a:pt x="245" y="3905"/>
                  </a:lnTo>
                  <a:lnTo>
                    <a:pt x="123" y="4108"/>
                  </a:lnTo>
                  <a:lnTo>
                    <a:pt x="42" y="4352"/>
                  </a:lnTo>
                  <a:lnTo>
                    <a:pt x="1" y="4596"/>
                  </a:lnTo>
                  <a:lnTo>
                    <a:pt x="42" y="4840"/>
                  </a:lnTo>
                  <a:lnTo>
                    <a:pt x="164" y="5044"/>
                  </a:lnTo>
                  <a:lnTo>
                    <a:pt x="326" y="5207"/>
                  </a:lnTo>
                  <a:lnTo>
                    <a:pt x="530" y="5288"/>
                  </a:lnTo>
                  <a:lnTo>
                    <a:pt x="774" y="5329"/>
                  </a:lnTo>
                  <a:lnTo>
                    <a:pt x="1018" y="5329"/>
                  </a:lnTo>
                  <a:lnTo>
                    <a:pt x="1262" y="5288"/>
                  </a:lnTo>
                  <a:lnTo>
                    <a:pt x="1465" y="5247"/>
                  </a:lnTo>
                  <a:lnTo>
                    <a:pt x="2157" y="5003"/>
                  </a:lnTo>
                  <a:lnTo>
                    <a:pt x="2848" y="4759"/>
                  </a:lnTo>
                  <a:lnTo>
                    <a:pt x="4139" y="4266"/>
                  </a:lnTo>
                  <a:lnTo>
                    <a:pt x="4139" y="4266"/>
                  </a:lnTo>
                  <a:lnTo>
                    <a:pt x="4150" y="4271"/>
                  </a:lnTo>
                  <a:lnTo>
                    <a:pt x="4231" y="4230"/>
                  </a:lnTo>
                  <a:lnTo>
                    <a:pt x="4963" y="3905"/>
                  </a:lnTo>
                  <a:lnTo>
                    <a:pt x="5696" y="3539"/>
                  </a:lnTo>
                  <a:lnTo>
                    <a:pt x="6021" y="3335"/>
                  </a:lnTo>
                  <a:lnTo>
                    <a:pt x="6346" y="3091"/>
                  </a:lnTo>
                  <a:lnTo>
                    <a:pt x="6672" y="2847"/>
                  </a:lnTo>
                  <a:lnTo>
                    <a:pt x="6916" y="2522"/>
                  </a:lnTo>
                  <a:lnTo>
                    <a:pt x="7119" y="2197"/>
                  </a:lnTo>
                  <a:lnTo>
                    <a:pt x="7241" y="1871"/>
                  </a:lnTo>
                  <a:lnTo>
                    <a:pt x="7323" y="1505"/>
                  </a:lnTo>
                  <a:lnTo>
                    <a:pt x="7323" y="1098"/>
                  </a:lnTo>
                  <a:lnTo>
                    <a:pt x="7201" y="732"/>
                  </a:lnTo>
                  <a:lnTo>
                    <a:pt x="7119" y="569"/>
                  </a:lnTo>
                  <a:lnTo>
                    <a:pt x="7038" y="407"/>
                  </a:lnTo>
                  <a:lnTo>
                    <a:pt x="6916" y="285"/>
                  </a:lnTo>
                  <a:lnTo>
                    <a:pt x="6794" y="163"/>
                  </a:lnTo>
                  <a:lnTo>
                    <a:pt x="6631" y="81"/>
                  </a:lnTo>
                  <a:lnTo>
                    <a:pt x="6428" y="41"/>
                  </a:lnTo>
                  <a:lnTo>
                    <a:pt x="622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99" name="Google Shape;1099;p31"/>
          <p:cNvSpPr/>
          <p:nvPr/>
        </p:nvSpPr>
        <p:spPr>
          <a:xfrm rot="10800000" flipH="1">
            <a:off x="7435646" y="1193530"/>
            <a:ext cx="85704" cy="85658"/>
          </a:xfrm>
          <a:custGeom>
            <a:avLst/>
            <a:gdLst/>
            <a:ahLst/>
            <a:cxnLst/>
            <a:rect l="l" t="t" r="r" b="b"/>
            <a:pathLst>
              <a:path w="1873" h="1872" extrusionOk="0">
                <a:moveTo>
                  <a:pt x="733" y="1"/>
                </a:moveTo>
                <a:lnTo>
                  <a:pt x="489" y="82"/>
                </a:lnTo>
                <a:lnTo>
                  <a:pt x="245" y="245"/>
                </a:lnTo>
                <a:lnTo>
                  <a:pt x="82" y="448"/>
                </a:lnTo>
                <a:lnTo>
                  <a:pt x="1" y="692"/>
                </a:lnTo>
                <a:lnTo>
                  <a:pt x="1" y="936"/>
                </a:lnTo>
                <a:lnTo>
                  <a:pt x="42" y="1221"/>
                </a:lnTo>
                <a:lnTo>
                  <a:pt x="123" y="1424"/>
                </a:lnTo>
                <a:lnTo>
                  <a:pt x="245" y="1546"/>
                </a:lnTo>
                <a:lnTo>
                  <a:pt x="367" y="1668"/>
                </a:lnTo>
                <a:lnTo>
                  <a:pt x="489" y="1750"/>
                </a:lnTo>
                <a:lnTo>
                  <a:pt x="611" y="1831"/>
                </a:lnTo>
                <a:lnTo>
                  <a:pt x="774" y="1872"/>
                </a:lnTo>
                <a:lnTo>
                  <a:pt x="1099" y="1872"/>
                </a:lnTo>
                <a:lnTo>
                  <a:pt x="1262" y="1831"/>
                </a:lnTo>
                <a:lnTo>
                  <a:pt x="1384" y="1791"/>
                </a:lnTo>
                <a:lnTo>
                  <a:pt x="1506" y="1709"/>
                </a:lnTo>
                <a:lnTo>
                  <a:pt x="1628" y="1587"/>
                </a:lnTo>
                <a:lnTo>
                  <a:pt x="1750" y="1465"/>
                </a:lnTo>
                <a:lnTo>
                  <a:pt x="1831" y="1302"/>
                </a:lnTo>
                <a:lnTo>
                  <a:pt x="1872" y="1140"/>
                </a:lnTo>
                <a:lnTo>
                  <a:pt x="1872" y="977"/>
                </a:lnTo>
                <a:lnTo>
                  <a:pt x="1872" y="774"/>
                </a:lnTo>
                <a:lnTo>
                  <a:pt x="1791" y="652"/>
                </a:lnTo>
                <a:lnTo>
                  <a:pt x="1750" y="489"/>
                </a:lnTo>
                <a:lnTo>
                  <a:pt x="1669" y="367"/>
                </a:lnTo>
                <a:lnTo>
                  <a:pt x="1547" y="245"/>
                </a:lnTo>
                <a:lnTo>
                  <a:pt x="1303" y="82"/>
                </a:lnTo>
                <a:lnTo>
                  <a:pt x="977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00" name="Google Shape;1100;p31"/>
          <p:cNvGrpSpPr/>
          <p:nvPr/>
        </p:nvGrpSpPr>
        <p:grpSpPr>
          <a:xfrm rot="10800000" flipH="1">
            <a:off x="7693887" y="-941801"/>
            <a:ext cx="2408503" cy="2408503"/>
            <a:chOff x="7349044" y="3624409"/>
            <a:chExt cx="2408503" cy="2408503"/>
          </a:xfrm>
        </p:grpSpPr>
        <p:sp>
          <p:nvSpPr>
            <p:cNvPr id="1101" name="Google Shape;1101;p31"/>
            <p:cNvSpPr/>
            <p:nvPr/>
          </p:nvSpPr>
          <p:spPr>
            <a:xfrm rot="8100000" flipH="1">
              <a:off x="7661995" y="4016892"/>
              <a:ext cx="1782600" cy="1623537"/>
            </a:xfrm>
            <a:custGeom>
              <a:avLst/>
              <a:gdLst/>
              <a:ahLst/>
              <a:cxnLst/>
              <a:rect l="l" t="t" r="r" b="b"/>
              <a:pathLst>
                <a:path w="19160" h="17451" extrusionOk="0">
                  <a:moveTo>
                    <a:pt x="9682" y="0"/>
                  </a:moveTo>
                  <a:lnTo>
                    <a:pt x="9600" y="41"/>
                  </a:lnTo>
                  <a:lnTo>
                    <a:pt x="9560" y="82"/>
                  </a:lnTo>
                  <a:lnTo>
                    <a:pt x="7892" y="1668"/>
                  </a:lnTo>
                  <a:lnTo>
                    <a:pt x="6306" y="3295"/>
                  </a:lnTo>
                  <a:lnTo>
                    <a:pt x="5533" y="4109"/>
                  </a:lnTo>
                  <a:lnTo>
                    <a:pt x="4760" y="4963"/>
                  </a:lnTo>
                  <a:lnTo>
                    <a:pt x="4028" y="5858"/>
                  </a:lnTo>
                  <a:lnTo>
                    <a:pt x="3336" y="6753"/>
                  </a:lnTo>
                  <a:lnTo>
                    <a:pt x="2686" y="7688"/>
                  </a:lnTo>
                  <a:lnTo>
                    <a:pt x="2075" y="8624"/>
                  </a:lnTo>
                  <a:lnTo>
                    <a:pt x="1506" y="9600"/>
                  </a:lnTo>
                  <a:lnTo>
                    <a:pt x="1018" y="10617"/>
                  </a:lnTo>
                  <a:lnTo>
                    <a:pt x="611" y="11552"/>
                  </a:lnTo>
                  <a:lnTo>
                    <a:pt x="448" y="12000"/>
                  </a:lnTo>
                  <a:lnTo>
                    <a:pt x="286" y="12488"/>
                  </a:lnTo>
                  <a:lnTo>
                    <a:pt x="164" y="12976"/>
                  </a:lnTo>
                  <a:lnTo>
                    <a:pt x="42" y="13464"/>
                  </a:lnTo>
                  <a:lnTo>
                    <a:pt x="1" y="13993"/>
                  </a:lnTo>
                  <a:lnTo>
                    <a:pt x="1" y="14481"/>
                  </a:lnTo>
                  <a:lnTo>
                    <a:pt x="42" y="14969"/>
                  </a:lnTo>
                  <a:lnTo>
                    <a:pt x="123" y="15417"/>
                  </a:lnTo>
                  <a:lnTo>
                    <a:pt x="286" y="15823"/>
                  </a:lnTo>
                  <a:lnTo>
                    <a:pt x="489" y="16230"/>
                  </a:lnTo>
                  <a:lnTo>
                    <a:pt x="733" y="16556"/>
                  </a:lnTo>
                  <a:lnTo>
                    <a:pt x="1059" y="16881"/>
                  </a:lnTo>
                  <a:lnTo>
                    <a:pt x="1465" y="17125"/>
                  </a:lnTo>
                  <a:lnTo>
                    <a:pt x="1913" y="17288"/>
                  </a:lnTo>
                  <a:lnTo>
                    <a:pt x="2441" y="17410"/>
                  </a:lnTo>
                  <a:lnTo>
                    <a:pt x="2930" y="17450"/>
                  </a:lnTo>
                  <a:lnTo>
                    <a:pt x="3458" y="17369"/>
                  </a:lnTo>
                  <a:lnTo>
                    <a:pt x="3987" y="17288"/>
                  </a:lnTo>
                  <a:lnTo>
                    <a:pt x="4516" y="17125"/>
                  </a:lnTo>
                  <a:lnTo>
                    <a:pt x="5004" y="16922"/>
                  </a:lnTo>
                  <a:lnTo>
                    <a:pt x="5492" y="16678"/>
                  </a:lnTo>
                  <a:lnTo>
                    <a:pt x="5940" y="16434"/>
                  </a:lnTo>
                  <a:lnTo>
                    <a:pt x="7038" y="15783"/>
                  </a:lnTo>
                  <a:lnTo>
                    <a:pt x="7567" y="15498"/>
                  </a:lnTo>
                  <a:lnTo>
                    <a:pt x="8136" y="15213"/>
                  </a:lnTo>
                  <a:lnTo>
                    <a:pt x="8665" y="15051"/>
                  </a:lnTo>
                  <a:lnTo>
                    <a:pt x="9194" y="14888"/>
                  </a:lnTo>
                  <a:lnTo>
                    <a:pt x="10251" y="14644"/>
                  </a:lnTo>
                  <a:lnTo>
                    <a:pt x="11350" y="14481"/>
                  </a:lnTo>
                  <a:lnTo>
                    <a:pt x="12448" y="14278"/>
                  </a:lnTo>
                  <a:lnTo>
                    <a:pt x="13017" y="14156"/>
                  </a:lnTo>
                  <a:lnTo>
                    <a:pt x="13546" y="13993"/>
                  </a:lnTo>
                  <a:lnTo>
                    <a:pt x="14075" y="13830"/>
                  </a:lnTo>
                  <a:lnTo>
                    <a:pt x="14563" y="13627"/>
                  </a:lnTo>
                  <a:lnTo>
                    <a:pt x="15092" y="13342"/>
                  </a:lnTo>
                  <a:lnTo>
                    <a:pt x="15580" y="13017"/>
                  </a:lnTo>
                  <a:lnTo>
                    <a:pt x="16027" y="12651"/>
                  </a:lnTo>
                  <a:lnTo>
                    <a:pt x="16434" y="12244"/>
                  </a:lnTo>
                  <a:lnTo>
                    <a:pt x="16800" y="11837"/>
                  </a:lnTo>
                  <a:lnTo>
                    <a:pt x="17126" y="11390"/>
                  </a:lnTo>
                  <a:lnTo>
                    <a:pt x="17410" y="10902"/>
                  </a:lnTo>
                  <a:lnTo>
                    <a:pt x="17695" y="10413"/>
                  </a:lnTo>
                  <a:lnTo>
                    <a:pt x="17939" y="9885"/>
                  </a:lnTo>
                  <a:lnTo>
                    <a:pt x="18142" y="9356"/>
                  </a:lnTo>
                  <a:lnTo>
                    <a:pt x="18305" y="8786"/>
                  </a:lnTo>
                  <a:lnTo>
                    <a:pt x="18509" y="8258"/>
                  </a:lnTo>
                  <a:lnTo>
                    <a:pt x="18753" y="7119"/>
                  </a:lnTo>
                  <a:lnTo>
                    <a:pt x="18956" y="6020"/>
                  </a:lnTo>
                  <a:lnTo>
                    <a:pt x="19159" y="4759"/>
                  </a:lnTo>
                  <a:lnTo>
                    <a:pt x="19159" y="4678"/>
                  </a:lnTo>
                  <a:lnTo>
                    <a:pt x="19119" y="4637"/>
                  </a:lnTo>
                  <a:lnTo>
                    <a:pt x="18997" y="4556"/>
                  </a:lnTo>
                  <a:lnTo>
                    <a:pt x="18875" y="4556"/>
                  </a:lnTo>
                  <a:lnTo>
                    <a:pt x="18834" y="4597"/>
                  </a:lnTo>
                  <a:lnTo>
                    <a:pt x="18793" y="4678"/>
                  </a:lnTo>
                  <a:lnTo>
                    <a:pt x="18631" y="5776"/>
                  </a:lnTo>
                  <a:lnTo>
                    <a:pt x="18427" y="6915"/>
                  </a:lnTo>
                  <a:lnTo>
                    <a:pt x="18183" y="8014"/>
                  </a:lnTo>
                  <a:lnTo>
                    <a:pt x="18020" y="8583"/>
                  </a:lnTo>
                  <a:lnTo>
                    <a:pt x="17858" y="9112"/>
                  </a:lnTo>
                  <a:lnTo>
                    <a:pt x="17654" y="9641"/>
                  </a:lnTo>
                  <a:lnTo>
                    <a:pt x="17410" y="10129"/>
                  </a:lnTo>
                  <a:lnTo>
                    <a:pt x="17166" y="10658"/>
                  </a:lnTo>
                  <a:lnTo>
                    <a:pt x="16882" y="11105"/>
                  </a:lnTo>
                  <a:lnTo>
                    <a:pt x="16556" y="11552"/>
                  </a:lnTo>
                  <a:lnTo>
                    <a:pt x="16190" y="12000"/>
                  </a:lnTo>
                  <a:lnTo>
                    <a:pt x="15743" y="12407"/>
                  </a:lnTo>
                  <a:lnTo>
                    <a:pt x="15295" y="12732"/>
                  </a:lnTo>
                  <a:lnTo>
                    <a:pt x="14848" y="13057"/>
                  </a:lnTo>
                  <a:lnTo>
                    <a:pt x="14400" y="13301"/>
                  </a:lnTo>
                  <a:lnTo>
                    <a:pt x="13912" y="13505"/>
                  </a:lnTo>
                  <a:lnTo>
                    <a:pt x="13383" y="13668"/>
                  </a:lnTo>
                  <a:lnTo>
                    <a:pt x="12895" y="13790"/>
                  </a:lnTo>
                  <a:lnTo>
                    <a:pt x="12366" y="13912"/>
                  </a:lnTo>
                  <a:lnTo>
                    <a:pt x="11309" y="14115"/>
                  </a:lnTo>
                  <a:lnTo>
                    <a:pt x="10251" y="14278"/>
                  </a:lnTo>
                  <a:lnTo>
                    <a:pt x="9194" y="14522"/>
                  </a:lnTo>
                  <a:lnTo>
                    <a:pt x="8665" y="14644"/>
                  </a:lnTo>
                  <a:lnTo>
                    <a:pt x="8177" y="14847"/>
                  </a:lnTo>
                  <a:lnTo>
                    <a:pt x="7689" y="15051"/>
                  </a:lnTo>
                  <a:lnTo>
                    <a:pt x="7201" y="15254"/>
                  </a:lnTo>
                  <a:lnTo>
                    <a:pt x="6224" y="15823"/>
                  </a:lnTo>
                  <a:lnTo>
                    <a:pt x="5248" y="16393"/>
                  </a:lnTo>
                  <a:lnTo>
                    <a:pt x="4760" y="16637"/>
                  </a:lnTo>
                  <a:lnTo>
                    <a:pt x="4231" y="16840"/>
                  </a:lnTo>
                  <a:lnTo>
                    <a:pt x="3702" y="16962"/>
                  </a:lnTo>
                  <a:lnTo>
                    <a:pt x="3133" y="17044"/>
                  </a:lnTo>
                  <a:lnTo>
                    <a:pt x="2645" y="17044"/>
                  </a:lnTo>
                  <a:lnTo>
                    <a:pt x="2157" y="16962"/>
                  </a:lnTo>
                  <a:lnTo>
                    <a:pt x="1913" y="16922"/>
                  </a:lnTo>
                  <a:lnTo>
                    <a:pt x="1709" y="16800"/>
                  </a:lnTo>
                  <a:lnTo>
                    <a:pt x="1465" y="16718"/>
                  </a:lnTo>
                  <a:lnTo>
                    <a:pt x="1262" y="16556"/>
                  </a:lnTo>
                  <a:lnTo>
                    <a:pt x="977" y="16271"/>
                  </a:lnTo>
                  <a:lnTo>
                    <a:pt x="692" y="15905"/>
                  </a:lnTo>
                  <a:lnTo>
                    <a:pt x="530" y="15498"/>
                  </a:lnTo>
                  <a:lnTo>
                    <a:pt x="408" y="15051"/>
                  </a:lnTo>
                  <a:lnTo>
                    <a:pt x="367" y="14603"/>
                  </a:lnTo>
                  <a:lnTo>
                    <a:pt x="367" y="14115"/>
                  </a:lnTo>
                  <a:lnTo>
                    <a:pt x="408" y="13668"/>
                  </a:lnTo>
                  <a:lnTo>
                    <a:pt x="489" y="13179"/>
                  </a:lnTo>
                  <a:lnTo>
                    <a:pt x="611" y="12732"/>
                  </a:lnTo>
                  <a:lnTo>
                    <a:pt x="733" y="12285"/>
                  </a:lnTo>
                  <a:lnTo>
                    <a:pt x="1059" y="11390"/>
                  </a:lnTo>
                  <a:lnTo>
                    <a:pt x="1506" y="10413"/>
                  </a:lnTo>
                  <a:lnTo>
                    <a:pt x="2035" y="9437"/>
                  </a:lnTo>
                  <a:lnTo>
                    <a:pt x="2604" y="8502"/>
                  </a:lnTo>
                  <a:lnTo>
                    <a:pt x="3174" y="7607"/>
                  </a:lnTo>
                  <a:lnTo>
                    <a:pt x="3824" y="6712"/>
                  </a:lnTo>
                  <a:lnTo>
                    <a:pt x="4516" y="5858"/>
                  </a:lnTo>
                  <a:lnTo>
                    <a:pt x="5207" y="5004"/>
                  </a:lnTo>
                  <a:lnTo>
                    <a:pt x="5940" y="4190"/>
                  </a:lnTo>
                  <a:lnTo>
                    <a:pt x="7485" y="2604"/>
                  </a:lnTo>
                  <a:lnTo>
                    <a:pt x="9031" y="1099"/>
                  </a:lnTo>
                  <a:lnTo>
                    <a:pt x="9804" y="326"/>
                  </a:lnTo>
                  <a:lnTo>
                    <a:pt x="9845" y="244"/>
                  </a:lnTo>
                  <a:lnTo>
                    <a:pt x="9845" y="204"/>
                  </a:lnTo>
                  <a:lnTo>
                    <a:pt x="9845" y="122"/>
                  </a:lnTo>
                  <a:lnTo>
                    <a:pt x="9804" y="82"/>
                  </a:lnTo>
                  <a:lnTo>
                    <a:pt x="9763" y="41"/>
                  </a:lnTo>
                  <a:lnTo>
                    <a:pt x="9682" y="0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2" name="Google Shape;1102;p31"/>
            <p:cNvSpPr/>
            <p:nvPr/>
          </p:nvSpPr>
          <p:spPr>
            <a:xfrm rot="8100000" flipH="1">
              <a:off x="7872293" y="4243499"/>
              <a:ext cx="1634949" cy="1309454"/>
            </a:xfrm>
            <a:custGeom>
              <a:avLst/>
              <a:gdLst/>
              <a:ahLst/>
              <a:cxnLst/>
              <a:rect l="l" t="t" r="r" b="b"/>
              <a:pathLst>
                <a:path w="17573" h="14075" extrusionOk="0">
                  <a:moveTo>
                    <a:pt x="14481" y="0"/>
                  </a:moveTo>
                  <a:lnTo>
                    <a:pt x="14400" y="41"/>
                  </a:lnTo>
                  <a:lnTo>
                    <a:pt x="12447" y="1099"/>
                  </a:lnTo>
                  <a:lnTo>
                    <a:pt x="10576" y="2238"/>
                  </a:lnTo>
                  <a:lnTo>
                    <a:pt x="8705" y="3458"/>
                  </a:lnTo>
                  <a:lnTo>
                    <a:pt x="6916" y="4760"/>
                  </a:lnTo>
                  <a:lnTo>
                    <a:pt x="5207" y="6142"/>
                  </a:lnTo>
                  <a:lnTo>
                    <a:pt x="3539" y="7566"/>
                  </a:lnTo>
                  <a:lnTo>
                    <a:pt x="1872" y="9112"/>
                  </a:lnTo>
                  <a:lnTo>
                    <a:pt x="1139" y="9844"/>
                  </a:lnTo>
                  <a:lnTo>
                    <a:pt x="814" y="10251"/>
                  </a:lnTo>
                  <a:lnTo>
                    <a:pt x="489" y="10658"/>
                  </a:lnTo>
                  <a:lnTo>
                    <a:pt x="285" y="11024"/>
                  </a:lnTo>
                  <a:lnTo>
                    <a:pt x="123" y="11471"/>
                  </a:lnTo>
                  <a:lnTo>
                    <a:pt x="41" y="11919"/>
                  </a:lnTo>
                  <a:lnTo>
                    <a:pt x="1" y="12325"/>
                  </a:lnTo>
                  <a:lnTo>
                    <a:pt x="82" y="12773"/>
                  </a:lnTo>
                  <a:lnTo>
                    <a:pt x="123" y="12976"/>
                  </a:lnTo>
                  <a:lnTo>
                    <a:pt x="204" y="13179"/>
                  </a:lnTo>
                  <a:lnTo>
                    <a:pt x="326" y="13342"/>
                  </a:lnTo>
                  <a:lnTo>
                    <a:pt x="448" y="13505"/>
                  </a:lnTo>
                  <a:lnTo>
                    <a:pt x="611" y="13668"/>
                  </a:lnTo>
                  <a:lnTo>
                    <a:pt x="814" y="13830"/>
                  </a:lnTo>
                  <a:lnTo>
                    <a:pt x="1017" y="13912"/>
                  </a:lnTo>
                  <a:lnTo>
                    <a:pt x="1262" y="13993"/>
                  </a:lnTo>
                  <a:lnTo>
                    <a:pt x="1465" y="14034"/>
                  </a:lnTo>
                  <a:lnTo>
                    <a:pt x="1709" y="14074"/>
                  </a:lnTo>
                  <a:lnTo>
                    <a:pt x="2156" y="14034"/>
                  </a:lnTo>
                  <a:lnTo>
                    <a:pt x="2645" y="13952"/>
                  </a:lnTo>
                  <a:lnTo>
                    <a:pt x="3092" y="13790"/>
                  </a:lnTo>
                  <a:lnTo>
                    <a:pt x="3539" y="13627"/>
                  </a:lnTo>
                  <a:lnTo>
                    <a:pt x="4353" y="13220"/>
                  </a:lnTo>
                  <a:lnTo>
                    <a:pt x="6183" y="12407"/>
                  </a:lnTo>
                  <a:lnTo>
                    <a:pt x="7973" y="11512"/>
                  </a:lnTo>
                  <a:lnTo>
                    <a:pt x="9722" y="10576"/>
                  </a:lnTo>
                  <a:lnTo>
                    <a:pt x="10576" y="10088"/>
                  </a:lnTo>
                  <a:lnTo>
                    <a:pt x="11431" y="9559"/>
                  </a:lnTo>
                  <a:lnTo>
                    <a:pt x="12203" y="9031"/>
                  </a:lnTo>
                  <a:lnTo>
                    <a:pt x="12976" y="8461"/>
                  </a:lnTo>
                  <a:lnTo>
                    <a:pt x="13749" y="7851"/>
                  </a:lnTo>
                  <a:lnTo>
                    <a:pt x="14481" y="7241"/>
                  </a:lnTo>
                  <a:lnTo>
                    <a:pt x="15173" y="6549"/>
                  </a:lnTo>
                  <a:lnTo>
                    <a:pt x="15824" y="5858"/>
                  </a:lnTo>
                  <a:lnTo>
                    <a:pt x="16434" y="5126"/>
                  </a:lnTo>
                  <a:lnTo>
                    <a:pt x="17003" y="4353"/>
                  </a:lnTo>
                  <a:lnTo>
                    <a:pt x="17532" y="3539"/>
                  </a:lnTo>
                  <a:lnTo>
                    <a:pt x="17573" y="3458"/>
                  </a:lnTo>
                  <a:lnTo>
                    <a:pt x="17573" y="3417"/>
                  </a:lnTo>
                  <a:lnTo>
                    <a:pt x="17532" y="3336"/>
                  </a:lnTo>
                  <a:lnTo>
                    <a:pt x="17491" y="3295"/>
                  </a:lnTo>
                  <a:lnTo>
                    <a:pt x="17288" y="3295"/>
                  </a:lnTo>
                  <a:lnTo>
                    <a:pt x="17207" y="3377"/>
                  </a:lnTo>
                  <a:lnTo>
                    <a:pt x="16718" y="4149"/>
                  </a:lnTo>
                  <a:lnTo>
                    <a:pt x="16190" y="4882"/>
                  </a:lnTo>
                  <a:lnTo>
                    <a:pt x="15580" y="5573"/>
                  </a:lnTo>
                  <a:lnTo>
                    <a:pt x="14929" y="6265"/>
                  </a:lnTo>
                  <a:lnTo>
                    <a:pt x="14278" y="6915"/>
                  </a:lnTo>
                  <a:lnTo>
                    <a:pt x="13586" y="7525"/>
                  </a:lnTo>
                  <a:lnTo>
                    <a:pt x="12854" y="8095"/>
                  </a:lnTo>
                  <a:lnTo>
                    <a:pt x="12122" y="8624"/>
                  </a:lnTo>
                  <a:lnTo>
                    <a:pt x="11349" y="9153"/>
                  </a:lnTo>
                  <a:lnTo>
                    <a:pt x="10536" y="9641"/>
                  </a:lnTo>
                  <a:lnTo>
                    <a:pt x="9763" y="10129"/>
                  </a:lnTo>
                  <a:lnTo>
                    <a:pt x="8909" y="10617"/>
                  </a:lnTo>
                  <a:lnTo>
                    <a:pt x="7241" y="11471"/>
                  </a:lnTo>
                  <a:lnTo>
                    <a:pt x="5573" y="12285"/>
                  </a:lnTo>
                  <a:lnTo>
                    <a:pt x="3865" y="13057"/>
                  </a:lnTo>
                  <a:lnTo>
                    <a:pt x="2970" y="13464"/>
                  </a:lnTo>
                  <a:lnTo>
                    <a:pt x="2522" y="13586"/>
                  </a:lnTo>
                  <a:lnTo>
                    <a:pt x="2034" y="13668"/>
                  </a:lnTo>
                  <a:lnTo>
                    <a:pt x="1790" y="13708"/>
                  </a:lnTo>
                  <a:lnTo>
                    <a:pt x="1587" y="13668"/>
                  </a:lnTo>
                  <a:lnTo>
                    <a:pt x="1384" y="13627"/>
                  </a:lnTo>
                  <a:lnTo>
                    <a:pt x="1180" y="13546"/>
                  </a:lnTo>
                  <a:lnTo>
                    <a:pt x="977" y="13464"/>
                  </a:lnTo>
                  <a:lnTo>
                    <a:pt x="814" y="13342"/>
                  </a:lnTo>
                  <a:lnTo>
                    <a:pt x="651" y="13179"/>
                  </a:lnTo>
                  <a:lnTo>
                    <a:pt x="529" y="12976"/>
                  </a:lnTo>
                  <a:lnTo>
                    <a:pt x="448" y="12773"/>
                  </a:lnTo>
                  <a:lnTo>
                    <a:pt x="407" y="12529"/>
                  </a:lnTo>
                  <a:lnTo>
                    <a:pt x="367" y="12325"/>
                  </a:lnTo>
                  <a:lnTo>
                    <a:pt x="367" y="12122"/>
                  </a:lnTo>
                  <a:lnTo>
                    <a:pt x="448" y="11674"/>
                  </a:lnTo>
                  <a:lnTo>
                    <a:pt x="570" y="11268"/>
                  </a:lnTo>
                  <a:lnTo>
                    <a:pt x="855" y="10820"/>
                  </a:lnTo>
                  <a:lnTo>
                    <a:pt x="1139" y="10413"/>
                  </a:lnTo>
                  <a:lnTo>
                    <a:pt x="1506" y="10007"/>
                  </a:lnTo>
                  <a:lnTo>
                    <a:pt x="1872" y="9641"/>
                  </a:lnTo>
                  <a:lnTo>
                    <a:pt x="3377" y="8217"/>
                  </a:lnTo>
                  <a:lnTo>
                    <a:pt x="4963" y="6834"/>
                  </a:lnTo>
                  <a:lnTo>
                    <a:pt x="6590" y="5492"/>
                  </a:lnTo>
                  <a:lnTo>
                    <a:pt x="8298" y="4231"/>
                  </a:lnTo>
                  <a:lnTo>
                    <a:pt x="10048" y="3010"/>
                  </a:lnTo>
                  <a:lnTo>
                    <a:pt x="11837" y="1912"/>
                  </a:lnTo>
                  <a:lnTo>
                    <a:pt x="13668" y="855"/>
                  </a:lnTo>
                  <a:lnTo>
                    <a:pt x="14603" y="366"/>
                  </a:lnTo>
                  <a:lnTo>
                    <a:pt x="14644" y="285"/>
                  </a:lnTo>
                  <a:lnTo>
                    <a:pt x="14685" y="244"/>
                  </a:lnTo>
                  <a:lnTo>
                    <a:pt x="14685" y="163"/>
                  </a:lnTo>
                  <a:lnTo>
                    <a:pt x="14644" y="122"/>
                  </a:lnTo>
                  <a:lnTo>
                    <a:pt x="14603" y="41"/>
                  </a:lnTo>
                  <a:lnTo>
                    <a:pt x="14563" y="0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3" name="Google Shape;1103;p31"/>
            <p:cNvSpPr/>
            <p:nvPr/>
          </p:nvSpPr>
          <p:spPr>
            <a:xfrm rot="8100000" flipH="1">
              <a:off x="8893413" y="4510443"/>
              <a:ext cx="673778" cy="582858"/>
            </a:xfrm>
            <a:custGeom>
              <a:avLst/>
              <a:gdLst/>
              <a:ahLst/>
              <a:cxnLst/>
              <a:rect l="l" t="t" r="r" b="b"/>
              <a:pathLst>
                <a:path w="7242" h="6265" extrusionOk="0">
                  <a:moveTo>
                    <a:pt x="6224" y="0"/>
                  </a:moveTo>
                  <a:lnTo>
                    <a:pt x="6143" y="41"/>
                  </a:lnTo>
                  <a:lnTo>
                    <a:pt x="3092" y="2319"/>
                  </a:lnTo>
                  <a:lnTo>
                    <a:pt x="1547" y="3498"/>
                  </a:lnTo>
                  <a:lnTo>
                    <a:pt x="896" y="3986"/>
                  </a:lnTo>
                  <a:lnTo>
                    <a:pt x="570" y="4271"/>
                  </a:lnTo>
                  <a:lnTo>
                    <a:pt x="326" y="4556"/>
                  </a:lnTo>
                  <a:lnTo>
                    <a:pt x="164" y="4800"/>
                  </a:lnTo>
                  <a:lnTo>
                    <a:pt x="42" y="5085"/>
                  </a:lnTo>
                  <a:lnTo>
                    <a:pt x="1" y="5410"/>
                  </a:lnTo>
                  <a:lnTo>
                    <a:pt x="82" y="5695"/>
                  </a:lnTo>
                  <a:lnTo>
                    <a:pt x="204" y="5980"/>
                  </a:lnTo>
                  <a:lnTo>
                    <a:pt x="326" y="6061"/>
                  </a:lnTo>
                  <a:lnTo>
                    <a:pt x="448" y="6142"/>
                  </a:lnTo>
                  <a:lnTo>
                    <a:pt x="570" y="6224"/>
                  </a:lnTo>
                  <a:lnTo>
                    <a:pt x="692" y="6264"/>
                  </a:lnTo>
                  <a:lnTo>
                    <a:pt x="977" y="6264"/>
                  </a:lnTo>
                  <a:lnTo>
                    <a:pt x="1181" y="6183"/>
                  </a:lnTo>
                  <a:lnTo>
                    <a:pt x="1343" y="6102"/>
                  </a:lnTo>
                  <a:lnTo>
                    <a:pt x="1709" y="5898"/>
                  </a:lnTo>
                  <a:lnTo>
                    <a:pt x="2482" y="5329"/>
                  </a:lnTo>
                  <a:lnTo>
                    <a:pt x="3987" y="4271"/>
                  </a:lnTo>
                  <a:lnTo>
                    <a:pt x="5614" y="2970"/>
                  </a:lnTo>
                  <a:lnTo>
                    <a:pt x="7160" y="1668"/>
                  </a:lnTo>
                  <a:lnTo>
                    <a:pt x="7241" y="1587"/>
                  </a:lnTo>
                  <a:lnTo>
                    <a:pt x="7241" y="1546"/>
                  </a:lnTo>
                  <a:lnTo>
                    <a:pt x="7201" y="1465"/>
                  </a:lnTo>
                  <a:lnTo>
                    <a:pt x="7160" y="1424"/>
                  </a:lnTo>
                  <a:lnTo>
                    <a:pt x="7038" y="1343"/>
                  </a:lnTo>
                  <a:lnTo>
                    <a:pt x="6997" y="1343"/>
                  </a:lnTo>
                  <a:lnTo>
                    <a:pt x="6916" y="1383"/>
                  </a:lnTo>
                  <a:lnTo>
                    <a:pt x="5655" y="2441"/>
                  </a:lnTo>
                  <a:lnTo>
                    <a:pt x="4394" y="3458"/>
                  </a:lnTo>
                  <a:lnTo>
                    <a:pt x="3092" y="4434"/>
                  </a:lnTo>
                  <a:lnTo>
                    <a:pt x="1750" y="5410"/>
                  </a:lnTo>
                  <a:lnTo>
                    <a:pt x="1465" y="5613"/>
                  </a:lnTo>
                  <a:lnTo>
                    <a:pt x="1140" y="5817"/>
                  </a:lnTo>
                  <a:lnTo>
                    <a:pt x="936" y="5858"/>
                  </a:lnTo>
                  <a:lnTo>
                    <a:pt x="774" y="5898"/>
                  </a:lnTo>
                  <a:lnTo>
                    <a:pt x="611" y="5858"/>
                  </a:lnTo>
                  <a:lnTo>
                    <a:pt x="489" y="5695"/>
                  </a:lnTo>
                  <a:lnTo>
                    <a:pt x="408" y="5573"/>
                  </a:lnTo>
                  <a:lnTo>
                    <a:pt x="367" y="5451"/>
                  </a:lnTo>
                  <a:lnTo>
                    <a:pt x="367" y="5288"/>
                  </a:lnTo>
                  <a:lnTo>
                    <a:pt x="408" y="5166"/>
                  </a:lnTo>
                  <a:lnTo>
                    <a:pt x="530" y="4881"/>
                  </a:lnTo>
                  <a:lnTo>
                    <a:pt x="733" y="4637"/>
                  </a:lnTo>
                  <a:lnTo>
                    <a:pt x="1018" y="4393"/>
                  </a:lnTo>
                  <a:lnTo>
                    <a:pt x="1303" y="4149"/>
                  </a:lnTo>
                  <a:lnTo>
                    <a:pt x="1913" y="3661"/>
                  </a:lnTo>
                  <a:lnTo>
                    <a:pt x="3255" y="2644"/>
                  </a:lnTo>
                  <a:lnTo>
                    <a:pt x="6346" y="366"/>
                  </a:lnTo>
                  <a:lnTo>
                    <a:pt x="6387" y="326"/>
                  </a:lnTo>
                  <a:lnTo>
                    <a:pt x="6428" y="244"/>
                  </a:lnTo>
                  <a:lnTo>
                    <a:pt x="6387" y="122"/>
                  </a:lnTo>
                  <a:lnTo>
                    <a:pt x="6346" y="41"/>
                  </a:lnTo>
                  <a:lnTo>
                    <a:pt x="6265" y="41"/>
                  </a:lnTo>
                  <a:lnTo>
                    <a:pt x="6224" y="0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4" name="Google Shape;1104;p31"/>
            <p:cNvSpPr/>
            <p:nvPr/>
          </p:nvSpPr>
          <p:spPr>
            <a:xfrm rot="8100000" flipH="1">
              <a:off x="7985425" y="4705653"/>
              <a:ext cx="688850" cy="510943"/>
            </a:xfrm>
            <a:custGeom>
              <a:avLst/>
              <a:gdLst/>
              <a:ahLst/>
              <a:cxnLst/>
              <a:rect l="l" t="t" r="r" b="b"/>
              <a:pathLst>
                <a:path w="7404" h="5492" extrusionOk="0">
                  <a:moveTo>
                    <a:pt x="6712" y="366"/>
                  </a:moveTo>
                  <a:lnTo>
                    <a:pt x="6875" y="407"/>
                  </a:lnTo>
                  <a:lnTo>
                    <a:pt x="6956" y="488"/>
                  </a:lnTo>
                  <a:lnTo>
                    <a:pt x="6997" y="610"/>
                  </a:lnTo>
                  <a:lnTo>
                    <a:pt x="6997" y="773"/>
                  </a:lnTo>
                  <a:lnTo>
                    <a:pt x="6956" y="895"/>
                  </a:lnTo>
                  <a:lnTo>
                    <a:pt x="6875" y="1058"/>
                  </a:lnTo>
                  <a:lnTo>
                    <a:pt x="6712" y="1302"/>
                  </a:lnTo>
                  <a:lnTo>
                    <a:pt x="6509" y="1505"/>
                  </a:lnTo>
                  <a:lnTo>
                    <a:pt x="6305" y="1668"/>
                  </a:lnTo>
                  <a:lnTo>
                    <a:pt x="5817" y="1953"/>
                  </a:lnTo>
                  <a:lnTo>
                    <a:pt x="4760" y="2685"/>
                  </a:lnTo>
                  <a:lnTo>
                    <a:pt x="3458" y="3580"/>
                  </a:lnTo>
                  <a:lnTo>
                    <a:pt x="2116" y="4475"/>
                  </a:lnTo>
                  <a:lnTo>
                    <a:pt x="1546" y="4800"/>
                  </a:lnTo>
                  <a:lnTo>
                    <a:pt x="1262" y="4963"/>
                  </a:lnTo>
                  <a:lnTo>
                    <a:pt x="936" y="5044"/>
                  </a:lnTo>
                  <a:lnTo>
                    <a:pt x="733" y="5125"/>
                  </a:lnTo>
                  <a:lnTo>
                    <a:pt x="489" y="5125"/>
                  </a:lnTo>
                  <a:lnTo>
                    <a:pt x="407" y="5085"/>
                  </a:lnTo>
                  <a:lnTo>
                    <a:pt x="367" y="5003"/>
                  </a:lnTo>
                  <a:lnTo>
                    <a:pt x="367" y="4881"/>
                  </a:lnTo>
                  <a:lnTo>
                    <a:pt x="407" y="4759"/>
                  </a:lnTo>
                  <a:lnTo>
                    <a:pt x="489" y="4637"/>
                  </a:lnTo>
                  <a:lnTo>
                    <a:pt x="733" y="4434"/>
                  </a:lnTo>
                  <a:lnTo>
                    <a:pt x="1140" y="4027"/>
                  </a:lnTo>
                  <a:lnTo>
                    <a:pt x="1994" y="3254"/>
                  </a:lnTo>
                  <a:lnTo>
                    <a:pt x="2889" y="2482"/>
                  </a:lnTo>
                  <a:lnTo>
                    <a:pt x="3824" y="1790"/>
                  </a:lnTo>
                  <a:lnTo>
                    <a:pt x="4719" y="1180"/>
                  </a:lnTo>
                  <a:lnTo>
                    <a:pt x="5167" y="854"/>
                  </a:lnTo>
                  <a:lnTo>
                    <a:pt x="5655" y="610"/>
                  </a:lnTo>
                  <a:lnTo>
                    <a:pt x="5899" y="488"/>
                  </a:lnTo>
                  <a:lnTo>
                    <a:pt x="6183" y="407"/>
                  </a:lnTo>
                  <a:lnTo>
                    <a:pt x="6427" y="366"/>
                  </a:lnTo>
                  <a:close/>
                  <a:moveTo>
                    <a:pt x="6265" y="0"/>
                  </a:moveTo>
                  <a:lnTo>
                    <a:pt x="5980" y="82"/>
                  </a:lnTo>
                  <a:lnTo>
                    <a:pt x="5533" y="244"/>
                  </a:lnTo>
                  <a:lnTo>
                    <a:pt x="5126" y="488"/>
                  </a:lnTo>
                  <a:lnTo>
                    <a:pt x="4312" y="1017"/>
                  </a:lnTo>
                  <a:lnTo>
                    <a:pt x="3092" y="1871"/>
                  </a:lnTo>
                  <a:lnTo>
                    <a:pt x="1912" y="2807"/>
                  </a:lnTo>
                  <a:lnTo>
                    <a:pt x="814" y="3824"/>
                  </a:lnTo>
                  <a:lnTo>
                    <a:pt x="570" y="4027"/>
                  </a:lnTo>
                  <a:lnTo>
                    <a:pt x="285" y="4312"/>
                  </a:lnTo>
                  <a:lnTo>
                    <a:pt x="82" y="4597"/>
                  </a:lnTo>
                  <a:lnTo>
                    <a:pt x="1" y="4719"/>
                  </a:lnTo>
                  <a:lnTo>
                    <a:pt x="1" y="4881"/>
                  </a:lnTo>
                  <a:lnTo>
                    <a:pt x="1" y="5085"/>
                  </a:lnTo>
                  <a:lnTo>
                    <a:pt x="41" y="5207"/>
                  </a:lnTo>
                  <a:lnTo>
                    <a:pt x="123" y="5329"/>
                  </a:lnTo>
                  <a:lnTo>
                    <a:pt x="204" y="5410"/>
                  </a:lnTo>
                  <a:lnTo>
                    <a:pt x="285" y="5451"/>
                  </a:lnTo>
                  <a:lnTo>
                    <a:pt x="407" y="5492"/>
                  </a:lnTo>
                  <a:lnTo>
                    <a:pt x="692" y="5492"/>
                  </a:lnTo>
                  <a:lnTo>
                    <a:pt x="1018" y="5410"/>
                  </a:lnTo>
                  <a:lnTo>
                    <a:pt x="1302" y="5329"/>
                  </a:lnTo>
                  <a:lnTo>
                    <a:pt x="1790" y="5085"/>
                  </a:lnTo>
                  <a:lnTo>
                    <a:pt x="2523" y="4678"/>
                  </a:lnTo>
                  <a:lnTo>
                    <a:pt x="3214" y="4190"/>
                  </a:lnTo>
                  <a:lnTo>
                    <a:pt x="4597" y="3254"/>
                  </a:lnTo>
                  <a:lnTo>
                    <a:pt x="5858" y="2400"/>
                  </a:lnTo>
                  <a:lnTo>
                    <a:pt x="6387" y="2034"/>
                  </a:lnTo>
                  <a:lnTo>
                    <a:pt x="6672" y="1831"/>
                  </a:lnTo>
                  <a:lnTo>
                    <a:pt x="6916" y="1627"/>
                  </a:lnTo>
                  <a:lnTo>
                    <a:pt x="7038" y="1505"/>
                  </a:lnTo>
                  <a:lnTo>
                    <a:pt x="7160" y="1343"/>
                  </a:lnTo>
                  <a:lnTo>
                    <a:pt x="7282" y="1139"/>
                  </a:lnTo>
                  <a:lnTo>
                    <a:pt x="7363" y="936"/>
                  </a:lnTo>
                  <a:lnTo>
                    <a:pt x="7404" y="732"/>
                  </a:lnTo>
                  <a:lnTo>
                    <a:pt x="7404" y="529"/>
                  </a:lnTo>
                  <a:lnTo>
                    <a:pt x="7322" y="366"/>
                  </a:lnTo>
                  <a:lnTo>
                    <a:pt x="7200" y="204"/>
                  </a:lnTo>
                  <a:lnTo>
                    <a:pt x="7078" y="82"/>
                  </a:lnTo>
                  <a:lnTo>
                    <a:pt x="6956" y="41"/>
                  </a:lnTo>
                  <a:lnTo>
                    <a:pt x="6794" y="0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05" name="Google Shape;1105;p31"/>
          <p:cNvGrpSpPr/>
          <p:nvPr/>
        </p:nvGrpSpPr>
        <p:grpSpPr>
          <a:xfrm rot="10800000" flipH="1">
            <a:off x="7964211" y="2127664"/>
            <a:ext cx="307124" cy="305294"/>
            <a:chOff x="1026043" y="1162815"/>
            <a:chExt cx="307124" cy="305294"/>
          </a:xfrm>
        </p:grpSpPr>
        <p:sp>
          <p:nvSpPr>
            <p:cNvPr id="1106" name="Google Shape;1106;p31"/>
            <p:cNvSpPr/>
            <p:nvPr/>
          </p:nvSpPr>
          <p:spPr>
            <a:xfrm>
              <a:off x="1026043" y="1162815"/>
              <a:ext cx="307124" cy="305294"/>
            </a:xfrm>
            <a:custGeom>
              <a:avLst/>
              <a:gdLst/>
              <a:ahLst/>
              <a:cxnLst/>
              <a:rect l="l" t="t" r="r" b="b"/>
              <a:pathLst>
                <a:path w="6712" h="6672" extrusionOk="0">
                  <a:moveTo>
                    <a:pt x="2766" y="1"/>
                  </a:moveTo>
                  <a:lnTo>
                    <a:pt x="2644" y="41"/>
                  </a:lnTo>
                  <a:lnTo>
                    <a:pt x="2563" y="82"/>
                  </a:lnTo>
                  <a:lnTo>
                    <a:pt x="2441" y="163"/>
                  </a:lnTo>
                  <a:lnTo>
                    <a:pt x="2359" y="245"/>
                  </a:lnTo>
                  <a:lnTo>
                    <a:pt x="2319" y="367"/>
                  </a:lnTo>
                  <a:lnTo>
                    <a:pt x="2237" y="651"/>
                  </a:lnTo>
                  <a:lnTo>
                    <a:pt x="2197" y="936"/>
                  </a:lnTo>
                  <a:lnTo>
                    <a:pt x="2197" y="1221"/>
                  </a:lnTo>
                  <a:lnTo>
                    <a:pt x="2237" y="1506"/>
                  </a:lnTo>
                  <a:lnTo>
                    <a:pt x="2075" y="1343"/>
                  </a:lnTo>
                  <a:lnTo>
                    <a:pt x="1871" y="1221"/>
                  </a:lnTo>
                  <a:lnTo>
                    <a:pt x="1546" y="1139"/>
                  </a:lnTo>
                  <a:lnTo>
                    <a:pt x="1424" y="1099"/>
                  </a:lnTo>
                  <a:lnTo>
                    <a:pt x="1261" y="1139"/>
                  </a:lnTo>
                  <a:lnTo>
                    <a:pt x="1139" y="1180"/>
                  </a:lnTo>
                  <a:lnTo>
                    <a:pt x="1017" y="1262"/>
                  </a:lnTo>
                  <a:lnTo>
                    <a:pt x="895" y="1343"/>
                  </a:lnTo>
                  <a:lnTo>
                    <a:pt x="814" y="1506"/>
                  </a:lnTo>
                  <a:lnTo>
                    <a:pt x="773" y="1790"/>
                  </a:lnTo>
                  <a:lnTo>
                    <a:pt x="773" y="2075"/>
                  </a:lnTo>
                  <a:lnTo>
                    <a:pt x="854" y="2360"/>
                  </a:lnTo>
                  <a:lnTo>
                    <a:pt x="1017" y="2604"/>
                  </a:lnTo>
                  <a:lnTo>
                    <a:pt x="1180" y="2807"/>
                  </a:lnTo>
                  <a:lnTo>
                    <a:pt x="1383" y="3011"/>
                  </a:lnTo>
                  <a:lnTo>
                    <a:pt x="1017" y="2970"/>
                  </a:lnTo>
                  <a:lnTo>
                    <a:pt x="814" y="3011"/>
                  </a:lnTo>
                  <a:lnTo>
                    <a:pt x="651" y="3051"/>
                  </a:lnTo>
                  <a:lnTo>
                    <a:pt x="407" y="3214"/>
                  </a:lnTo>
                  <a:lnTo>
                    <a:pt x="204" y="3377"/>
                  </a:lnTo>
                  <a:lnTo>
                    <a:pt x="82" y="3621"/>
                  </a:lnTo>
                  <a:lnTo>
                    <a:pt x="0" y="3865"/>
                  </a:lnTo>
                  <a:lnTo>
                    <a:pt x="0" y="4109"/>
                  </a:lnTo>
                  <a:lnTo>
                    <a:pt x="82" y="4353"/>
                  </a:lnTo>
                  <a:lnTo>
                    <a:pt x="244" y="4516"/>
                  </a:lnTo>
                  <a:lnTo>
                    <a:pt x="488" y="4678"/>
                  </a:lnTo>
                  <a:lnTo>
                    <a:pt x="692" y="4719"/>
                  </a:lnTo>
                  <a:lnTo>
                    <a:pt x="936" y="4760"/>
                  </a:lnTo>
                  <a:lnTo>
                    <a:pt x="1424" y="4719"/>
                  </a:lnTo>
                  <a:lnTo>
                    <a:pt x="1180" y="5004"/>
                  </a:lnTo>
                  <a:lnTo>
                    <a:pt x="1098" y="5166"/>
                  </a:lnTo>
                  <a:lnTo>
                    <a:pt x="1058" y="5370"/>
                  </a:lnTo>
                  <a:lnTo>
                    <a:pt x="1017" y="5655"/>
                  </a:lnTo>
                  <a:lnTo>
                    <a:pt x="1098" y="5939"/>
                  </a:lnTo>
                  <a:lnTo>
                    <a:pt x="1139" y="6061"/>
                  </a:lnTo>
                  <a:lnTo>
                    <a:pt x="1220" y="6143"/>
                  </a:lnTo>
                  <a:lnTo>
                    <a:pt x="1342" y="6265"/>
                  </a:lnTo>
                  <a:lnTo>
                    <a:pt x="1464" y="6305"/>
                  </a:lnTo>
                  <a:lnTo>
                    <a:pt x="1709" y="6387"/>
                  </a:lnTo>
                  <a:lnTo>
                    <a:pt x="1993" y="6387"/>
                  </a:lnTo>
                  <a:lnTo>
                    <a:pt x="2237" y="6346"/>
                  </a:lnTo>
                  <a:lnTo>
                    <a:pt x="2481" y="6224"/>
                  </a:lnTo>
                  <a:lnTo>
                    <a:pt x="2685" y="6021"/>
                  </a:lnTo>
                  <a:lnTo>
                    <a:pt x="2888" y="5777"/>
                  </a:lnTo>
                  <a:lnTo>
                    <a:pt x="3010" y="6102"/>
                  </a:lnTo>
                  <a:lnTo>
                    <a:pt x="3092" y="6265"/>
                  </a:lnTo>
                  <a:lnTo>
                    <a:pt x="3173" y="6387"/>
                  </a:lnTo>
                  <a:lnTo>
                    <a:pt x="3295" y="6509"/>
                  </a:lnTo>
                  <a:lnTo>
                    <a:pt x="3417" y="6590"/>
                  </a:lnTo>
                  <a:lnTo>
                    <a:pt x="3580" y="6671"/>
                  </a:lnTo>
                  <a:lnTo>
                    <a:pt x="3905" y="6671"/>
                  </a:lnTo>
                  <a:lnTo>
                    <a:pt x="4108" y="6590"/>
                  </a:lnTo>
                  <a:lnTo>
                    <a:pt x="4312" y="6468"/>
                  </a:lnTo>
                  <a:lnTo>
                    <a:pt x="4475" y="6305"/>
                  </a:lnTo>
                  <a:lnTo>
                    <a:pt x="4597" y="6102"/>
                  </a:lnTo>
                  <a:lnTo>
                    <a:pt x="4678" y="5777"/>
                  </a:lnTo>
                  <a:lnTo>
                    <a:pt x="4678" y="5451"/>
                  </a:lnTo>
                  <a:lnTo>
                    <a:pt x="4841" y="5533"/>
                  </a:lnTo>
                  <a:lnTo>
                    <a:pt x="5003" y="5573"/>
                  </a:lnTo>
                  <a:lnTo>
                    <a:pt x="5166" y="5614"/>
                  </a:lnTo>
                  <a:lnTo>
                    <a:pt x="5329" y="5573"/>
                  </a:lnTo>
                  <a:lnTo>
                    <a:pt x="5491" y="5533"/>
                  </a:lnTo>
                  <a:lnTo>
                    <a:pt x="5654" y="5492"/>
                  </a:lnTo>
                  <a:lnTo>
                    <a:pt x="5817" y="5370"/>
                  </a:lnTo>
                  <a:lnTo>
                    <a:pt x="5939" y="5248"/>
                  </a:lnTo>
                  <a:lnTo>
                    <a:pt x="6061" y="5085"/>
                  </a:lnTo>
                  <a:lnTo>
                    <a:pt x="6142" y="4922"/>
                  </a:lnTo>
                  <a:lnTo>
                    <a:pt x="6183" y="4760"/>
                  </a:lnTo>
                  <a:lnTo>
                    <a:pt x="6224" y="4597"/>
                  </a:lnTo>
                  <a:lnTo>
                    <a:pt x="6224" y="4434"/>
                  </a:lnTo>
                  <a:lnTo>
                    <a:pt x="6183" y="4231"/>
                  </a:lnTo>
                  <a:lnTo>
                    <a:pt x="6102" y="4068"/>
                  </a:lnTo>
                  <a:lnTo>
                    <a:pt x="6020" y="3946"/>
                  </a:lnTo>
                  <a:lnTo>
                    <a:pt x="6183" y="3865"/>
                  </a:lnTo>
                  <a:lnTo>
                    <a:pt x="6346" y="3783"/>
                  </a:lnTo>
                  <a:lnTo>
                    <a:pt x="6468" y="3702"/>
                  </a:lnTo>
                  <a:lnTo>
                    <a:pt x="6549" y="3539"/>
                  </a:lnTo>
                  <a:lnTo>
                    <a:pt x="6630" y="3417"/>
                  </a:lnTo>
                  <a:lnTo>
                    <a:pt x="6712" y="3255"/>
                  </a:lnTo>
                  <a:lnTo>
                    <a:pt x="6712" y="3051"/>
                  </a:lnTo>
                  <a:lnTo>
                    <a:pt x="6712" y="2889"/>
                  </a:lnTo>
                  <a:lnTo>
                    <a:pt x="6671" y="2685"/>
                  </a:lnTo>
                  <a:lnTo>
                    <a:pt x="6590" y="2522"/>
                  </a:lnTo>
                  <a:lnTo>
                    <a:pt x="6468" y="2360"/>
                  </a:lnTo>
                  <a:lnTo>
                    <a:pt x="6346" y="2238"/>
                  </a:lnTo>
                  <a:lnTo>
                    <a:pt x="6183" y="2156"/>
                  </a:lnTo>
                  <a:lnTo>
                    <a:pt x="6020" y="2116"/>
                  </a:lnTo>
                  <a:lnTo>
                    <a:pt x="5858" y="2075"/>
                  </a:lnTo>
                  <a:lnTo>
                    <a:pt x="5654" y="2075"/>
                  </a:lnTo>
                  <a:lnTo>
                    <a:pt x="5776" y="1750"/>
                  </a:lnTo>
                  <a:lnTo>
                    <a:pt x="5817" y="1546"/>
                  </a:lnTo>
                  <a:lnTo>
                    <a:pt x="5817" y="1384"/>
                  </a:lnTo>
                  <a:lnTo>
                    <a:pt x="5776" y="1099"/>
                  </a:lnTo>
                  <a:lnTo>
                    <a:pt x="5654" y="855"/>
                  </a:lnTo>
                  <a:lnTo>
                    <a:pt x="5491" y="651"/>
                  </a:lnTo>
                  <a:lnTo>
                    <a:pt x="5369" y="570"/>
                  </a:lnTo>
                  <a:lnTo>
                    <a:pt x="5247" y="489"/>
                  </a:lnTo>
                  <a:lnTo>
                    <a:pt x="4963" y="448"/>
                  </a:lnTo>
                  <a:lnTo>
                    <a:pt x="4678" y="489"/>
                  </a:lnTo>
                  <a:lnTo>
                    <a:pt x="4434" y="570"/>
                  </a:lnTo>
                  <a:lnTo>
                    <a:pt x="4190" y="733"/>
                  </a:lnTo>
                  <a:lnTo>
                    <a:pt x="3946" y="977"/>
                  </a:lnTo>
                  <a:lnTo>
                    <a:pt x="3783" y="1262"/>
                  </a:lnTo>
                  <a:lnTo>
                    <a:pt x="3661" y="895"/>
                  </a:lnTo>
                  <a:lnTo>
                    <a:pt x="3458" y="448"/>
                  </a:lnTo>
                  <a:lnTo>
                    <a:pt x="3336" y="245"/>
                  </a:lnTo>
                  <a:lnTo>
                    <a:pt x="3132" y="82"/>
                  </a:lnTo>
                  <a:lnTo>
                    <a:pt x="3010" y="41"/>
                  </a:lnTo>
                  <a:lnTo>
                    <a:pt x="2888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7" name="Google Shape;1107;p31"/>
            <p:cNvSpPr/>
            <p:nvPr/>
          </p:nvSpPr>
          <p:spPr>
            <a:xfrm>
              <a:off x="1109780" y="1246551"/>
              <a:ext cx="169440" cy="158275"/>
            </a:xfrm>
            <a:custGeom>
              <a:avLst/>
              <a:gdLst/>
              <a:ahLst/>
              <a:cxnLst/>
              <a:rect l="l" t="t" r="r" b="b"/>
              <a:pathLst>
                <a:path w="3703" h="3459" extrusionOk="0">
                  <a:moveTo>
                    <a:pt x="1668" y="1"/>
                  </a:moveTo>
                  <a:lnTo>
                    <a:pt x="1424" y="82"/>
                  </a:lnTo>
                  <a:lnTo>
                    <a:pt x="1140" y="164"/>
                  </a:lnTo>
                  <a:lnTo>
                    <a:pt x="936" y="286"/>
                  </a:lnTo>
                  <a:lnTo>
                    <a:pt x="692" y="448"/>
                  </a:lnTo>
                  <a:lnTo>
                    <a:pt x="489" y="652"/>
                  </a:lnTo>
                  <a:lnTo>
                    <a:pt x="285" y="896"/>
                  </a:lnTo>
                  <a:lnTo>
                    <a:pt x="163" y="1140"/>
                  </a:lnTo>
                  <a:lnTo>
                    <a:pt x="41" y="1425"/>
                  </a:lnTo>
                  <a:lnTo>
                    <a:pt x="1" y="1709"/>
                  </a:lnTo>
                  <a:lnTo>
                    <a:pt x="1" y="1994"/>
                  </a:lnTo>
                  <a:lnTo>
                    <a:pt x="82" y="2320"/>
                  </a:lnTo>
                  <a:lnTo>
                    <a:pt x="204" y="2604"/>
                  </a:lnTo>
                  <a:lnTo>
                    <a:pt x="367" y="2848"/>
                  </a:lnTo>
                  <a:lnTo>
                    <a:pt x="570" y="3052"/>
                  </a:lnTo>
                  <a:lnTo>
                    <a:pt x="814" y="3214"/>
                  </a:lnTo>
                  <a:lnTo>
                    <a:pt x="1058" y="3336"/>
                  </a:lnTo>
                  <a:lnTo>
                    <a:pt x="1302" y="3418"/>
                  </a:lnTo>
                  <a:lnTo>
                    <a:pt x="1587" y="3458"/>
                  </a:lnTo>
                  <a:lnTo>
                    <a:pt x="1912" y="3458"/>
                  </a:lnTo>
                  <a:lnTo>
                    <a:pt x="2197" y="3377"/>
                  </a:lnTo>
                  <a:lnTo>
                    <a:pt x="2441" y="3255"/>
                  </a:lnTo>
                  <a:lnTo>
                    <a:pt x="2726" y="3092"/>
                  </a:lnTo>
                  <a:lnTo>
                    <a:pt x="2970" y="2889"/>
                  </a:lnTo>
                  <a:lnTo>
                    <a:pt x="3173" y="2686"/>
                  </a:lnTo>
                  <a:lnTo>
                    <a:pt x="3377" y="2401"/>
                  </a:lnTo>
                  <a:lnTo>
                    <a:pt x="3539" y="2157"/>
                  </a:lnTo>
                  <a:lnTo>
                    <a:pt x="3621" y="1831"/>
                  </a:lnTo>
                  <a:lnTo>
                    <a:pt x="3702" y="1547"/>
                  </a:lnTo>
                  <a:lnTo>
                    <a:pt x="3702" y="1303"/>
                  </a:lnTo>
                  <a:lnTo>
                    <a:pt x="3661" y="1059"/>
                  </a:lnTo>
                  <a:lnTo>
                    <a:pt x="3580" y="815"/>
                  </a:lnTo>
                  <a:lnTo>
                    <a:pt x="3458" y="611"/>
                  </a:lnTo>
                  <a:lnTo>
                    <a:pt x="3336" y="448"/>
                  </a:lnTo>
                  <a:lnTo>
                    <a:pt x="3173" y="286"/>
                  </a:lnTo>
                  <a:lnTo>
                    <a:pt x="2929" y="164"/>
                  </a:lnTo>
                  <a:lnTo>
                    <a:pt x="2726" y="82"/>
                  </a:lnTo>
                  <a:lnTo>
                    <a:pt x="244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8" name="Google Shape;1108;p31"/>
            <p:cNvSpPr/>
            <p:nvPr/>
          </p:nvSpPr>
          <p:spPr>
            <a:xfrm>
              <a:off x="1200974" y="1274509"/>
              <a:ext cx="18669" cy="18623"/>
            </a:xfrm>
            <a:custGeom>
              <a:avLst/>
              <a:gdLst/>
              <a:ahLst/>
              <a:cxnLst/>
              <a:rect l="l" t="t" r="r" b="b"/>
              <a:pathLst>
                <a:path w="408" h="407" extrusionOk="0">
                  <a:moveTo>
                    <a:pt x="204" y="0"/>
                  </a:moveTo>
                  <a:lnTo>
                    <a:pt x="123" y="41"/>
                  </a:lnTo>
                  <a:lnTo>
                    <a:pt x="82" y="81"/>
                  </a:lnTo>
                  <a:lnTo>
                    <a:pt x="41" y="122"/>
                  </a:lnTo>
                  <a:lnTo>
                    <a:pt x="1" y="204"/>
                  </a:lnTo>
                  <a:lnTo>
                    <a:pt x="41" y="285"/>
                  </a:lnTo>
                  <a:lnTo>
                    <a:pt x="82" y="326"/>
                  </a:lnTo>
                  <a:lnTo>
                    <a:pt x="123" y="366"/>
                  </a:lnTo>
                  <a:lnTo>
                    <a:pt x="204" y="407"/>
                  </a:lnTo>
                  <a:lnTo>
                    <a:pt x="285" y="366"/>
                  </a:lnTo>
                  <a:lnTo>
                    <a:pt x="367" y="326"/>
                  </a:lnTo>
                  <a:lnTo>
                    <a:pt x="407" y="285"/>
                  </a:lnTo>
                  <a:lnTo>
                    <a:pt x="407" y="204"/>
                  </a:lnTo>
                  <a:lnTo>
                    <a:pt x="407" y="122"/>
                  </a:lnTo>
                  <a:lnTo>
                    <a:pt x="367" y="81"/>
                  </a:lnTo>
                  <a:lnTo>
                    <a:pt x="285" y="41"/>
                  </a:lnTo>
                  <a:lnTo>
                    <a:pt x="20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9" name="Google Shape;1109;p31"/>
            <p:cNvSpPr/>
            <p:nvPr/>
          </p:nvSpPr>
          <p:spPr>
            <a:xfrm>
              <a:off x="1158191" y="1281922"/>
              <a:ext cx="18623" cy="16793"/>
            </a:xfrm>
            <a:custGeom>
              <a:avLst/>
              <a:gdLst/>
              <a:ahLst/>
              <a:cxnLst/>
              <a:rect l="l" t="t" r="r" b="b"/>
              <a:pathLst>
                <a:path w="407" h="367" extrusionOk="0">
                  <a:moveTo>
                    <a:pt x="122" y="1"/>
                  </a:moveTo>
                  <a:lnTo>
                    <a:pt x="41" y="42"/>
                  </a:lnTo>
                  <a:lnTo>
                    <a:pt x="0" y="123"/>
                  </a:lnTo>
                  <a:lnTo>
                    <a:pt x="0" y="164"/>
                  </a:lnTo>
                  <a:lnTo>
                    <a:pt x="0" y="245"/>
                  </a:lnTo>
                  <a:lnTo>
                    <a:pt x="41" y="326"/>
                  </a:lnTo>
                  <a:lnTo>
                    <a:pt x="82" y="367"/>
                  </a:lnTo>
                  <a:lnTo>
                    <a:pt x="285" y="367"/>
                  </a:lnTo>
                  <a:lnTo>
                    <a:pt x="366" y="326"/>
                  </a:lnTo>
                  <a:lnTo>
                    <a:pt x="407" y="245"/>
                  </a:lnTo>
                  <a:lnTo>
                    <a:pt x="407" y="164"/>
                  </a:lnTo>
                  <a:lnTo>
                    <a:pt x="407" y="123"/>
                  </a:lnTo>
                  <a:lnTo>
                    <a:pt x="366" y="42"/>
                  </a:lnTo>
                  <a:lnTo>
                    <a:pt x="326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0" name="Google Shape;1110;p31"/>
            <p:cNvSpPr/>
            <p:nvPr/>
          </p:nvSpPr>
          <p:spPr>
            <a:xfrm>
              <a:off x="1143274" y="1328457"/>
              <a:ext cx="16793" cy="18669"/>
            </a:xfrm>
            <a:custGeom>
              <a:avLst/>
              <a:gdLst/>
              <a:ahLst/>
              <a:cxnLst/>
              <a:rect l="l" t="t" r="r" b="b"/>
              <a:pathLst>
                <a:path w="367" h="408" extrusionOk="0">
                  <a:moveTo>
                    <a:pt x="123" y="1"/>
                  </a:moveTo>
                  <a:lnTo>
                    <a:pt x="41" y="82"/>
                  </a:lnTo>
                  <a:lnTo>
                    <a:pt x="1" y="123"/>
                  </a:lnTo>
                  <a:lnTo>
                    <a:pt x="1" y="204"/>
                  </a:lnTo>
                  <a:lnTo>
                    <a:pt x="1" y="285"/>
                  </a:lnTo>
                  <a:lnTo>
                    <a:pt x="41" y="326"/>
                  </a:lnTo>
                  <a:lnTo>
                    <a:pt x="123" y="367"/>
                  </a:lnTo>
                  <a:lnTo>
                    <a:pt x="204" y="407"/>
                  </a:lnTo>
                  <a:lnTo>
                    <a:pt x="285" y="367"/>
                  </a:lnTo>
                  <a:lnTo>
                    <a:pt x="326" y="326"/>
                  </a:lnTo>
                  <a:lnTo>
                    <a:pt x="367" y="285"/>
                  </a:lnTo>
                  <a:lnTo>
                    <a:pt x="367" y="204"/>
                  </a:lnTo>
                  <a:lnTo>
                    <a:pt x="367" y="123"/>
                  </a:lnTo>
                  <a:lnTo>
                    <a:pt x="326" y="82"/>
                  </a:lnTo>
                  <a:lnTo>
                    <a:pt x="28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1" name="Google Shape;1111;p31"/>
            <p:cNvSpPr/>
            <p:nvPr/>
          </p:nvSpPr>
          <p:spPr>
            <a:xfrm>
              <a:off x="1182351" y="1356369"/>
              <a:ext cx="16839" cy="18669"/>
            </a:xfrm>
            <a:custGeom>
              <a:avLst/>
              <a:gdLst/>
              <a:ahLst/>
              <a:cxnLst/>
              <a:rect l="l" t="t" r="r" b="b"/>
              <a:pathLst>
                <a:path w="368" h="408" extrusionOk="0">
                  <a:moveTo>
                    <a:pt x="123" y="1"/>
                  </a:moveTo>
                  <a:lnTo>
                    <a:pt x="42" y="42"/>
                  </a:lnTo>
                  <a:lnTo>
                    <a:pt x="1" y="123"/>
                  </a:lnTo>
                  <a:lnTo>
                    <a:pt x="1" y="204"/>
                  </a:lnTo>
                  <a:lnTo>
                    <a:pt x="1" y="286"/>
                  </a:lnTo>
                  <a:lnTo>
                    <a:pt x="42" y="326"/>
                  </a:lnTo>
                  <a:lnTo>
                    <a:pt x="123" y="367"/>
                  </a:lnTo>
                  <a:lnTo>
                    <a:pt x="204" y="408"/>
                  </a:lnTo>
                  <a:lnTo>
                    <a:pt x="286" y="367"/>
                  </a:lnTo>
                  <a:lnTo>
                    <a:pt x="326" y="326"/>
                  </a:lnTo>
                  <a:lnTo>
                    <a:pt x="367" y="286"/>
                  </a:lnTo>
                  <a:lnTo>
                    <a:pt x="367" y="204"/>
                  </a:lnTo>
                  <a:lnTo>
                    <a:pt x="367" y="123"/>
                  </a:lnTo>
                  <a:lnTo>
                    <a:pt x="326" y="42"/>
                  </a:lnTo>
                  <a:lnTo>
                    <a:pt x="286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2" name="Google Shape;1112;p31"/>
            <p:cNvSpPr/>
            <p:nvPr/>
          </p:nvSpPr>
          <p:spPr>
            <a:xfrm>
              <a:off x="1225180" y="1319168"/>
              <a:ext cx="18669" cy="18669"/>
            </a:xfrm>
            <a:custGeom>
              <a:avLst/>
              <a:gdLst/>
              <a:ahLst/>
              <a:cxnLst/>
              <a:rect l="l" t="t" r="r" b="b"/>
              <a:pathLst>
                <a:path w="408" h="408" extrusionOk="0">
                  <a:moveTo>
                    <a:pt x="123" y="0"/>
                  </a:moveTo>
                  <a:lnTo>
                    <a:pt x="82" y="41"/>
                  </a:lnTo>
                  <a:lnTo>
                    <a:pt x="41" y="122"/>
                  </a:lnTo>
                  <a:lnTo>
                    <a:pt x="1" y="204"/>
                  </a:lnTo>
                  <a:lnTo>
                    <a:pt x="41" y="244"/>
                  </a:lnTo>
                  <a:lnTo>
                    <a:pt x="82" y="326"/>
                  </a:lnTo>
                  <a:lnTo>
                    <a:pt x="123" y="366"/>
                  </a:lnTo>
                  <a:lnTo>
                    <a:pt x="204" y="407"/>
                  </a:lnTo>
                  <a:lnTo>
                    <a:pt x="285" y="366"/>
                  </a:lnTo>
                  <a:lnTo>
                    <a:pt x="367" y="326"/>
                  </a:lnTo>
                  <a:lnTo>
                    <a:pt x="407" y="244"/>
                  </a:lnTo>
                  <a:lnTo>
                    <a:pt x="407" y="204"/>
                  </a:lnTo>
                  <a:lnTo>
                    <a:pt x="407" y="122"/>
                  </a:lnTo>
                  <a:lnTo>
                    <a:pt x="367" y="41"/>
                  </a:lnTo>
                  <a:lnTo>
                    <a:pt x="285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3" name="Google Shape;1113;p31"/>
            <p:cNvSpPr/>
            <p:nvPr/>
          </p:nvSpPr>
          <p:spPr>
            <a:xfrm>
              <a:off x="1186103" y="1309834"/>
              <a:ext cx="18669" cy="18669"/>
            </a:xfrm>
            <a:custGeom>
              <a:avLst/>
              <a:gdLst/>
              <a:ahLst/>
              <a:cxnLst/>
              <a:rect l="l" t="t" r="r" b="b"/>
              <a:pathLst>
                <a:path w="408" h="408" extrusionOk="0">
                  <a:moveTo>
                    <a:pt x="204" y="1"/>
                  </a:moveTo>
                  <a:lnTo>
                    <a:pt x="122" y="42"/>
                  </a:lnTo>
                  <a:lnTo>
                    <a:pt x="82" y="82"/>
                  </a:lnTo>
                  <a:lnTo>
                    <a:pt x="41" y="123"/>
                  </a:lnTo>
                  <a:lnTo>
                    <a:pt x="0" y="204"/>
                  </a:lnTo>
                  <a:lnTo>
                    <a:pt x="41" y="286"/>
                  </a:lnTo>
                  <a:lnTo>
                    <a:pt x="82" y="367"/>
                  </a:lnTo>
                  <a:lnTo>
                    <a:pt x="122" y="408"/>
                  </a:lnTo>
                  <a:lnTo>
                    <a:pt x="285" y="408"/>
                  </a:lnTo>
                  <a:lnTo>
                    <a:pt x="366" y="367"/>
                  </a:lnTo>
                  <a:lnTo>
                    <a:pt x="407" y="286"/>
                  </a:lnTo>
                  <a:lnTo>
                    <a:pt x="407" y="204"/>
                  </a:lnTo>
                  <a:lnTo>
                    <a:pt x="407" y="123"/>
                  </a:lnTo>
                  <a:lnTo>
                    <a:pt x="366" y="82"/>
                  </a:lnTo>
                  <a:lnTo>
                    <a:pt x="285" y="42"/>
                  </a:lnTo>
                  <a:lnTo>
                    <a:pt x="20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14" name="Google Shape;1114;p31"/>
          <p:cNvGrpSpPr/>
          <p:nvPr/>
        </p:nvGrpSpPr>
        <p:grpSpPr>
          <a:xfrm rot="10800000" flipH="1">
            <a:off x="1002003" y="1466691"/>
            <a:ext cx="309000" cy="305294"/>
            <a:chOff x="8360310" y="1124637"/>
            <a:chExt cx="309000" cy="305294"/>
          </a:xfrm>
        </p:grpSpPr>
        <p:sp>
          <p:nvSpPr>
            <p:cNvPr id="1115" name="Google Shape;1115;p31"/>
            <p:cNvSpPr/>
            <p:nvPr/>
          </p:nvSpPr>
          <p:spPr>
            <a:xfrm>
              <a:off x="8360310" y="1124637"/>
              <a:ext cx="309000" cy="305294"/>
            </a:xfrm>
            <a:custGeom>
              <a:avLst/>
              <a:gdLst/>
              <a:ahLst/>
              <a:cxnLst/>
              <a:rect l="l" t="t" r="r" b="b"/>
              <a:pathLst>
                <a:path w="6753" h="6672" extrusionOk="0">
                  <a:moveTo>
                    <a:pt x="2767" y="1"/>
                  </a:moveTo>
                  <a:lnTo>
                    <a:pt x="2645" y="42"/>
                  </a:lnTo>
                  <a:lnTo>
                    <a:pt x="2563" y="82"/>
                  </a:lnTo>
                  <a:lnTo>
                    <a:pt x="2441" y="164"/>
                  </a:lnTo>
                  <a:lnTo>
                    <a:pt x="2360" y="245"/>
                  </a:lnTo>
                  <a:lnTo>
                    <a:pt x="2319" y="367"/>
                  </a:lnTo>
                  <a:lnTo>
                    <a:pt x="2238" y="652"/>
                  </a:lnTo>
                  <a:lnTo>
                    <a:pt x="2197" y="937"/>
                  </a:lnTo>
                  <a:lnTo>
                    <a:pt x="2197" y="1221"/>
                  </a:lnTo>
                  <a:lnTo>
                    <a:pt x="2238" y="1506"/>
                  </a:lnTo>
                  <a:lnTo>
                    <a:pt x="2075" y="1343"/>
                  </a:lnTo>
                  <a:lnTo>
                    <a:pt x="1872" y="1221"/>
                  </a:lnTo>
                  <a:lnTo>
                    <a:pt x="1546" y="1099"/>
                  </a:lnTo>
                  <a:lnTo>
                    <a:pt x="1262" y="1099"/>
                  </a:lnTo>
                  <a:lnTo>
                    <a:pt x="1140" y="1140"/>
                  </a:lnTo>
                  <a:lnTo>
                    <a:pt x="1018" y="1221"/>
                  </a:lnTo>
                  <a:lnTo>
                    <a:pt x="895" y="1343"/>
                  </a:lnTo>
                  <a:lnTo>
                    <a:pt x="855" y="1506"/>
                  </a:lnTo>
                  <a:lnTo>
                    <a:pt x="773" y="1791"/>
                  </a:lnTo>
                  <a:lnTo>
                    <a:pt x="814" y="2075"/>
                  </a:lnTo>
                  <a:lnTo>
                    <a:pt x="855" y="2360"/>
                  </a:lnTo>
                  <a:lnTo>
                    <a:pt x="1018" y="2604"/>
                  </a:lnTo>
                  <a:lnTo>
                    <a:pt x="1180" y="2808"/>
                  </a:lnTo>
                  <a:lnTo>
                    <a:pt x="1384" y="2970"/>
                  </a:lnTo>
                  <a:lnTo>
                    <a:pt x="1018" y="2970"/>
                  </a:lnTo>
                  <a:lnTo>
                    <a:pt x="814" y="3011"/>
                  </a:lnTo>
                  <a:lnTo>
                    <a:pt x="651" y="3052"/>
                  </a:lnTo>
                  <a:lnTo>
                    <a:pt x="407" y="3174"/>
                  </a:lnTo>
                  <a:lnTo>
                    <a:pt x="204" y="3377"/>
                  </a:lnTo>
                  <a:lnTo>
                    <a:pt x="82" y="3621"/>
                  </a:lnTo>
                  <a:lnTo>
                    <a:pt x="1" y="3865"/>
                  </a:lnTo>
                  <a:lnTo>
                    <a:pt x="1" y="4109"/>
                  </a:lnTo>
                  <a:lnTo>
                    <a:pt x="82" y="4353"/>
                  </a:lnTo>
                  <a:lnTo>
                    <a:pt x="245" y="4516"/>
                  </a:lnTo>
                  <a:lnTo>
                    <a:pt x="489" y="4638"/>
                  </a:lnTo>
                  <a:lnTo>
                    <a:pt x="692" y="4719"/>
                  </a:lnTo>
                  <a:lnTo>
                    <a:pt x="936" y="4719"/>
                  </a:lnTo>
                  <a:lnTo>
                    <a:pt x="1424" y="4679"/>
                  </a:lnTo>
                  <a:lnTo>
                    <a:pt x="1424" y="4679"/>
                  </a:lnTo>
                  <a:lnTo>
                    <a:pt x="1180" y="5004"/>
                  </a:lnTo>
                  <a:lnTo>
                    <a:pt x="1099" y="5167"/>
                  </a:lnTo>
                  <a:lnTo>
                    <a:pt x="1058" y="5370"/>
                  </a:lnTo>
                  <a:lnTo>
                    <a:pt x="1018" y="5655"/>
                  </a:lnTo>
                  <a:lnTo>
                    <a:pt x="1099" y="5899"/>
                  </a:lnTo>
                  <a:lnTo>
                    <a:pt x="1140" y="6021"/>
                  </a:lnTo>
                  <a:lnTo>
                    <a:pt x="1221" y="6143"/>
                  </a:lnTo>
                  <a:lnTo>
                    <a:pt x="1343" y="6224"/>
                  </a:lnTo>
                  <a:lnTo>
                    <a:pt x="1465" y="6306"/>
                  </a:lnTo>
                  <a:lnTo>
                    <a:pt x="1709" y="6387"/>
                  </a:lnTo>
                  <a:lnTo>
                    <a:pt x="1994" y="6387"/>
                  </a:lnTo>
                  <a:lnTo>
                    <a:pt x="2238" y="6346"/>
                  </a:lnTo>
                  <a:lnTo>
                    <a:pt x="2482" y="6224"/>
                  </a:lnTo>
                  <a:lnTo>
                    <a:pt x="2726" y="6021"/>
                  </a:lnTo>
                  <a:lnTo>
                    <a:pt x="2889" y="5777"/>
                  </a:lnTo>
                  <a:lnTo>
                    <a:pt x="3011" y="6102"/>
                  </a:lnTo>
                  <a:lnTo>
                    <a:pt x="3092" y="6265"/>
                  </a:lnTo>
                  <a:lnTo>
                    <a:pt x="3173" y="6387"/>
                  </a:lnTo>
                  <a:lnTo>
                    <a:pt x="3295" y="6509"/>
                  </a:lnTo>
                  <a:lnTo>
                    <a:pt x="3417" y="6590"/>
                  </a:lnTo>
                  <a:lnTo>
                    <a:pt x="3580" y="6631"/>
                  </a:lnTo>
                  <a:lnTo>
                    <a:pt x="3743" y="6672"/>
                  </a:lnTo>
                  <a:lnTo>
                    <a:pt x="3906" y="6672"/>
                  </a:lnTo>
                  <a:lnTo>
                    <a:pt x="4109" y="6590"/>
                  </a:lnTo>
                  <a:lnTo>
                    <a:pt x="4312" y="6468"/>
                  </a:lnTo>
                  <a:lnTo>
                    <a:pt x="4475" y="6306"/>
                  </a:lnTo>
                  <a:lnTo>
                    <a:pt x="4597" y="6102"/>
                  </a:lnTo>
                  <a:lnTo>
                    <a:pt x="4678" y="5777"/>
                  </a:lnTo>
                  <a:lnTo>
                    <a:pt x="4678" y="5452"/>
                  </a:lnTo>
                  <a:lnTo>
                    <a:pt x="4841" y="5533"/>
                  </a:lnTo>
                  <a:lnTo>
                    <a:pt x="5004" y="5574"/>
                  </a:lnTo>
                  <a:lnTo>
                    <a:pt x="5329" y="5574"/>
                  </a:lnTo>
                  <a:lnTo>
                    <a:pt x="5492" y="5533"/>
                  </a:lnTo>
                  <a:lnTo>
                    <a:pt x="5655" y="5492"/>
                  </a:lnTo>
                  <a:lnTo>
                    <a:pt x="5817" y="5370"/>
                  </a:lnTo>
                  <a:lnTo>
                    <a:pt x="5939" y="5248"/>
                  </a:lnTo>
                  <a:lnTo>
                    <a:pt x="6061" y="5085"/>
                  </a:lnTo>
                  <a:lnTo>
                    <a:pt x="6143" y="4923"/>
                  </a:lnTo>
                  <a:lnTo>
                    <a:pt x="6183" y="4760"/>
                  </a:lnTo>
                  <a:lnTo>
                    <a:pt x="6224" y="4597"/>
                  </a:lnTo>
                  <a:lnTo>
                    <a:pt x="6224" y="4394"/>
                  </a:lnTo>
                  <a:lnTo>
                    <a:pt x="6183" y="4231"/>
                  </a:lnTo>
                  <a:lnTo>
                    <a:pt x="6102" y="4069"/>
                  </a:lnTo>
                  <a:lnTo>
                    <a:pt x="6021" y="3947"/>
                  </a:lnTo>
                  <a:lnTo>
                    <a:pt x="6183" y="3865"/>
                  </a:lnTo>
                  <a:lnTo>
                    <a:pt x="6346" y="3784"/>
                  </a:lnTo>
                  <a:lnTo>
                    <a:pt x="6468" y="3662"/>
                  </a:lnTo>
                  <a:lnTo>
                    <a:pt x="6590" y="3540"/>
                  </a:lnTo>
                  <a:lnTo>
                    <a:pt x="6672" y="3418"/>
                  </a:lnTo>
                  <a:lnTo>
                    <a:pt x="6712" y="3255"/>
                  </a:lnTo>
                  <a:lnTo>
                    <a:pt x="6753" y="3052"/>
                  </a:lnTo>
                  <a:lnTo>
                    <a:pt x="6712" y="2848"/>
                  </a:lnTo>
                  <a:lnTo>
                    <a:pt x="6672" y="2686"/>
                  </a:lnTo>
                  <a:lnTo>
                    <a:pt x="6590" y="2523"/>
                  </a:lnTo>
                  <a:lnTo>
                    <a:pt x="6468" y="2360"/>
                  </a:lnTo>
                  <a:lnTo>
                    <a:pt x="6346" y="2238"/>
                  </a:lnTo>
                  <a:lnTo>
                    <a:pt x="6183" y="2157"/>
                  </a:lnTo>
                  <a:lnTo>
                    <a:pt x="6021" y="2116"/>
                  </a:lnTo>
                  <a:lnTo>
                    <a:pt x="5858" y="2075"/>
                  </a:lnTo>
                  <a:lnTo>
                    <a:pt x="5695" y="2075"/>
                  </a:lnTo>
                  <a:lnTo>
                    <a:pt x="5817" y="1750"/>
                  </a:lnTo>
                  <a:lnTo>
                    <a:pt x="5817" y="1547"/>
                  </a:lnTo>
                  <a:lnTo>
                    <a:pt x="5817" y="1384"/>
                  </a:lnTo>
                  <a:lnTo>
                    <a:pt x="5777" y="1099"/>
                  </a:lnTo>
                  <a:lnTo>
                    <a:pt x="5655" y="855"/>
                  </a:lnTo>
                  <a:lnTo>
                    <a:pt x="5492" y="652"/>
                  </a:lnTo>
                  <a:lnTo>
                    <a:pt x="5370" y="570"/>
                  </a:lnTo>
                  <a:lnTo>
                    <a:pt x="5248" y="489"/>
                  </a:lnTo>
                  <a:lnTo>
                    <a:pt x="4963" y="448"/>
                  </a:lnTo>
                  <a:lnTo>
                    <a:pt x="4678" y="489"/>
                  </a:lnTo>
                  <a:lnTo>
                    <a:pt x="4434" y="570"/>
                  </a:lnTo>
                  <a:lnTo>
                    <a:pt x="4190" y="733"/>
                  </a:lnTo>
                  <a:lnTo>
                    <a:pt x="3946" y="977"/>
                  </a:lnTo>
                  <a:lnTo>
                    <a:pt x="3784" y="1262"/>
                  </a:lnTo>
                  <a:lnTo>
                    <a:pt x="3661" y="896"/>
                  </a:lnTo>
                  <a:lnTo>
                    <a:pt x="3458" y="448"/>
                  </a:lnTo>
                  <a:lnTo>
                    <a:pt x="3336" y="245"/>
                  </a:lnTo>
                  <a:lnTo>
                    <a:pt x="3133" y="82"/>
                  </a:lnTo>
                  <a:lnTo>
                    <a:pt x="3011" y="42"/>
                  </a:lnTo>
                  <a:lnTo>
                    <a:pt x="288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6" name="Google Shape;1116;p31"/>
            <p:cNvSpPr/>
            <p:nvPr/>
          </p:nvSpPr>
          <p:spPr>
            <a:xfrm>
              <a:off x="8444093" y="1206543"/>
              <a:ext cx="169394" cy="160105"/>
            </a:xfrm>
            <a:custGeom>
              <a:avLst/>
              <a:gdLst/>
              <a:ahLst/>
              <a:cxnLst/>
              <a:rect l="l" t="t" r="r" b="b"/>
              <a:pathLst>
                <a:path w="3702" h="3499" extrusionOk="0">
                  <a:moveTo>
                    <a:pt x="2197" y="1"/>
                  </a:moveTo>
                  <a:lnTo>
                    <a:pt x="1912" y="41"/>
                  </a:lnTo>
                  <a:lnTo>
                    <a:pt x="1668" y="41"/>
                  </a:lnTo>
                  <a:lnTo>
                    <a:pt x="1424" y="123"/>
                  </a:lnTo>
                  <a:lnTo>
                    <a:pt x="1180" y="204"/>
                  </a:lnTo>
                  <a:lnTo>
                    <a:pt x="936" y="326"/>
                  </a:lnTo>
                  <a:lnTo>
                    <a:pt x="692" y="489"/>
                  </a:lnTo>
                  <a:lnTo>
                    <a:pt x="488" y="692"/>
                  </a:lnTo>
                  <a:lnTo>
                    <a:pt x="285" y="936"/>
                  </a:lnTo>
                  <a:lnTo>
                    <a:pt x="163" y="1180"/>
                  </a:lnTo>
                  <a:lnTo>
                    <a:pt x="41" y="1465"/>
                  </a:lnTo>
                  <a:lnTo>
                    <a:pt x="0" y="1750"/>
                  </a:lnTo>
                  <a:lnTo>
                    <a:pt x="41" y="2035"/>
                  </a:lnTo>
                  <a:lnTo>
                    <a:pt x="81" y="2360"/>
                  </a:lnTo>
                  <a:lnTo>
                    <a:pt x="203" y="2645"/>
                  </a:lnTo>
                  <a:lnTo>
                    <a:pt x="366" y="2889"/>
                  </a:lnTo>
                  <a:lnTo>
                    <a:pt x="570" y="3092"/>
                  </a:lnTo>
                  <a:lnTo>
                    <a:pt x="814" y="3255"/>
                  </a:lnTo>
                  <a:lnTo>
                    <a:pt x="1058" y="3377"/>
                  </a:lnTo>
                  <a:lnTo>
                    <a:pt x="1342" y="3458"/>
                  </a:lnTo>
                  <a:lnTo>
                    <a:pt x="1627" y="3499"/>
                  </a:lnTo>
                  <a:lnTo>
                    <a:pt x="1912" y="3499"/>
                  </a:lnTo>
                  <a:lnTo>
                    <a:pt x="2197" y="3417"/>
                  </a:lnTo>
                  <a:lnTo>
                    <a:pt x="2481" y="3295"/>
                  </a:lnTo>
                  <a:lnTo>
                    <a:pt x="2725" y="3133"/>
                  </a:lnTo>
                  <a:lnTo>
                    <a:pt x="2969" y="2929"/>
                  </a:lnTo>
                  <a:lnTo>
                    <a:pt x="3173" y="2726"/>
                  </a:lnTo>
                  <a:lnTo>
                    <a:pt x="3376" y="2441"/>
                  </a:lnTo>
                  <a:lnTo>
                    <a:pt x="3539" y="2157"/>
                  </a:lnTo>
                  <a:lnTo>
                    <a:pt x="3620" y="1872"/>
                  </a:lnTo>
                  <a:lnTo>
                    <a:pt x="3702" y="1587"/>
                  </a:lnTo>
                  <a:lnTo>
                    <a:pt x="3702" y="1343"/>
                  </a:lnTo>
                  <a:lnTo>
                    <a:pt x="3661" y="1099"/>
                  </a:lnTo>
                  <a:lnTo>
                    <a:pt x="3580" y="855"/>
                  </a:lnTo>
                  <a:lnTo>
                    <a:pt x="3498" y="652"/>
                  </a:lnTo>
                  <a:lnTo>
                    <a:pt x="3335" y="489"/>
                  </a:lnTo>
                  <a:lnTo>
                    <a:pt x="3173" y="326"/>
                  </a:lnTo>
                  <a:lnTo>
                    <a:pt x="2969" y="204"/>
                  </a:lnTo>
                  <a:lnTo>
                    <a:pt x="2725" y="123"/>
                  </a:lnTo>
                  <a:lnTo>
                    <a:pt x="2441" y="41"/>
                  </a:lnTo>
                  <a:lnTo>
                    <a:pt x="219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7" name="Google Shape;1117;p31"/>
            <p:cNvSpPr/>
            <p:nvPr/>
          </p:nvSpPr>
          <p:spPr>
            <a:xfrm>
              <a:off x="8535287" y="1236332"/>
              <a:ext cx="18623" cy="18669"/>
            </a:xfrm>
            <a:custGeom>
              <a:avLst/>
              <a:gdLst/>
              <a:ahLst/>
              <a:cxnLst/>
              <a:rect l="l" t="t" r="r" b="b"/>
              <a:pathLst>
                <a:path w="407" h="408" extrusionOk="0">
                  <a:moveTo>
                    <a:pt x="122" y="1"/>
                  </a:moveTo>
                  <a:lnTo>
                    <a:pt x="82" y="41"/>
                  </a:lnTo>
                  <a:lnTo>
                    <a:pt x="41" y="123"/>
                  </a:lnTo>
                  <a:lnTo>
                    <a:pt x="0" y="204"/>
                  </a:lnTo>
                  <a:lnTo>
                    <a:pt x="41" y="285"/>
                  </a:lnTo>
                  <a:lnTo>
                    <a:pt x="82" y="326"/>
                  </a:lnTo>
                  <a:lnTo>
                    <a:pt x="122" y="367"/>
                  </a:lnTo>
                  <a:lnTo>
                    <a:pt x="204" y="407"/>
                  </a:lnTo>
                  <a:lnTo>
                    <a:pt x="285" y="367"/>
                  </a:lnTo>
                  <a:lnTo>
                    <a:pt x="366" y="326"/>
                  </a:lnTo>
                  <a:lnTo>
                    <a:pt x="407" y="285"/>
                  </a:lnTo>
                  <a:lnTo>
                    <a:pt x="407" y="204"/>
                  </a:lnTo>
                  <a:lnTo>
                    <a:pt x="407" y="123"/>
                  </a:lnTo>
                  <a:lnTo>
                    <a:pt x="366" y="41"/>
                  </a:lnTo>
                  <a:lnTo>
                    <a:pt x="28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8" name="Google Shape;1118;p31"/>
            <p:cNvSpPr/>
            <p:nvPr/>
          </p:nvSpPr>
          <p:spPr>
            <a:xfrm>
              <a:off x="8492458" y="1241914"/>
              <a:ext cx="18669" cy="18669"/>
            </a:xfrm>
            <a:custGeom>
              <a:avLst/>
              <a:gdLst/>
              <a:ahLst/>
              <a:cxnLst/>
              <a:rect l="l" t="t" r="r" b="b"/>
              <a:pathLst>
                <a:path w="408" h="408" extrusionOk="0">
                  <a:moveTo>
                    <a:pt x="204" y="1"/>
                  </a:moveTo>
                  <a:lnTo>
                    <a:pt x="123" y="41"/>
                  </a:lnTo>
                  <a:lnTo>
                    <a:pt x="41" y="82"/>
                  </a:lnTo>
                  <a:lnTo>
                    <a:pt x="1" y="123"/>
                  </a:lnTo>
                  <a:lnTo>
                    <a:pt x="1" y="204"/>
                  </a:lnTo>
                  <a:lnTo>
                    <a:pt x="1" y="285"/>
                  </a:lnTo>
                  <a:lnTo>
                    <a:pt x="41" y="367"/>
                  </a:lnTo>
                  <a:lnTo>
                    <a:pt x="82" y="407"/>
                  </a:lnTo>
                  <a:lnTo>
                    <a:pt x="285" y="407"/>
                  </a:lnTo>
                  <a:lnTo>
                    <a:pt x="367" y="367"/>
                  </a:lnTo>
                  <a:lnTo>
                    <a:pt x="407" y="285"/>
                  </a:lnTo>
                  <a:lnTo>
                    <a:pt x="407" y="204"/>
                  </a:lnTo>
                  <a:lnTo>
                    <a:pt x="407" y="163"/>
                  </a:lnTo>
                  <a:lnTo>
                    <a:pt x="367" y="82"/>
                  </a:lnTo>
                  <a:lnTo>
                    <a:pt x="326" y="41"/>
                  </a:lnTo>
                  <a:lnTo>
                    <a:pt x="20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9" name="Google Shape;1119;p31"/>
            <p:cNvSpPr/>
            <p:nvPr/>
          </p:nvSpPr>
          <p:spPr>
            <a:xfrm>
              <a:off x="8477587" y="1290326"/>
              <a:ext cx="16793" cy="18623"/>
            </a:xfrm>
            <a:custGeom>
              <a:avLst/>
              <a:gdLst/>
              <a:ahLst/>
              <a:cxnLst/>
              <a:rect l="l" t="t" r="r" b="b"/>
              <a:pathLst>
                <a:path w="367" h="407" extrusionOk="0">
                  <a:moveTo>
                    <a:pt x="122" y="0"/>
                  </a:moveTo>
                  <a:lnTo>
                    <a:pt x="41" y="41"/>
                  </a:lnTo>
                  <a:lnTo>
                    <a:pt x="0" y="122"/>
                  </a:lnTo>
                  <a:lnTo>
                    <a:pt x="0" y="204"/>
                  </a:lnTo>
                  <a:lnTo>
                    <a:pt x="0" y="285"/>
                  </a:lnTo>
                  <a:lnTo>
                    <a:pt x="41" y="326"/>
                  </a:lnTo>
                  <a:lnTo>
                    <a:pt x="122" y="366"/>
                  </a:lnTo>
                  <a:lnTo>
                    <a:pt x="204" y="407"/>
                  </a:lnTo>
                  <a:lnTo>
                    <a:pt x="285" y="366"/>
                  </a:lnTo>
                  <a:lnTo>
                    <a:pt x="326" y="326"/>
                  </a:lnTo>
                  <a:lnTo>
                    <a:pt x="366" y="285"/>
                  </a:lnTo>
                  <a:lnTo>
                    <a:pt x="366" y="204"/>
                  </a:lnTo>
                  <a:lnTo>
                    <a:pt x="366" y="122"/>
                  </a:lnTo>
                  <a:lnTo>
                    <a:pt x="326" y="41"/>
                  </a:lnTo>
                  <a:lnTo>
                    <a:pt x="285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0" name="Google Shape;1120;p31"/>
            <p:cNvSpPr/>
            <p:nvPr/>
          </p:nvSpPr>
          <p:spPr>
            <a:xfrm>
              <a:off x="8516664" y="1318238"/>
              <a:ext cx="16793" cy="18669"/>
            </a:xfrm>
            <a:custGeom>
              <a:avLst/>
              <a:gdLst/>
              <a:ahLst/>
              <a:cxnLst/>
              <a:rect l="l" t="t" r="r" b="b"/>
              <a:pathLst>
                <a:path w="367" h="408" extrusionOk="0">
                  <a:moveTo>
                    <a:pt x="122" y="0"/>
                  </a:moveTo>
                  <a:lnTo>
                    <a:pt x="41" y="41"/>
                  </a:lnTo>
                  <a:lnTo>
                    <a:pt x="0" y="122"/>
                  </a:lnTo>
                  <a:lnTo>
                    <a:pt x="0" y="204"/>
                  </a:lnTo>
                  <a:lnTo>
                    <a:pt x="0" y="244"/>
                  </a:lnTo>
                  <a:lnTo>
                    <a:pt x="41" y="326"/>
                  </a:lnTo>
                  <a:lnTo>
                    <a:pt x="122" y="366"/>
                  </a:lnTo>
                  <a:lnTo>
                    <a:pt x="204" y="407"/>
                  </a:lnTo>
                  <a:lnTo>
                    <a:pt x="285" y="366"/>
                  </a:lnTo>
                  <a:lnTo>
                    <a:pt x="326" y="326"/>
                  </a:lnTo>
                  <a:lnTo>
                    <a:pt x="367" y="244"/>
                  </a:lnTo>
                  <a:lnTo>
                    <a:pt x="367" y="204"/>
                  </a:lnTo>
                  <a:lnTo>
                    <a:pt x="367" y="122"/>
                  </a:lnTo>
                  <a:lnTo>
                    <a:pt x="326" y="41"/>
                  </a:lnTo>
                  <a:lnTo>
                    <a:pt x="285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1" name="Google Shape;1121;p31"/>
            <p:cNvSpPr/>
            <p:nvPr/>
          </p:nvSpPr>
          <p:spPr>
            <a:xfrm>
              <a:off x="8561324" y="1280991"/>
              <a:ext cx="16793" cy="16793"/>
            </a:xfrm>
            <a:custGeom>
              <a:avLst/>
              <a:gdLst/>
              <a:ahLst/>
              <a:cxnLst/>
              <a:rect l="l" t="t" r="r" b="b"/>
              <a:pathLst>
                <a:path w="367" h="367" extrusionOk="0">
                  <a:moveTo>
                    <a:pt x="82" y="1"/>
                  </a:moveTo>
                  <a:lnTo>
                    <a:pt x="41" y="41"/>
                  </a:lnTo>
                  <a:lnTo>
                    <a:pt x="1" y="123"/>
                  </a:lnTo>
                  <a:lnTo>
                    <a:pt x="1" y="163"/>
                  </a:lnTo>
                  <a:lnTo>
                    <a:pt x="1" y="245"/>
                  </a:lnTo>
                  <a:lnTo>
                    <a:pt x="41" y="326"/>
                  </a:lnTo>
                  <a:lnTo>
                    <a:pt x="82" y="367"/>
                  </a:lnTo>
                  <a:lnTo>
                    <a:pt x="245" y="367"/>
                  </a:lnTo>
                  <a:lnTo>
                    <a:pt x="326" y="326"/>
                  </a:lnTo>
                  <a:lnTo>
                    <a:pt x="367" y="245"/>
                  </a:lnTo>
                  <a:lnTo>
                    <a:pt x="367" y="163"/>
                  </a:lnTo>
                  <a:lnTo>
                    <a:pt x="367" y="123"/>
                  </a:lnTo>
                  <a:lnTo>
                    <a:pt x="326" y="41"/>
                  </a:lnTo>
                  <a:lnTo>
                    <a:pt x="24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2" name="Google Shape;1122;p31"/>
            <p:cNvSpPr/>
            <p:nvPr/>
          </p:nvSpPr>
          <p:spPr>
            <a:xfrm>
              <a:off x="8522247" y="1271702"/>
              <a:ext cx="16793" cy="18669"/>
            </a:xfrm>
            <a:custGeom>
              <a:avLst/>
              <a:gdLst/>
              <a:ahLst/>
              <a:cxnLst/>
              <a:rect l="l" t="t" r="r" b="b"/>
              <a:pathLst>
                <a:path w="367" h="408" extrusionOk="0">
                  <a:moveTo>
                    <a:pt x="163" y="0"/>
                  </a:moveTo>
                  <a:lnTo>
                    <a:pt x="82" y="41"/>
                  </a:lnTo>
                  <a:lnTo>
                    <a:pt x="41" y="82"/>
                  </a:lnTo>
                  <a:lnTo>
                    <a:pt x="0" y="122"/>
                  </a:lnTo>
                  <a:lnTo>
                    <a:pt x="0" y="204"/>
                  </a:lnTo>
                  <a:lnTo>
                    <a:pt x="0" y="285"/>
                  </a:lnTo>
                  <a:lnTo>
                    <a:pt x="41" y="326"/>
                  </a:lnTo>
                  <a:lnTo>
                    <a:pt x="82" y="407"/>
                  </a:lnTo>
                  <a:lnTo>
                    <a:pt x="245" y="407"/>
                  </a:lnTo>
                  <a:lnTo>
                    <a:pt x="326" y="326"/>
                  </a:lnTo>
                  <a:lnTo>
                    <a:pt x="367" y="285"/>
                  </a:lnTo>
                  <a:lnTo>
                    <a:pt x="367" y="204"/>
                  </a:lnTo>
                  <a:lnTo>
                    <a:pt x="367" y="122"/>
                  </a:lnTo>
                  <a:lnTo>
                    <a:pt x="326" y="82"/>
                  </a:lnTo>
                  <a:lnTo>
                    <a:pt x="245" y="41"/>
                  </a:lnTo>
                  <a:lnTo>
                    <a:pt x="16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23" name="Google Shape;1123;p31"/>
          <p:cNvSpPr/>
          <p:nvPr/>
        </p:nvSpPr>
        <p:spPr>
          <a:xfrm rot="10800000" flipH="1">
            <a:off x="7283516" y="4360855"/>
            <a:ext cx="303418" cy="305294"/>
          </a:xfrm>
          <a:custGeom>
            <a:avLst/>
            <a:gdLst/>
            <a:ahLst/>
            <a:cxnLst/>
            <a:rect l="l" t="t" r="r" b="b"/>
            <a:pathLst>
              <a:path w="6631" h="6672" extrusionOk="0">
                <a:moveTo>
                  <a:pt x="3742" y="0"/>
                </a:moveTo>
                <a:lnTo>
                  <a:pt x="2766" y="41"/>
                </a:lnTo>
                <a:lnTo>
                  <a:pt x="2685" y="41"/>
                </a:lnTo>
                <a:lnTo>
                  <a:pt x="2603" y="82"/>
                </a:lnTo>
                <a:lnTo>
                  <a:pt x="2563" y="163"/>
                </a:lnTo>
                <a:lnTo>
                  <a:pt x="2563" y="244"/>
                </a:lnTo>
                <a:lnTo>
                  <a:pt x="2603" y="2644"/>
                </a:lnTo>
                <a:lnTo>
                  <a:pt x="203" y="2685"/>
                </a:lnTo>
                <a:lnTo>
                  <a:pt x="122" y="2685"/>
                </a:lnTo>
                <a:lnTo>
                  <a:pt x="41" y="2726"/>
                </a:lnTo>
                <a:lnTo>
                  <a:pt x="0" y="2807"/>
                </a:lnTo>
                <a:lnTo>
                  <a:pt x="0" y="2848"/>
                </a:lnTo>
                <a:lnTo>
                  <a:pt x="0" y="3905"/>
                </a:lnTo>
                <a:lnTo>
                  <a:pt x="41" y="3987"/>
                </a:lnTo>
                <a:lnTo>
                  <a:pt x="81" y="4068"/>
                </a:lnTo>
                <a:lnTo>
                  <a:pt x="325" y="4068"/>
                </a:lnTo>
                <a:lnTo>
                  <a:pt x="366" y="4027"/>
                </a:lnTo>
                <a:lnTo>
                  <a:pt x="529" y="4027"/>
                </a:lnTo>
                <a:lnTo>
                  <a:pt x="1139" y="3987"/>
                </a:lnTo>
                <a:lnTo>
                  <a:pt x="2603" y="3987"/>
                </a:lnTo>
                <a:lnTo>
                  <a:pt x="2644" y="6468"/>
                </a:lnTo>
                <a:lnTo>
                  <a:pt x="2644" y="6549"/>
                </a:lnTo>
                <a:lnTo>
                  <a:pt x="2685" y="6590"/>
                </a:lnTo>
                <a:lnTo>
                  <a:pt x="2766" y="6630"/>
                </a:lnTo>
                <a:lnTo>
                  <a:pt x="2847" y="6671"/>
                </a:lnTo>
                <a:lnTo>
                  <a:pt x="3864" y="6671"/>
                </a:lnTo>
                <a:lnTo>
                  <a:pt x="3946" y="6630"/>
                </a:lnTo>
                <a:lnTo>
                  <a:pt x="3986" y="6590"/>
                </a:lnTo>
                <a:lnTo>
                  <a:pt x="4068" y="6508"/>
                </a:lnTo>
                <a:lnTo>
                  <a:pt x="4027" y="6346"/>
                </a:lnTo>
                <a:lnTo>
                  <a:pt x="3986" y="6305"/>
                </a:lnTo>
                <a:lnTo>
                  <a:pt x="3905" y="6264"/>
                </a:lnTo>
                <a:lnTo>
                  <a:pt x="4027" y="6305"/>
                </a:lnTo>
                <a:lnTo>
                  <a:pt x="4027" y="6264"/>
                </a:lnTo>
                <a:lnTo>
                  <a:pt x="3986" y="6102"/>
                </a:lnTo>
                <a:lnTo>
                  <a:pt x="3986" y="5492"/>
                </a:lnTo>
                <a:lnTo>
                  <a:pt x="3946" y="3987"/>
                </a:lnTo>
                <a:lnTo>
                  <a:pt x="6508" y="3987"/>
                </a:lnTo>
                <a:lnTo>
                  <a:pt x="6549" y="3946"/>
                </a:lnTo>
                <a:lnTo>
                  <a:pt x="6630" y="3864"/>
                </a:lnTo>
                <a:lnTo>
                  <a:pt x="6630" y="3783"/>
                </a:lnTo>
                <a:lnTo>
                  <a:pt x="6630" y="2766"/>
                </a:lnTo>
                <a:lnTo>
                  <a:pt x="6590" y="2726"/>
                </a:lnTo>
                <a:lnTo>
                  <a:pt x="6549" y="2644"/>
                </a:lnTo>
                <a:lnTo>
                  <a:pt x="6508" y="2604"/>
                </a:lnTo>
                <a:lnTo>
                  <a:pt x="3946" y="2604"/>
                </a:lnTo>
                <a:lnTo>
                  <a:pt x="3946" y="204"/>
                </a:lnTo>
                <a:lnTo>
                  <a:pt x="3946" y="122"/>
                </a:lnTo>
                <a:lnTo>
                  <a:pt x="3905" y="82"/>
                </a:lnTo>
                <a:lnTo>
                  <a:pt x="3824" y="41"/>
                </a:lnTo>
                <a:lnTo>
                  <a:pt x="3742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4" name="Google Shape;1124;p31"/>
          <p:cNvSpPr/>
          <p:nvPr/>
        </p:nvSpPr>
        <p:spPr>
          <a:xfrm rot="10800000" flipH="1">
            <a:off x="1183015" y="2869633"/>
            <a:ext cx="303418" cy="303418"/>
          </a:xfrm>
          <a:custGeom>
            <a:avLst/>
            <a:gdLst/>
            <a:ahLst/>
            <a:cxnLst/>
            <a:rect l="l" t="t" r="r" b="b"/>
            <a:pathLst>
              <a:path w="6631" h="6631" extrusionOk="0">
                <a:moveTo>
                  <a:pt x="2685" y="1"/>
                </a:moveTo>
                <a:lnTo>
                  <a:pt x="2604" y="41"/>
                </a:lnTo>
                <a:lnTo>
                  <a:pt x="2563" y="123"/>
                </a:lnTo>
                <a:lnTo>
                  <a:pt x="2563" y="204"/>
                </a:lnTo>
                <a:lnTo>
                  <a:pt x="2604" y="2604"/>
                </a:lnTo>
                <a:lnTo>
                  <a:pt x="204" y="2645"/>
                </a:lnTo>
                <a:lnTo>
                  <a:pt x="123" y="2645"/>
                </a:lnTo>
                <a:lnTo>
                  <a:pt x="41" y="2685"/>
                </a:lnTo>
                <a:lnTo>
                  <a:pt x="1" y="2767"/>
                </a:lnTo>
                <a:lnTo>
                  <a:pt x="1" y="2807"/>
                </a:lnTo>
                <a:lnTo>
                  <a:pt x="1" y="3865"/>
                </a:lnTo>
                <a:lnTo>
                  <a:pt x="1" y="3946"/>
                </a:lnTo>
                <a:lnTo>
                  <a:pt x="82" y="4028"/>
                </a:lnTo>
                <a:lnTo>
                  <a:pt x="285" y="4028"/>
                </a:lnTo>
                <a:lnTo>
                  <a:pt x="367" y="3987"/>
                </a:lnTo>
                <a:lnTo>
                  <a:pt x="529" y="3987"/>
                </a:lnTo>
                <a:lnTo>
                  <a:pt x="1099" y="3946"/>
                </a:lnTo>
                <a:lnTo>
                  <a:pt x="2604" y="3946"/>
                </a:lnTo>
                <a:lnTo>
                  <a:pt x="2645" y="6427"/>
                </a:lnTo>
                <a:lnTo>
                  <a:pt x="2645" y="6509"/>
                </a:lnTo>
                <a:lnTo>
                  <a:pt x="2685" y="6549"/>
                </a:lnTo>
                <a:lnTo>
                  <a:pt x="2767" y="6590"/>
                </a:lnTo>
                <a:lnTo>
                  <a:pt x="2848" y="6631"/>
                </a:lnTo>
                <a:lnTo>
                  <a:pt x="3865" y="6631"/>
                </a:lnTo>
                <a:lnTo>
                  <a:pt x="3946" y="6590"/>
                </a:lnTo>
                <a:lnTo>
                  <a:pt x="3987" y="6590"/>
                </a:lnTo>
                <a:lnTo>
                  <a:pt x="4068" y="6468"/>
                </a:lnTo>
                <a:lnTo>
                  <a:pt x="4028" y="6305"/>
                </a:lnTo>
                <a:lnTo>
                  <a:pt x="4028" y="6224"/>
                </a:lnTo>
                <a:lnTo>
                  <a:pt x="3987" y="6061"/>
                </a:lnTo>
                <a:lnTo>
                  <a:pt x="3987" y="5451"/>
                </a:lnTo>
                <a:lnTo>
                  <a:pt x="3946" y="3946"/>
                </a:lnTo>
                <a:lnTo>
                  <a:pt x="6509" y="3946"/>
                </a:lnTo>
                <a:lnTo>
                  <a:pt x="6550" y="3906"/>
                </a:lnTo>
                <a:lnTo>
                  <a:pt x="6590" y="3824"/>
                </a:lnTo>
                <a:lnTo>
                  <a:pt x="6631" y="3743"/>
                </a:lnTo>
                <a:lnTo>
                  <a:pt x="6631" y="2767"/>
                </a:lnTo>
                <a:lnTo>
                  <a:pt x="6590" y="2685"/>
                </a:lnTo>
                <a:lnTo>
                  <a:pt x="6550" y="2604"/>
                </a:lnTo>
                <a:lnTo>
                  <a:pt x="6509" y="2563"/>
                </a:lnTo>
                <a:lnTo>
                  <a:pt x="3946" y="2563"/>
                </a:lnTo>
                <a:lnTo>
                  <a:pt x="3946" y="163"/>
                </a:lnTo>
                <a:lnTo>
                  <a:pt x="3946" y="123"/>
                </a:lnTo>
                <a:lnTo>
                  <a:pt x="3906" y="41"/>
                </a:lnTo>
                <a:lnTo>
                  <a:pt x="3824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5" name="Google Shape;1125;p31"/>
          <p:cNvSpPr/>
          <p:nvPr/>
        </p:nvSpPr>
        <p:spPr>
          <a:xfrm rot="10800000" flipH="1">
            <a:off x="215042" y="2494309"/>
            <a:ext cx="85658" cy="85658"/>
          </a:xfrm>
          <a:custGeom>
            <a:avLst/>
            <a:gdLst/>
            <a:ahLst/>
            <a:cxnLst/>
            <a:rect l="l" t="t" r="r" b="b"/>
            <a:pathLst>
              <a:path w="1872" h="1872" extrusionOk="0">
                <a:moveTo>
                  <a:pt x="733" y="1"/>
                </a:moveTo>
                <a:lnTo>
                  <a:pt x="489" y="82"/>
                </a:lnTo>
                <a:lnTo>
                  <a:pt x="286" y="245"/>
                </a:lnTo>
                <a:lnTo>
                  <a:pt x="123" y="448"/>
                </a:lnTo>
                <a:lnTo>
                  <a:pt x="1" y="692"/>
                </a:lnTo>
                <a:lnTo>
                  <a:pt x="1" y="936"/>
                </a:lnTo>
                <a:lnTo>
                  <a:pt x="41" y="1221"/>
                </a:lnTo>
                <a:lnTo>
                  <a:pt x="164" y="1424"/>
                </a:lnTo>
                <a:lnTo>
                  <a:pt x="245" y="1587"/>
                </a:lnTo>
                <a:lnTo>
                  <a:pt x="367" y="1668"/>
                </a:lnTo>
                <a:lnTo>
                  <a:pt x="489" y="1750"/>
                </a:lnTo>
                <a:lnTo>
                  <a:pt x="652" y="1831"/>
                </a:lnTo>
                <a:lnTo>
                  <a:pt x="774" y="1872"/>
                </a:lnTo>
                <a:lnTo>
                  <a:pt x="1099" y="1872"/>
                </a:lnTo>
                <a:lnTo>
                  <a:pt x="1262" y="1831"/>
                </a:lnTo>
                <a:lnTo>
                  <a:pt x="1384" y="1790"/>
                </a:lnTo>
                <a:lnTo>
                  <a:pt x="1546" y="1709"/>
                </a:lnTo>
                <a:lnTo>
                  <a:pt x="1628" y="1587"/>
                </a:lnTo>
                <a:lnTo>
                  <a:pt x="1750" y="1465"/>
                </a:lnTo>
                <a:lnTo>
                  <a:pt x="1831" y="1302"/>
                </a:lnTo>
                <a:lnTo>
                  <a:pt x="1872" y="1140"/>
                </a:lnTo>
                <a:lnTo>
                  <a:pt x="1872" y="977"/>
                </a:lnTo>
                <a:lnTo>
                  <a:pt x="1872" y="773"/>
                </a:lnTo>
                <a:lnTo>
                  <a:pt x="1831" y="651"/>
                </a:lnTo>
                <a:lnTo>
                  <a:pt x="1750" y="489"/>
                </a:lnTo>
                <a:lnTo>
                  <a:pt x="1669" y="367"/>
                </a:lnTo>
                <a:lnTo>
                  <a:pt x="1546" y="245"/>
                </a:lnTo>
                <a:lnTo>
                  <a:pt x="1302" y="82"/>
                </a:lnTo>
                <a:lnTo>
                  <a:pt x="977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Yusei Magic"/>
              <a:buNone/>
              <a:defRPr sz="3400" b="1">
                <a:solidFill>
                  <a:schemeClr val="dk1"/>
                </a:solidFill>
                <a:latin typeface="Yusei Magic"/>
                <a:ea typeface="Yusei Magic"/>
                <a:cs typeface="Yusei Magic"/>
                <a:sym typeface="Yusei Magic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Yusei Magic"/>
              <a:buNone/>
              <a:defRPr sz="3400" b="1">
                <a:solidFill>
                  <a:schemeClr val="dk1"/>
                </a:solidFill>
                <a:latin typeface="Yusei Magic"/>
                <a:ea typeface="Yusei Magic"/>
                <a:cs typeface="Yusei Magic"/>
                <a:sym typeface="Yusei Magic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Yusei Magic"/>
              <a:buNone/>
              <a:defRPr sz="3400" b="1">
                <a:solidFill>
                  <a:schemeClr val="dk1"/>
                </a:solidFill>
                <a:latin typeface="Yusei Magic"/>
                <a:ea typeface="Yusei Magic"/>
                <a:cs typeface="Yusei Magic"/>
                <a:sym typeface="Yusei Magic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Yusei Magic"/>
              <a:buNone/>
              <a:defRPr sz="3400" b="1">
                <a:solidFill>
                  <a:schemeClr val="dk1"/>
                </a:solidFill>
                <a:latin typeface="Yusei Magic"/>
                <a:ea typeface="Yusei Magic"/>
                <a:cs typeface="Yusei Magic"/>
                <a:sym typeface="Yusei Magic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Yusei Magic"/>
              <a:buNone/>
              <a:defRPr sz="3400" b="1">
                <a:solidFill>
                  <a:schemeClr val="dk1"/>
                </a:solidFill>
                <a:latin typeface="Yusei Magic"/>
                <a:ea typeface="Yusei Magic"/>
                <a:cs typeface="Yusei Magic"/>
                <a:sym typeface="Yusei Magic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Yusei Magic"/>
              <a:buNone/>
              <a:defRPr sz="3400" b="1">
                <a:solidFill>
                  <a:schemeClr val="dk1"/>
                </a:solidFill>
                <a:latin typeface="Yusei Magic"/>
                <a:ea typeface="Yusei Magic"/>
                <a:cs typeface="Yusei Magic"/>
                <a:sym typeface="Yusei Magic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Yusei Magic"/>
              <a:buNone/>
              <a:defRPr sz="3400" b="1">
                <a:solidFill>
                  <a:schemeClr val="dk1"/>
                </a:solidFill>
                <a:latin typeface="Yusei Magic"/>
                <a:ea typeface="Yusei Magic"/>
                <a:cs typeface="Yusei Magic"/>
                <a:sym typeface="Yusei Magic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Yusei Magic"/>
              <a:buNone/>
              <a:defRPr sz="3400" b="1">
                <a:solidFill>
                  <a:schemeClr val="dk1"/>
                </a:solidFill>
                <a:latin typeface="Yusei Magic"/>
                <a:ea typeface="Yusei Magic"/>
                <a:cs typeface="Yusei Magic"/>
                <a:sym typeface="Yusei Magic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Yusei Magic"/>
              <a:buNone/>
              <a:defRPr sz="3400" b="1">
                <a:solidFill>
                  <a:schemeClr val="dk1"/>
                </a:solidFill>
                <a:latin typeface="Yusei Magic"/>
                <a:ea typeface="Yusei Magic"/>
                <a:cs typeface="Yusei Magic"/>
                <a:sym typeface="Yusei Magic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ind"/>
              <a:buChar char="●"/>
              <a:defRPr>
                <a:solidFill>
                  <a:schemeClr val="dk1"/>
                </a:solidFill>
                <a:latin typeface="Hind"/>
                <a:ea typeface="Hind"/>
                <a:cs typeface="Hind"/>
                <a:sym typeface="Hind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ind"/>
              <a:buChar char="○"/>
              <a:defRPr>
                <a:solidFill>
                  <a:schemeClr val="dk1"/>
                </a:solidFill>
                <a:latin typeface="Hind"/>
                <a:ea typeface="Hind"/>
                <a:cs typeface="Hind"/>
                <a:sym typeface="Hind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ind"/>
              <a:buChar char="■"/>
              <a:defRPr>
                <a:solidFill>
                  <a:schemeClr val="dk1"/>
                </a:solidFill>
                <a:latin typeface="Hind"/>
                <a:ea typeface="Hind"/>
                <a:cs typeface="Hind"/>
                <a:sym typeface="Hind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ind"/>
              <a:buChar char="●"/>
              <a:defRPr>
                <a:solidFill>
                  <a:schemeClr val="dk1"/>
                </a:solidFill>
                <a:latin typeface="Hind"/>
                <a:ea typeface="Hind"/>
                <a:cs typeface="Hind"/>
                <a:sym typeface="Hind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ind"/>
              <a:buChar char="○"/>
              <a:defRPr>
                <a:solidFill>
                  <a:schemeClr val="dk1"/>
                </a:solidFill>
                <a:latin typeface="Hind"/>
                <a:ea typeface="Hind"/>
                <a:cs typeface="Hind"/>
                <a:sym typeface="Hind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ind"/>
              <a:buChar char="■"/>
              <a:defRPr>
                <a:solidFill>
                  <a:schemeClr val="dk1"/>
                </a:solidFill>
                <a:latin typeface="Hind"/>
                <a:ea typeface="Hind"/>
                <a:cs typeface="Hind"/>
                <a:sym typeface="Hind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ind"/>
              <a:buChar char="●"/>
              <a:defRPr>
                <a:solidFill>
                  <a:schemeClr val="dk1"/>
                </a:solidFill>
                <a:latin typeface="Hind"/>
                <a:ea typeface="Hind"/>
                <a:cs typeface="Hind"/>
                <a:sym typeface="Hind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ind"/>
              <a:buChar char="○"/>
              <a:defRPr>
                <a:solidFill>
                  <a:schemeClr val="dk1"/>
                </a:solidFill>
                <a:latin typeface="Hind"/>
                <a:ea typeface="Hind"/>
                <a:cs typeface="Hind"/>
                <a:sym typeface="Hind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Hind"/>
              <a:buChar char="■"/>
              <a:defRPr>
                <a:solidFill>
                  <a:schemeClr val="dk1"/>
                </a:solidFill>
                <a:latin typeface="Hind"/>
                <a:ea typeface="Hind"/>
                <a:cs typeface="Hind"/>
                <a:sym typeface="Hind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5" r:id="rId4"/>
    <p:sldLayoutId id="2147483658" r:id="rId5"/>
    <p:sldLayoutId id="2147483659" r:id="rId6"/>
    <p:sldLayoutId id="2147483661" r:id="rId7"/>
    <p:sldLayoutId id="2147483676" r:id="rId8"/>
    <p:sldLayoutId id="2147483677" r:id="rId9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cloud.mail.ru/public/6YL3/vwsi6sKk6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" name="Google Shape;1136;p35"/>
          <p:cNvSpPr txBox="1">
            <a:spLocks noGrp="1"/>
          </p:cNvSpPr>
          <p:nvPr>
            <p:ph type="ctrTitle"/>
          </p:nvPr>
        </p:nvSpPr>
        <p:spPr>
          <a:xfrm>
            <a:off x="223520" y="1431008"/>
            <a:ext cx="8791787" cy="271176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ru-RU" sz="2800" dirty="0" smtClean="0">
                <a:solidFill>
                  <a:schemeClr val="accent1"/>
                </a:solidFill>
              </a:rPr>
              <a:t/>
            </a:r>
            <a:br>
              <a:rPr lang="ru-RU" sz="2800" dirty="0" smtClean="0">
                <a:solidFill>
                  <a:schemeClr val="accent1"/>
                </a:solidFill>
              </a:rPr>
            </a:br>
            <a:r>
              <a:rPr lang="ru-RU" sz="3200" dirty="0" smtClean="0">
                <a:solidFill>
                  <a:schemeClr val="accent1"/>
                </a:solidFill>
              </a:rPr>
              <a:t>«</a:t>
            </a:r>
            <a:r>
              <a:rPr lang="ru-RU" sz="3200" dirty="0" smtClean="0">
                <a:solidFill>
                  <a:schemeClr val="accent1"/>
                </a:solidFill>
              </a:rPr>
              <a:t>Мир эмоций: </a:t>
            </a:r>
            <a:r>
              <a:rPr lang="ru-RU" sz="3200" dirty="0" smtClean="0">
                <a:solidFill>
                  <a:schemeClr val="accent1"/>
                </a:solidFill>
              </a:rPr>
              <a:t/>
            </a:r>
            <a:br>
              <a:rPr lang="ru-RU" sz="3200" dirty="0" smtClean="0">
                <a:solidFill>
                  <a:schemeClr val="accent1"/>
                </a:solidFill>
              </a:rPr>
            </a:br>
            <a:r>
              <a:rPr lang="ru-RU" sz="3200" dirty="0" smtClean="0">
                <a:solidFill>
                  <a:schemeClr val="accent1"/>
                </a:solidFill>
              </a:rPr>
              <a:t>понимай</a:t>
            </a:r>
            <a:r>
              <a:rPr lang="ru-RU" sz="3200" dirty="0" smtClean="0">
                <a:solidFill>
                  <a:schemeClr val="accent1"/>
                </a:solidFill>
              </a:rPr>
              <a:t>, выражай, </a:t>
            </a:r>
            <a:r>
              <a:rPr lang="ru-RU" sz="3200" dirty="0" smtClean="0">
                <a:solidFill>
                  <a:schemeClr val="accent1"/>
                </a:solidFill>
              </a:rPr>
              <a:t>управляй»</a:t>
            </a:r>
            <a:r>
              <a:rPr lang="ru-RU" sz="2800" dirty="0" smtClean="0">
                <a:solidFill>
                  <a:schemeClr val="accent1"/>
                </a:solidFill>
              </a:rPr>
              <a:t/>
            </a:r>
            <a:br>
              <a:rPr lang="ru-RU" sz="2800" dirty="0" smtClean="0">
                <a:solidFill>
                  <a:schemeClr val="accent1"/>
                </a:solidFill>
              </a:rPr>
            </a:br>
            <a:r>
              <a:rPr lang="ru-RU" sz="2000" b="0" dirty="0" smtClean="0">
                <a:solidFill>
                  <a:schemeClr val="tx1"/>
                </a:solidFill>
              </a:rPr>
              <a:t>(</a:t>
            </a:r>
            <a:r>
              <a:rPr lang="ru-RU" sz="2000" b="0" dirty="0" smtClean="0"/>
              <a:t>развитие </a:t>
            </a:r>
            <a:r>
              <a:rPr lang="ru-RU" sz="2000" b="0" dirty="0"/>
              <a:t>эмоционального интеллекта у детей дошкольного возраста с ограниченными возможностями здоровья в условиях дошкольного образовательного </a:t>
            </a:r>
            <a:r>
              <a:rPr lang="ru-RU" sz="2000" b="0" dirty="0" smtClean="0"/>
              <a:t>учреждения)</a:t>
            </a:r>
            <a:r>
              <a:rPr lang="ru-RU" sz="2000" b="0" dirty="0"/>
              <a:t/>
            </a:r>
            <a:br>
              <a:rPr lang="ru-RU" sz="2000" b="0" dirty="0"/>
            </a:br>
            <a:r>
              <a:rPr lang="ru-RU" sz="2000" dirty="0"/>
              <a:t/>
            </a:r>
            <a:br>
              <a:rPr lang="ru-RU" sz="2000" dirty="0"/>
            </a:br>
            <a:endParaRPr sz="2800" dirty="0"/>
          </a:p>
        </p:txBody>
      </p:sp>
      <p:sp>
        <p:nvSpPr>
          <p:cNvPr id="1137" name="Google Shape;1137;p35"/>
          <p:cNvSpPr txBox="1">
            <a:spLocks noGrp="1"/>
          </p:cNvSpPr>
          <p:nvPr>
            <p:ph type="subTitle" idx="1"/>
          </p:nvPr>
        </p:nvSpPr>
        <p:spPr>
          <a:xfrm>
            <a:off x="857298" y="64115"/>
            <a:ext cx="7422974" cy="33659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200" dirty="0" smtClean="0"/>
              <a:t>Муниципальное бюджетное дошкольное образовательное учреждение детский сад №56 «Искорка»</a:t>
            </a:r>
            <a:endParaRPr sz="1200" dirty="0"/>
          </a:p>
        </p:txBody>
      </p:sp>
      <p:sp>
        <p:nvSpPr>
          <p:cNvPr id="1233" name="Google Shape;1233;p35"/>
          <p:cNvSpPr/>
          <p:nvPr/>
        </p:nvSpPr>
        <p:spPr>
          <a:xfrm rot="2037842">
            <a:off x="2802427" y="2736898"/>
            <a:ext cx="2997993" cy="2058854"/>
          </a:xfrm>
          <a:custGeom>
            <a:avLst/>
            <a:gdLst/>
            <a:ahLst/>
            <a:cxnLst/>
            <a:rect l="l" t="t" r="r" b="b"/>
            <a:pathLst>
              <a:path w="16190" h="11268" extrusionOk="0">
                <a:moveTo>
                  <a:pt x="15945" y="1"/>
                </a:moveTo>
                <a:lnTo>
                  <a:pt x="15864" y="41"/>
                </a:lnTo>
                <a:lnTo>
                  <a:pt x="12895" y="2319"/>
                </a:lnTo>
                <a:lnTo>
                  <a:pt x="9844" y="4516"/>
                </a:lnTo>
                <a:lnTo>
                  <a:pt x="6793" y="6631"/>
                </a:lnTo>
                <a:lnTo>
                  <a:pt x="3661" y="8705"/>
                </a:lnTo>
                <a:lnTo>
                  <a:pt x="1871" y="9804"/>
                </a:lnTo>
                <a:lnTo>
                  <a:pt x="82" y="10942"/>
                </a:lnTo>
                <a:lnTo>
                  <a:pt x="41" y="10983"/>
                </a:lnTo>
                <a:lnTo>
                  <a:pt x="0" y="11064"/>
                </a:lnTo>
                <a:lnTo>
                  <a:pt x="0" y="11105"/>
                </a:lnTo>
                <a:lnTo>
                  <a:pt x="41" y="11186"/>
                </a:lnTo>
                <a:lnTo>
                  <a:pt x="82" y="11227"/>
                </a:lnTo>
                <a:lnTo>
                  <a:pt x="122" y="11268"/>
                </a:lnTo>
                <a:lnTo>
                  <a:pt x="285" y="11268"/>
                </a:lnTo>
                <a:lnTo>
                  <a:pt x="3458" y="9275"/>
                </a:lnTo>
                <a:lnTo>
                  <a:pt x="6631" y="7200"/>
                </a:lnTo>
                <a:lnTo>
                  <a:pt x="9722" y="5044"/>
                </a:lnTo>
                <a:lnTo>
                  <a:pt x="12773" y="2848"/>
                </a:lnTo>
                <a:lnTo>
                  <a:pt x="14440" y="1587"/>
                </a:lnTo>
                <a:lnTo>
                  <a:pt x="16108" y="326"/>
                </a:lnTo>
                <a:lnTo>
                  <a:pt x="16149" y="245"/>
                </a:lnTo>
                <a:lnTo>
                  <a:pt x="16189" y="204"/>
                </a:lnTo>
                <a:lnTo>
                  <a:pt x="16149" y="123"/>
                </a:lnTo>
                <a:lnTo>
                  <a:pt x="16108" y="82"/>
                </a:lnTo>
                <a:lnTo>
                  <a:pt x="15986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" name="TextBox 1"/>
          <p:cNvSpPr txBox="1"/>
          <p:nvPr/>
        </p:nvSpPr>
        <p:spPr>
          <a:xfrm>
            <a:off x="3312160" y="4726420"/>
            <a:ext cx="1733973" cy="307777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/>
              <a:t> </a:t>
            </a:r>
            <a:r>
              <a:rPr lang="ru-RU" dirty="0" smtClean="0"/>
              <a:t>г. Сургут, 2024 г. 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44" name="Google Shape;1244;p37"/>
          <p:cNvGrpSpPr/>
          <p:nvPr/>
        </p:nvGrpSpPr>
        <p:grpSpPr>
          <a:xfrm>
            <a:off x="4919733" y="850090"/>
            <a:ext cx="4022645" cy="2167532"/>
            <a:chOff x="526736" y="916254"/>
            <a:chExt cx="4031857" cy="2258235"/>
          </a:xfrm>
        </p:grpSpPr>
        <p:sp>
          <p:nvSpPr>
            <p:cNvPr id="1245" name="Google Shape;1245;p37"/>
            <p:cNvSpPr/>
            <p:nvPr/>
          </p:nvSpPr>
          <p:spPr>
            <a:xfrm rot="10313485" flipH="1">
              <a:off x="1265357" y="1131401"/>
              <a:ext cx="3180219" cy="1827941"/>
            </a:xfrm>
            <a:custGeom>
              <a:avLst/>
              <a:gdLst/>
              <a:ahLst/>
              <a:cxnLst/>
              <a:rect l="l" t="t" r="r" b="b"/>
              <a:pathLst>
                <a:path w="34820" h="20014" extrusionOk="0">
                  <a:moveTo>
                    <a:pt x="27294" y="1"/>
                  </a:moveTo>
                  <a:lnTo>
                    <a:pt x="26765" y="41"/>
                  </a:lnTo>
                  <a:lnTo>
                    <a:pt x="25626" y="123"/>
                  </a:lnTo>
                  <a:lnTo>
                    <a:pt x="24487" y="326"/>
                  </a:lnTo>
                  <a:lnTo>
                    <a:pt x="23348" y="529"/>
                  </a:lnTo>
                  <a:lnTo>
                    <a:pt x="22210" y="814"/>
                  </a:lnTo>
                  <a:lnTo>
                    <a:pt x="17044" y="1953"/>
                  </a:lnTo>
                  <a:lnTo>
                    <a:pt x="11878" y="3133"/>
                  </a:lnTo>
                  <a:lnTo>
                    <a:pt x="10698" y="3377"/>
                  </a:lnTo>
                  <a:lnTo>
                    <a:pt x="9559" y="3662"/>
                  </a:lnTo>
                  <a:lnTo>
                    <a:pt x="8380" y="3987"/>
                  </a:lnTo>
                  <a:lnTo>
                    <a:pt x="7281" y="4394"/>
                  </a:lnTo>
                  <a:lnTo>
                    <a:pt x="6264" y="4760"/>
                  </a:lnTo>
                  <a:lnTo>
                    <a:pt x="5288" y="5248"/>
                  </a:lnTo>
                  <a:lnTo>
                    <a:pt x="4353" y="5777"/>
                  </a:lnTo>
                  <a:lnTo>
                    <a:pt x="3905" y="6061"/>
                  </a:lnTo>
                  <a:lnTo>
                    <a:pt x="3458" y="6387"/>
                  </a:lnTo>
                  <a:lnTo>
                    <a:pt x="2766" y="6997"/>
                  </a:lnTo>
                  <a:lnTo>
                    <a:pt x="2156" y="7648"/>
                  </a:lnTo>
                  <a:lnTo>
                    <a:pt x="1587" y="8339"/>
                  </a:lnTo>
                  <a:lnTo>
                    <a:pt x="1099" y="9112"/>
                  </a:lnTo>
                  <a:lnTo>
                    <a:pt x="692" y="9885"/>
                  </a:lnTo>
                  <a:lnTo>
                    <a:pt x="366" y="10699"/>
                  </a:lnTo>
                  <a:lnTo>
                    <a:pt x="244" y="11146"/>
                  </a:lnTo>
                  <a:lnTo>
                    <a:pt x="122" y="11553"/>
                  </a:lnTo>
                  <a:lnTo>
                    <a:pt x="82" y="11959"/>
                  </a:lnTo>
                  <a:lnTo>
                    <a:pt x="0" y="12407"/>
                  </a:lnTo>
                  <a:lnTo>
                    <a:pt x="0" y="12854"/>
                  </a:lnTo>
                  <a:lnTo>
                    <a:pt x="0" y="13261"/>
                  </a:lnTo>
                  <a:lnTo>
                    <a:pt x="41" y="13709"/>
                  </a:lnTo>
                  <a:lnTo>
                    <a:pt x="122" y="14115"/>
                  </a:lnTo>
                  <a:lnTo>
                    <a:pt x="244" y="14522"/>
                  </a:lnTo>
                  <a:lnTo>
                    <a:pt x="366" y="14929"/>
                  </a:lnTo>
                  <a:lnTo>
                    <a:pt x="529" y="15336"/>
                  </a:lnTo>
                  <a:lnTo>
                    <a:pt x="732" y="15742"/>
                  </a:lnTo>
                  <a:lnTo>
                    <a:pt x="1017" y="16190"/>
                  </a:lnTo>
                  <a:lnTo>
                    <a:pt x="1302" y="16597"/>
                  </a:lnTo>
                  <a:lnTo>
                    <a:pt x="1668" y="17003"/>
                  </a:lnTo>
                  <a:lnTo>
                    <a:pt x="1993" y="17369"/>
                  </a:lnTo>
                  <a:lnTo>
                    <a:pt x="2400" y="17695"/>
                  </a:lnTo>
                  <a:lnTo>
                    <a:pt x="2807" y="17980"/>
                  </a:lnTo>
                  <a:lnTo>
                    <a:pt x="3214" y="18264"/>
                  </a:lnTo>
                  <a:lnTo>
                    <a:pt x="3661" y="18549"/>
                  </a:lnTo>
                  <a:lnTo>
                    <a:pt x="4109" y="18793"/>
                  </a:lnTo>
                  <a:lnTo>
                    <a:pt x="4597" y="18996"/>
                  </a:lnTo>
                  <a:lnTo>
                    <a:pt x="5532" y="19363"/>
                  </a:lnTo>
                  <a:lnTo>
                    <a:pt x="6549" y="19607"/>
                  </a:lnTo>
                  <a:lnTo>
                    <a:pt x="7525" y="19810"/>
                  </a:lnTo>
                  <a:lnTo>
                    <a:pt x="8136" y="19891"/>
                  </a:lnTo>
                  <a:lnTo>
                    <a:pt x="8746" y="19932"/>
                  </a:lnTo>
                  <a:lnTo>
                    <a:pt x="10007" y="20013"/>
                  </a:lnTo>
                  <a:lnTo>
                    <a:pt x="11227" y="19973"/>
                  </a:lnTo>
                  <a:lnTo>
                    <a:pt x="12447" y="19891"/>
                  </a:lnTo>
                  <a:lnTo>
                    <a:pt x="14928" y="19688"/>
                  </a:lnTo>
                  <a:lnTo>
                    <a:pt x="16149" y="19566"/>
                  </a:lnTo>
                  <a:lnTo>
                    <a:pt x="17369" y="19485"/>
                  </a:lnTo>
                  <a:lnTo>
                    <a:pt x="18711" y="19444"/>
                  </a:lnTo>
                  <a:lnTo>
                    <a:pt x="20013" y="19485"/>
                  </a:lnTo>
                  <a:lnTo>
                    <a:pt x="22657" y="19566"/>
                  </a:lnTo>
                  <a:lnTo>
                    <a:pt x="23837" y="19647"/>
                  </a:lnTo>
                  <a:lnTo>
                    <a:pt x="25626" y="19647"/>
                  </a:lnTo>
                  <a:lnTo>
                    <a:pt x="26196" y="19607"/>
                  </a:lnTo>
                  <a:lnTo>
                    <a:pt x="26806" y="19525"/>
                  </a:lnTo>
                  <a:lnTo>
                    <a:pt x="27375" y="19403"/>
                  </a:lnTo>
                  <a:lnTo>
                    <a:pt x="27823" y="19281"/>
                  </a:lnTo>
                  <a:lnTo>
                    <a:pt x="28311" y="19118"/>
                  </a:lnTo>
                  <a:lnTo>
                    <a:pt x="28758" y="18915"/>
                  </a:lnTo>
                  <a:lnTo>
                    <a:pt x="29206" y="18712"/>
                  </a:lnTo>
                  <a:lnTo>
                    <a:pt x="29613" y="18508"/>
                  </a:lnTo>
                  <a:lnTo>
                    <a:pt x="30060" y="18264"/>
                  </a:lnTo>
                  <a:lnTo>
                    <a:pt x="30833" y="17695"/>
                  </a:lnTo>
                  <a:lnTo>
                    <a:pt x="31565" y="17044"/>
                  </a:lnTo>
                  <a:lnTo>
                    <a:pt x="32257" y="16352"/>
                  </a:lnTo>
                  <a:lnTo>
                    <a:pt x="32867" y="15580"/>
                  </a:lnTo>
                  <a:lnTo>
                    <a:pt x="33395" y="14766"/>
                  </a:lnTo>
                  <a:lnTo>
                    <a:pt x="33680" y="14278"/>
                  </a:lnTo>
                  <a:lnTo>
                    <a:pt x="33884" y="13749"/>
                  </a:lnTo>
                  <a:lnTo>
                    <a:pt x="34128" y="13261"/>
                  </a:lnTo>
                  <a:lnTo>
                    <a:pt x="34290" y="12732"/>
                  </a:lnTo>
                  <a:lnTo>
                    <a:pt x="34453" y="12204"/>
                  </a:lnTo>
                  <a:lnTo>
                    <a:pt x="34575" y="11634"/>
                  </a:lnTo>
                  <a:lnTo>
                    <a:pt x="34697" y="11105"/>
                  </a:lnTo>
                  <a:lnTo>
                    <a:pt x="34778" y="10536"/>
                  </a:lnTo>
                  <a:lnTo>
                    <a:pt x="34819" y="9966"/>
                  </a:lnTo>
                  <a:lnTo>
                    <a:pt x="34819" y="9438"/>
                  </a:lnTo>
                  <a:lnTo>
                    <a:pt x="34819" y="8868"/>
                  </a:lnTo>
                  <a:lnTo>
                    <a:pt x="34819" y="8299"/>
                  </a:lnTo>
                  <a:lnTo>
                    <a:pt x="34738" y="7729"/>
                  </a:lnTo>
                  <a:lnTo>
                    <a:pt x="34656" y="7200"/>
                  </a:lnTo>
                  <a:lnTo>
                    <a:pt x="34575" y="6631"/>
                  </a:lnTo>
                  <a:lnTo>
                    <a:pt x="34412" y="6102"/>
                  </a:lnTo>
                  <a:lnTo>
                    <a:pt x="34290" y="5533"/>
                  </a:lnTo>
                  <a:lnTo>
                    <a:pt x="34087" y="5004"/>
                  </a:lnTo>
                  <a:lnTo>
                    <a:pt x="33884" y="4475"/>
                  </a:lnTo>
                  <a:lnTo>
                    <a:pt x="33640" y="3946"/>
                  </a:lnTo>
                  <a:lnTo>
                    <a:pt x="33395" y="3499"/>
                  </a:lnTo>
                  <a:lnTo>
                    <a:pt x="33111" y="3051"/>
                  </a:lnTo>
                  <a:lnTo>
                    <a:pt x="32826" y="2604"/>
                  </a:lnTo>
                  <a:lnTo>
                    <a:pt x="32501" y="2238"/>
                  </a:lnTo>
                  <a:lnTo>
                    <a:pt x="32134" y="1831"/>
                  </a:lnTo>
                  <a:lnTo>
                    <a:pt x="31768" y="1465"/>
                  </a:lnTo>
                  <a:lnTo>
                    <a:pt x="31362" y="1180"/>
                  </a:lnTo>
                  <a:lnTo>
                    <a:pt x="30914" y="896"/>
                  </a:lnTo>
                  <a:lnTo>
                    <a:pt x="30426" y="611"/>
                  </a:lnTo>
                  <a:lnTo>
                    <a:pt x="29938" y="407"/>
                  </a:lnTo>
                  <a:lnTo>
                    <a:pt x="29450" y="285"/>
                  </a:lnTo>
                  <a:lnTo>
                    <a:pt x="28921" y="163"/>
                  </a:lnTo>
                  <a:lnTo>
                    <a:pt x="28392" y="82"/>
                  </a:lnTo>
                  <a:lnTo>
                    <a:pt x="27823" y="41"/>
                  </a:lnTo>
                  <a:lnTo>
                    <a:pt x="2729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6" name="Google Shape;1246;p37"/>
            <p:cNvSpPr/>
            <p:nvPr/>
          </p:nvSpPr>
          <p:spPr>
            <a:xfrm rot="-10313485">
              <a:off x="639755" y="1131401"/>
              <a:ext cx="3180219" cy="1827941"/>
            </a:xfrm>
            <a:custGeom>
              <a:avLst/>
              <a:gdLst/>
              <a:ahLst/>
              <a:cxnLst/>
              <a:rect l="l" t="t" r="r" b="b"/>
              <a:pathLst>
                <a:path w="34820" h="20014" extrusionOk="0">
                  <a:moveTo>
                    <a:pt x="27294" y="1"/>
                  </a:moveTo>
                  <a:lnTo>
                    <a:pt x="26765" y="41"/>
                  </a:lnTo>
                  <a:lnTo>
                    <a:pt x="25626" y="123"/>
                  </a:lnTo>
                  <a:lnTo>
                    <a:pt x="24487" y="326"/>
                  </a:lnTo>
                  <a:lnTo>
                    <a:pt x="23348" y="529"/>
                  </a:lnTo>
                  <a:lnTo>
                    <a:pt x="22210" y="814"/>
                  </a:lnTo>
                  <a:lnTo>
                    <a:pt x="17044" y="1953"/>
                  </a:lnTo>
                  <a:lnTo>
                    <a:pt x="11878" y="3133"/>
                  </a:lnTo>
                  <a:lnTo>
                    <a:pt x="10698" y="3377"/>
                  </a:lnTo>
                  <a:lnTo>
                    <a:pt x="9559" y="3662"/>
                  </a:lnTo>
                  <a:lnTo>
                    <a:pt x="8380" y="3987"/>
                  </a:lnTo>
                  <a:lnTo>
                    <a:pt x="7281" y="4394"/>
                  </a:lnTo>
                  <a:lnTo>
                    <a:pt x="6264" y="4760"/>
                  </a:lnTo>
                  <a:lnTo>
                    <a:pt x="5288" y="5248"/>
                  </a:lnTo>
                  <a:lnTo>
                    <a:pt x="4353" y="5777"/>
                  </a:lnTo>
                  <a:lnTo>
                    <a:pt x="3905" y="6061"/>
                  </a:lnTo>
                  <a:lnTo>
                    <a:pt x="3458" y="6387"/>
                  </a:lnTo>
                  <a:lnTo>
                    <a:pt x="2766" y="6997"/>
                  </a:lnTo>
                  <a:lnTo>
                    <a:pt x="2156" y="7648"/>
                  </a:lnTo>
                  <a:lnTo>
                    <a:pt x="1587" y="8339"/>
                  </a:lnTo>
                  <a:lnTo>
                    <a:pt x="1099" y="9112"/>
                  </a:lnTo>
                  <a:lnTo>
                    <a:pt x="692" y="9885"/>
                  </a:lnTo>
                  <a:lnTo>
                    <a:pt x="366" y="10699"/>
                  </a:lnTo>
                  <a:lnTo>
                    <a:pt x="244" y="11146"/>
                  </a:lnTo>
                  <a:lnTo>
                    <a:pt x="122" y="11553"/>
                  </a:lnTo>
                  <a:lnTo>
                    <a:pt x="82" y="11959"/>
                  </a:lnTo>
                  <a:lnTo>
                    <a:pt x="0" y="12407"/>
                  </a:lnTo>
                  <a:lnTo>
                    <a:pt x="0" y="12854"/>
                  </a:lnTo>
                  <a:lnTo>
                    <a:pt x="0" y="13261"/>
                  </a:lnTo>
                  <a:lnTo>
                    <a:pt x="41" y="13709"/>
                  </a:lnTo>
                  <a:lnTo>
                    <a:pt x="122" y="14115"/>
                  </a:lnTo>
                  <a:lnTo>
                    <a:pt x="244" y="14522"/>
                  </a:lnTo>
                  <a:lnTo>
                    <a:pt x="366" y="14929"/>
                  </a:lnTo>
                  <a:lnTo>
                    <a:pt x="529" y="15336"/>
                  </a:lnTo>
                  <a:lnTo>
                    <a:pt x="732" y="15742"/>
                  </a:lnTo>
                  <a:lnTo>
                    <a:pt x="1017" y="16190"/>
                  </a:lnTo>
                  <a:lnTo>
                    <a:pt x="1302" y="16597"/>
                  </a:lnTo>
                  <a:lnTo>
                    <a:pt x="1668" y="17003"/>
                  </a:lnTo>
                  <a:lnTo>
                    <a:pt x="1993" y="17369"/>
                  </a:lnTo>
                  <a:lnTo>
                    <a:pt x="2400" y="17695"/>
                  </a:lnTo>
                  <a:lnTo>
                    <a:pt x="2807" y="17980"/>
                  </a:lnTo>
                  <a:lnTo>
                    <a:pt x="3214" y="18264"/>
                  </a:lnTo>
                  <a:lnTo>
                    <a:pt x="3661" y="18549"/>
                  </a:lnTo>
                  <a:lnTo>
                    <a:pt x="4109" y="18793"/>
                  </a:lnTo>
                  <a:lnTo>
                    <a:pt x="4597" y="18996"/>
                  </a:lnTo>
                  <a:lnTo>
                    <a:pt x="5532" y="19363"/>
                  </a:lnTo>
                  <a:lnTo>
                    <a:pt x="6549" y="19607"/>
                  </a:lnTo>
                  <a:lnTo>
                    <a:pt x="7525" y="19810"/>
                  </a:lnTo>
                  <a:lnTo>
                    <a:pt x="8136" y="19891"/>
                  </a:lnTo>
                  <a:lnTo>
                    <a:pt x="8746" y="19932"/>
                  </a:lnTo>
                  <a:lnTo>
                    <a:pt x="10007" y="20013"/>
                  </a:lnTo>
                  <a:lnTo>
                    <a:pt x="11227" y="19973"/>
                  </a:lnTo>
                  <a:lnTo>
                    <a:pt x="12447" y="19891"/>
                  </a:lnTo>
                  <a:lnTo>
                    <a:pt x="14928" y="19688"/>
                  </a:lnTo>
                  <a:lnTo>
                    <a:pt x="16149" y="19566"/>
                  </a:lnTo>
                  <a:lnTo>
                    <a:pt x="17369" y="19485"/>
                  </a:lnTo>
                  <a:lnTo>
                    <a:pt x="18711" y="19444"/>
                  </a:lnTo>
                  <a:lnTo>
                    <a:pt x="20013" y="19485"/>
                  </a:lnTo>
                  <a:lnTo>
                    <a:pt x="22657" y="19566"/>
                  </a:lnTo>
                  <a:lnTo>
                    <a:pt x="23837" y="19647"/>
                  </a:lnTo>
                  <a:lnTo>
                    <a:pt x="25626" y="19647"/>
                  </a:lnTo>
                  <a:lnTo>
                    <a:pt x="26196" y="19607"/>
                  </a:lnTo>
                  <a:lnTo>
                    <a:pt x="26806" y="19525"/>
                  </a:lnTo>
                  <a:lnTo>
                    <a:pt x="27375" y="19403"/>
                  </a:lnTo>
                  <a:lnTo>
                    <a:pt x="27823" y="19281"/>
                  </a:lnTo>
                  <a:lnTo>
                    <a:pt x="28311" y="19118"/>
                  </a:lnTo>
                  <a:lnTo>
                    <a:pt x="28758" y="18915"/>
                  </a:lnTo>
                  <a:lnTo>
                    <a:pt x="29206" y="18712"/>
                  </a:lnTo>
                  <a:lnTo>
                    <a:pt x="29613" y="18508"/>
                  </a:lnTo>
                  <a:lnTo>
                    <a:pt x="30060" y="18264"/>
                  </a:lnTo>
                  <a:lnTo>
                    <a:pt x="30833" y="17695"/>
                  </a:lnTo>
                  <a:lnTo>
                    <a:pt x="31565" y="17044"/>
                  </a:lnTo>
                  <a:lnTo>
                    <a:pt x="32257" y="16352"/>
                  </a:lnTo>
                  <a:lnTo>
                    <a:pt x="32867" y="15580"/>
                  </a:lnTo>
                  <a:lnTo>
                    <a:pt x="33395" y="14766"/>
                  </a:lnTo>
                  <a:lnTo>
                    <a:pt x="33680" y="14278"/>
                  </a:lnTo>
                  <a:lnTo>
                    <a:pt x="33884" y="13749"/>
                  </a:lnTo>
                  <a:lnTo>
                    <a:pt x="34128" y="13261"/>
                  </a:lnTo>
                  <a:lnTo>
                    <a:pt x="34290" y="12732"/>
                  </a:lnTo>
                  <a:lnTo>
                    <a:pt x="34453" y="12204"/>
                  </a:lnTo>
                  <a:lnTo>
                    <a:pt x="34575" y="11634"/>
                  </a:lnTo>
                  <a:lnTo>
                    <a:pt x="34697" y="11105"/>
                  </a:lnTo>
                  <a:lnTo>
                    <a:pt x="34778" y="10536"/>
                  </a:lnTo>
                  <a:lnTo>
                    <a:pt x="34819" y="9966"/>
                  </a:lnTo>
                  <a:lnTo>
                    <a:pt x="34819" y="9438"/>
                  </a:lnTo>
                  <a:lnTo>
                    <a:pt x="34819" y="8868"/>
                  </a:lnTo>
                  <a:lnTo>
                    <a:pt x="34819" y="8299"/>
                  </a:lnTo>
                  <a:lnTo>
                    <a:pt x="34738" y="7729"/>
                  </a:lnTo>
                  <a:lnTo>
                    <a:pt x="34656" y="7200"/>
                  </a:lnTo>
                  <a:lnTo>
                    <a:pt x="34575" y="6631"/>
                  </a:lnTo>
                  <a:lnTo>
                    <a:pt x="34412" y="6102"/>
                  </a:lnTo>
                  <a:lnTo>
                    <a:pt x="34290" y="5533"/>
                  </a:lnTo>
                  <a:lnTo>
                    <a:pt x="34087" y="5004"/>
                  </a:lnTo>
                  <a:lnTo>
                    <a:pt x="33884" y="4475"/>
                  </a:lnTo>
                  <a:lnTo>
                    <a:pt x="33640" y="3946"/>
                  </a:lnTo>
                  <a:lnTo>
                    <a:pt x="33395" y="3499"/>
                  </a:lnTo>
                  <a:lnTo>
                    <a:pt x="33111" y="3051"/>
                  </a:lnTo>
                  <a:lnTo>
                    <a:pt x="32826" y="2604"/>
                  </a:lnTo>
                  <a:lnTo>
                    <a:pt x="32501" y="2238"/>
                  </a:lnTo>
                  <a:lnTo>
                    <a:pt x="32134" y="1831"/>
                  </a:lnTo>
                  <a:lnTo>
                    <a:pt x="31768" y="1465"/>
                  </a:lnTo>
                  <a:lnTo>
                    <a:pt x="31362" y="1180"/>
                  </a:lnTo>
                  <a:lnTo>
                    <a:pt x="30914" y="896"/>
                  </a:lnTo>
                  <a:lnTo>
                    <a:pt x="30426" y="611"/>
                  </a:lnTo>
                  <a:lnTo>
                    <a:pt x="29938" y="407"/>
                  </a:lnTo>
                  <a:lnTo>
                    <a:pt x="29450" y="285"/>
                  </a:lnTo>
                  <a:lnTo>
                    <a:pt x="28921" y="163"/>
                  </a:lnTo>
                  <a:lnTo>
                    <a:pt x="28392" y="82"/>
                  </a:lnTo>
                  <a:lnTo>
                    <a:pt x="27823" y="41"/>
                  </a:lnTo>
                  <a:lnTo>
                    <a:pt x="2729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47" name="Google Shape;1247;p37"/>
          <p:cNvGrpSpPr/>
          <p:nvPr/>
        </p:nvGrpSpPr>
        <p:grpSpPr>
          <a:xfrm rot="10800000">
            <a:off x="4651048" y="2617294"/>
            <a:ext cx="4286447" cy="2320465"/>
            <a:chOff x="526736" y="916254"/>
            <a:chExt cx="4031857" cy="2258235"/>
          </a:xfrm>
        </p:grpSpPr>
        <p:sp>
          <p:nvSpPr>
            <p:cNvPr id="1248" name="Google Shape;1248;p37"/>
            <p:cNvSpPr/>
            <p:nvPr/>
          </p:nvSpPr>
          <p:spPr>
            <a:xfrm rot="10313485" flipH="1">
              <a:off x="1265357" y="1131401"/>
              <a:ext cx="3180219" cy="1827941"/>
            </a:xfrm>
            <a:custGeom>
              <a:avLst/>
              <a:gdLst/>
              <a:ahLst/>
              <a:cxnLst/>
              <a:rect l="l" t="t" r="r" b="b"/>
              <a:pathLst>
                <a:path w="34820" h="20014" extrusionOk="0">
                  <a:moveTo>
                    <a:pt x="27294" y="1"/>
                  </a:moveTo>
                  <a:lnTo>
                    <a:pt x="26765" y="41"/>
                  </a:lnTo>
                  <a:lnTo>
                    <a:pt x="25626" y="123"/>
                  </a:lnTo>
                  <a:lnTo>
                    <a:pt x="24487" y="326"/>
                  </a:lnTo>
                  <a:lnTo>
                    <a:pt x="23348" y="529"/>
                  </a:lnTo>
                  <a:lnTo>
                    <a:pt x="22210" y="814"/>
                  </a:lnTo>
                  <a:lnTo>
                    <a:pt x="17044" y="1953"/>
                  </a:lnTo>
                  <a:lnTo>
                    <a:pt x="11878" y="3133"/>
                  </a:lnTo>
                  <a:lnTo>
                    <a:pt x="10698" y="3377"/>
                  </a:lnTo>
                  <a:lnTo>
                    <a:pt x="9559" y="3662"/>
                  </a:lnTo>
                  <a:lnTo>
                    <a:pt x="8380" y="3987"/>
                  </a:lnTo>
                  <a:lnTo>
                    <a:pt x="7281" y="4394"/>
                  </a:lnTo>
                  <a:lnTo>
                    <a:pt x="6264" y="4760"/>
                  </a:lnTo>
                  <a:lnTo>
                    <a:pt x="5288" y="5248"/>
                  </a:lnTo>
                  <a:lnTo>
                    <a:pt x="4353" y="5777"/>
                  </a:lnTo>
                  <a:lnTo>
                    <a:pt x="3905" y="6061"/>
                  </a:lnTo>
                  <a:lnTo>
                    <a:pt x="3458" y="6387"/>
                  </a:lnTo>
                  <a:lnTo>
                    <a:pt x="2766" y="6997"/>
                  </a:lnTo>
                  <a:lnTo>
                    <a:pt x="2156" y="7648"/>
                  </a:lnTo>
                  <a:lnTo>
                    <a:pt x="1587" y="8339"/>
                  </a:lnTo>
                  <a:lnTo>
                    <a:pt x="1099" y="9112"/>
                  </a:lnTo>
                  <a:lnTo>
                    <a:pt x="692" y="9885"/>
                  </a:lnTo>
                  <a:lnTo>
                    <a:pt x="366" y="10699"/>
                  </a:lnTo>
                  <a:lnTo>
                    <a:pt x="244" y="11146"/>
                  </a:lnTo>
                  <a:lnTo>
                    <a:pt x="122" y="11553"/>
                  </a:lnTo>
                  <a:lnTo>
                    <a:pt x="82" y="11959"/>
                  </a:lnTo>
                  <a:lnTo>
                    <a:pt x="0" y="12407"/>
                  </a:lnTo>
                  <a:lnTo>
                    <a:pt x="0" y="12854"/>
                  </a:lnTo>
                  <a:lnTo>
                    <a:pt x="0" y="13261"/>
                  </a:lnTo>
                  <a:lnTo>
                    <a:pt x="41" y="13709"/>
                  </a:lnTo>
                  <a:lnTo>
                    <a:pt x="122" y="14115"/>
                  </a:lnTo>
                  <a:lnTo>
                    <a:pt x="244" y="14522"/>
                  </a:lnTo>
                  <a:lnTo>
                    <a:pt x="366" y="14929"/>
                  </a:lnTo>
                  <a:lnTo>
                    <a:pt x="529" y="15336"/>
                  </a:lnTo>
                  <a:lnTo>
                    <a:pt x="732" y="15742"/>
                  </a:lnTo>
                  <a:lnTo>
                    <a:pt x="1017" y="16190"/>
                  </a:lnTo>
                  <a:lnTo>
                    <a:pt x="1302" y="16597"/>
                  </a:lnTo>
                  <a:lnTo>
                    <a:pt x="1668" y="17003"/>
                  </a:lnTo>
                  <a:lnTo>
                    <a:pt x="1993" y="17369"/>
                  </a:lnTo>
                  <a:lnTo>
                    <a:pt x="2400" y="17695"/>
                  </a:lnTo>
                  <a:lnTo>
                    <a:pt x="2807" y="17980"/>
                  </a:lnTo>
                  <a:lnTo>
                    <a:pt x="3214" y="18264"/>
                  </a:lnTo>
                  <a:lnTo>
                    <a:pt x="3661" y="18549"/>
                  </a:lnTo>
                  <a:lnTo>
                    <a:pt x="4109" y="18793"/>
                  </a:lnTo>
                  <a:lnTo>
                    <a:pt x="4597" y="18996"/>
                  </a:lnTo>
                  <a:lnTo>
                    <a:pt x="5532" y="19363"/>
                  </a:lnTo>
                  <a:lnTo>
                    <a:pt x="6549" y="19607"/>
                  </a:lnTo>
                  <a:lnTo>
                    <a:pt x="7525" y="19810"/>
                  </a:lnTo>
                  <a:lnTo>
                    <a:pt x="8136" y="19891"/>
                  </a:lnTo>
                  <a:lnTo>
                    <a:pt x="8746" y="19932"/>
                  </a:lnTo>
                  <a:lnTo>
                    <a:pt x="10007" y="20013"/>
                  </a:lnTo>
                  <a:lnTo>
                    <a:pt x="11227" y="19973"/>
                  </a:lnTo>
                  <a:lnTo>
                    <a:pt x="12447" y="19891"/>
                  </a:lnTo>
                  <a:lnTo>
                    <a:pt x="14928" y="19688"/>
                  </a:lnTo>
                  <a:lnTo>
                    <a:pt x="16149" y="19566"/>
                  </a:lnTo>
                  <a:lnTo>
                    <a:pt x="17369" y="19485"/>
                  </a:lnTo>
                  <a:lnTo>
                    <a:pt x="18711" y="19444"/>
                  </a:lnTo>
                  <a:lnTo>
                    <a:pt x="20013" y="19485"/>
                  </a:lnTo>
                  <a:lnTo>
                    <a:pt x="22657" y="19566"/>
                  </a:lnTo>
                  <a:lnTo>
                    <a:pt x="23837" y="19647"/>
                  </a:lnTo>
                  <a:lnTo>
                    <a:pt x="25626" y="19647"/>
                  </a:lnTo>
                  <a:lnTo>
                    <a:pt x="26196" y="19607"/>
                  </a:lnTo>
                  <a:lnTo>
                    <a:pt x="26806" y="19525"/>
                  </a:lnTo>
                  <a:lnTo>
                    <a:pt x="27375" y="19403"/>
                  </a:lnTo>
                  <a:lnTo>
                    <a:pt x="27823" y="19281"/>
                  </a:lnTo>
                  <a:lnTo>
                    <a:pt x="28311" y="19118"/>
                  </a:lnTo>
                  <a:lnTo>
                    <a:pt x="28758" y="18915"/>
                  </a:lnTo>
                  <a:lnTo>
                    <a:pt x="29206" y="18712"/>
                  </a:lnTo>
                  <a:lnTo>
                    <a:pt x="29613" y="18508"/>
                  </a:lnTo>
                  <a:lnTo>
                    <a:pt x="30060" y="18264"/>
                  </a:lnTo>
                  <a:lnTo>
                    <a:pt x="30833" y="17695"/>
                  </a:lnTo>
                  <a:lnTo>
                    <a:pt x="31565" y="17044"/>
                  </a:lnTo>
                  <a:lnTo>
                    <a:pt x="32257" y="16352"/>
                  </a:lnTo>
                  <a:lnTo>
                    <a:pt x="32867" y="15580"/>
                  </a:lnTo>
                  <a:lnTo>
                    <a:pt x="33395" y="14766"/>
                  </a:lnTo>
                  <a:lnTo>
                    <a:pt x="33680" y="14278"/>
                  </a:lnTo>
                  <a:lnTo>
                    <a:pt x="33884" y="13749"/>
                  </a:lnTo>
                  <a:lnTo>
                    <a:pt x="34128" y="13261"/>
                  </a:lnTo>
                  <a:lnTo>
                    <a:pt x="34290" y="12732"/>
                  </a:lnTo>
                  <a:lnTo>
                    <a:pt x="34453" y="12204"/>
                  </a:lnTo>
                  <a:lnTo>
                    <a:pt x="34575" y="11634"/>
                  </a:lnTo>
                  <a:lnTo>
                    <a:pt x="34697" y="11105"/>
                  </a:lnTo>
                  <a:lnTo>
                    <a:pt x="34778" y="10536"/>
                  </a:lnTo>
                  <a:lnTo>
                    <a:pt x="34819" y="9966"/>
                  </a:lnTo>
                  <a:lnTo>
                    <a:pt x="34819" y="9438"/>
                  </a:lnTo>
                  <a:lnTo>
                    <a:pt x="34819" y="8868"/>
                  </a:lnTo>
                  <a:lnTo>
                    <a:pt x="34819" y="8299"/>
                  </a:lnTo>
                  <a:lnTo>
                    <a:pt x="34738" y="7729"/>
                  </a:lnTo>
                  <a:lnTo>
                    <a:pt x="34656" y="7200"/>
                  </a:lnTo>
                  <a:lnTo>
                    <a:pt x="34575" y="6631"/>
                  </a:lnTo>
                  <a:lnTo>
                    <a:pt x="34412" y="6102"/>
                  </a:lnTo>
                  <a:lnTo>
                    <a:pt x="34290" y="5533"/>
                  </a:lnTo>
                  <a:lnTo>
                    <a:pt x="34087" y="5004"/>
                  </a:lnTo>
                  <a:lnTo>
                    <a:pt x="33884" y="4475"/>
                  </a:lnTo>
                  <a:lnTo>
                    <a:pt x="33640" y="3946"/>
                  </a:lnTo>
                  <a:lnTo>
                    <a:pt x="33395" y="3499"/>
                  </a:lnTo>
                  <a:lnTo>
                    <a:pt x="33111" y="3051"/>
                  </a:lnTo>
                  <a:lnTo>
                    <a:pt x="32826" y="2604"/>
                  </a:lnTo>
                  <a:lnTo>
                    <a:pt x="32501" y="2238"/>
                  </a:lnTo>
                  <a:lnTo>
                    <a:pt x="32134" y="1831"/>
                  </a:lnTo>
                  <a:lnTo>
                    <a:pt x="31768" y="1465"/>
                  </a:lnTo>
                  <a:lnTo>
                    <a:pt x="31362" y="1180"/>
                  </a:lnTo>
                  <a:lnTo>
                    <a:pt x="30914" y="896"/>
                  </a:lnTo>
                  <a:lnTo>
                    <a:pt x="30426" y="611"/>
                  </a:lnTo>
                  <a:lnTo>
                    <a:pt x="29938" y="407"/>
                  </a:lnTo>
                  <a:lnTo>
                    <a:pt x="29450" y="285"/>
                  </a:lnTo>
                  <a:lnTo>
                    <a:pt x="28921" y="163"/>
                  </a:lnTo>
                  <a:lnTo>
                    <a:pt x="28392" y="82"/>
                  </a:lnTo>
                  <a:lnTo>
                    <a:pt x="27823" y="41"/>
                  </a:lnTo>
                  <a:lnTo>
                    <a:pt x="2729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9" name="Google Shape;1249;p37"/>
            <p:cNvSpPr/>
            <p:nvPr/>
          </p:nvSpPr>
          <p:spPr>
            <a:xfrm rot="-10313485">
              <a:off x="639755" y="1131401"/>
              <a:ext cx="3180219" cy="1827941"/>
            </a:xfrm>
            <a:custGeom>
              <a:avLst/>
              <a:gdLst/>
              <a:ahLst/>
              <a:cxnLst/>
              <a:rect l="l" t="t" r="r" b="b"/>
              <a:pathLst>
                <a:path w="34820" h="20014" extrusionOk="0">
                  <a:moveTo>
                    <a:pt x="27294" y="1"/>
                  </a:moveTo>
                  <a:lnTo>
                    <a:pt x="26765" y="41"/>
                  </a:lnTo>
                  <a:lnTo>
                    <a:pt x="25626" y="123"/>
                  </a:lnTo>
                  <a:lnTo>
                    <a:pt x="24487" y="326"/>
                  </a:lnTo>
                  <a:lnTo>
                    <a:pt x="23348" y="529"/>
                  </a:lnTo>
                  <a:lnTo>
                    <a:pt x="22210" y="814"/>
                  </a:lnTo>
                  <a:lnTo>
                    <a:pt x="17044" y="1953"/>
                  </a:lnTo>
                  <a:lnTo>
                    <a:pt x="11878" y="3133"/>
                  </a:lnTo>
                  <a:lnTo>
                    <a:pt x="10698" y="3377"/>
                  </a:lnTo>
                  <a:lnTo>
                    <a:pt x="9559" y="3662"/>
                  </a:lnTo>
                  <a:lnTo>
                    <a:pt x="8380" y="3987"/>
                  </a:lnTo>
                  <a:lnTo>
                    <a:pt x="7281" y="4394"/>
                  </a:lnTo>
                  <a:lnTo>
                    <a:pt x="6264" y="4760"/>
                  </a:lnTo>
                  <a:lnTo>
                    <a:pt x="5288" y="5248"/>
                  </a:lnTo>
                  <a:lnTo>
                    <a:pt x="4353" y="5777"/>
                  </a:lnTo>
                  <a:lnTo>
                    <a:pt x="3905" y="6061"/>
                  </a:lnTo>
                  <a:lnTo>
                    <a:pt x="3458" y="6387"/>
                  </a:lnTo>
                  <a:lnTo>
                    <a:pt x="2766" y="6997"/>
                  </a:lnTo>
                  <a:lnTo>
                    <a:pt x="2156" y="7648"/>
                  </a:lnTo>
                  <a:lnTo>
                    <a:pt x="1587" y="8339"/>
                  </a:lnTo>
                  <a:lnTo>
                    <a:pt x="1099" y="9112"/>
                  </a:lnTo>
                  <a:lnTo>
                    <a:pt x="692" y="9885"/>
                  </a:lnTo>
                  <a:lnTo>
                    <a:pt x="366" y="10699"/>
                  </a:lnTo>
                  <a:lnTo>
                    <a:pt x="244" y="11146"/>
                  </a:lnTo>
                  <a:lnTo>
                    <a:pt x="122" y="11553"/>
                  </a:lnTo>
                  <a:lnTo>
                    <a:pt x="82" y="11959"/>
                  </a:lnTo>
                  <a:lnTo>
                    <a:pt x="0" y="12407"/>
                  </a:lnTo>
                  <a:lnTo>
                    <a:pt x="0" y="12854"/>
                  </a:lnTo>
                  <a:lnTo>
                    <a:pt x="0" y="13261"/>
                  </a:lnTo>
                  <a:lnTo>
                    <a:pt x="41" y="13709"/>
                  </a:lnTo>
                  <a:lnTo>
                    <a:pt x="122" y="14115"/>
                  </a:lnTo>
                  <a:lnTo>
                    <a:pt x="244" y="14522"/>
                  </a:lnTo>
                  <a:lnTo>
                    <a:pt x="366" y="14929"/>
                  </a:lnTo>
                  <a:lnTo>
                    <a:pt x="529" y="15336"/>
                  </a:lnTo>
                  <a:lnTo>
                    <a:pt x="732" y="15742"/>
                  </a:lnTo>
                  <a:lnTo>
                    <a:pt x="1017" y="16190"/>
                  </a:lnTo>
                  <a:lnTo>
                    <a:pt x="1302" y="16597"/>
                  </a:lnTo>
                  <a:lnTo>
                    <a:pt x="1668" y="17003"/>
                  </a:lnTo>
                  <a:lnTo>
                    <a:pt x="1993" y="17369"/>
                  </a:lnTo>
                  <a:lnTo>
                    <a:pt x="2400" y="17695"/>
                  </a:lnTo>
                  <a:lnTo>
                    <a:pt x="2807" y="17980"/>
                  </a:lnTo>
                  <a:lnTo>
                    <a:pt x="3214" y="18264"/>
                  </a:lnTo>
                  <a:lnTo>
                    <a:pt x="3661" y="18549"/>
                  </a:lnTo>
                  <a:lnTo>
                    <a:pt x="4109" y="18793"/>
                  </a:lnTo>
                  <a:lnTo>
                    <a:pt x="4597" y="18996"/>
                  </a:lnTo>
                  <a:lnTo>
                    <a:pt x="5532" y="19363"/>
                  </a:lnTo>
                  <a:lnTo>
                    <a:pt x="6549" y="19607"/>
                  </a:lnTo>
                  <a:lnTo>
                    <a:pt x="7525" y="19810"/>
                  </a:lnTo>
                  <a:lnTo>
                    <a:pt x="8136" y="19891"/>
                  </a:lnTo>
                  <a:lnTo>
                    <a:pt x="8746" y="19932"/>
                  </a:lnTo>
                  <a:lnTo>
                    <a:pt x="10007" y="20013"/>
                  </a:lnTo>
                  <a:lnTo>
                    <a:pt x="11227" y="19973"/>
                  </a:lnTo>
                  <a:lnTo>
                    <a:pt x="12447" y="19891"/>
                  </a:lnTo>
                  <a:lnTo>
                    <a:pt x="14928" y="19688"/>
                  </a:lnTo>
                  <a:lnTo>
                    <a:pt x="16149" y="19566"/>
                  </a:lnTo>
                  <a:lnTo>
                    <a:pt x="17369" y="19485"/>
                  </a:lnTo>
                  <a:lnTo>
                    <a:pt x="18711" y="19444"/>
                  </a:lnTo>
                  <a:lnTo>
                    <a:pt x="20013" y="19485"/>
                  </a:lnTo>
                  <a:lnTo>
                    <a:pt x="22657" y="19566"/>
                  </a:lnTo>
                  <a:lnTo>
                    <a:pt x="23837" y="19647"/>
                  </a:lnTo>
                  <a:lnTo>
                    <a:pt x="25626" y="19647"/>
                  </a:lnTo>
                  <a:lnTo>
                    <a:pt x="26196" y="19607"/>
                  </a:lnTo>
                  <a:lnTo>
                    <a:pt x="26806" y="19525"/>
                  </a:lnTo>
                  <a:lnTo>
                    <a:pt x="27375" y="19403"/>
                  </a:lnTo>
                  <a:lnTo>
                    <a:pt x="27823" y="19281"/>
                  </a:lnTo>
                  <a:lnTo>
                    <a:pt x="28311" y="19118"/>
                  </a:lnTo>
                  <a:lnTo>
                    <a:pt x="28758" y="18915"/>
                  </a:lnTo>
                  <a:lnTo>
                    <a:pt x="29206" y="18712"/>
                  </a:lnTo>
                  <a:lnTo>
                    <a:pt x="29613" y="18508"/>
                  </a:lnTo>
                  <a:lnTo>
                    <a:pt x="30060" y="18264"/>
                  </a:lnTo>
                  <a:lnTo>
                    <a:pt x="30833" y="17695"/>
                  </a:lnTo>
                  <a:lnTo>
                    <a:pt x="31565" y="17044"/>
                  </a:lnTo>
                  <a:lnTo>
                    <a:pt x="32257" y="16352"/>
                  </a:lnTo>
                  <a:lnTo>
                    <a:pt x="32867" y="15580"/>
                  </a:lnTo>
                  <a:lnTo>
                    <a:pt x="33395" y="14766"/>
                  </a:lnTo>
                  <a:lnTo>
                    <a:pt x="33680" y="14278"/>
                  </a:lnTo>
                  <a:lnTo>
                    <a:pt x="33884" y="13749"/>
                  </a:lnTo>
                  <a:lnTo>
                    <a:pt x="34128" y="13261"/>
                  </a:lnTo>
                  <a:lnTo>
                    <a:pt x="34290" y="12732"/>
                  </a:lnTo>
                  <a:lnTo>
                    <a:pt x="34453" y="12204"/>
                  </a:lnTo>
                  <a:lnTo>
                    <a:pt x="34575" y="11634"/>
                  </a:lnTo>
                  <a:lnTo>
                    <a:pt x="34697" y="11105"/>
                  </a:lnTo>
                  <a:lnTo>
                    <a:pt x="34778" y="10536"/>
                  </a:lnTo>
                  <a:lnTo>
                    <a:pt x="34819" y="9966"/>
                  </a:lnTo>
                  <a:lnTo>
                    <a:pt x="34819" y="9438"/>
                  </a:lnTo>
                  <a:lnTo>
                    <a:pt x="34819" y="8868"/>
                  </a:lnTo>
                  <a:lnTo>
                    <a:pt x="34819" y="8299"/>
                  </a:lnTo>
                  <a:lnTo>
                    <a:pt x="34738" y="7729"/>
                  </a:lnTo>
                  <a:lnTo>
                    <a:pt x="34656" y="7200"/>
                  </a:lnTo>
                  <a:lnTo>
                    <a:pt x="34575" y="6631"/>
                  </a:lnTo>
                  <a:lnTo>
                    <a:pt x="34412" y="6102"/>
                  </a:lnTo>
                  <a:lnTo>
                    <a:pt x="34290" y="5533"/>
                  </a:lnTo>
                  <a:lnTo>
                    <a:pt x="34087" y="5004"/>
                  </a:lnTo>
                  <a:lnTo>
                    <a:pt x="33884" y="4475"/>
                  </a:lnTo>
                  <a:lnTo>
                    <a:pt x="33640" y="3946"/>
                  </a:lnTo>
                  <a:lnTo>
                    <a:pt x="33395" y="3499"/>
                  </a:lnTo>
                  <a:lnTo>
                    <a:pt x="33111" y="3051"/>
                  </a:lnTo>
                  <a:lnTo>
                    <a:pt x="32826" y="2604"/>
                  </a:lnTo>
                  <a:lnTo>
                    <a:pt x="32501" y="2238"/>
                  </a:lnTo>
                  <a:lnTo>
                    <a:pt x="32134" y="1831"/>
                  </a:lnTo>
                  <a:lnTo>
                    <a:pt x="31768" y="1465"/>
                  </a:lnTo>
                  <a:lnTo>
                    <a:pt x="31362" y="1180"/>
                  </a:lnTo>
                  <a:lnTo>
                    <a:pt x="30914" y="896"/>
                  </a:lnTo>
                  <a:lnTo>
                    <a:pt x="30426" y="611"/>
                  </a:lnTo>
                  <a:lnTo>
                    <a:pt x="29938" y="407"/>
                  </a:lnTo>
                  <a:lnTo>
                    <a:pt x="29450" y="285"/>
                  </a:lnTo>
                  <a:lnTo>
                    <a:pt x="28921" y="163"/>
                  </a:lnTo>
                  <a:lnTo>
                    <a:pt x="28392" y="82"/>
                  </a:lnTo>
                  <a:lnTo>
                    <a:pt x="27823" y="41"/>
                  </a:lnTo>
                  <a:lnTo>
                    <a:pt x="2729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50" name="Google Shape;1250;p37"/>
          <p:cNvGrpSpPr/>
          <p:nvPr/>
        </p:nvGrpSpPr>
        <p:grpSpPr>
          <a:xfrm rot="10800000">
            <a:off x="389161" y="2647708"/>
            <a:ext cx="3815085" cy="2125380"/>
            <a:chOff x="526736" y="916254"/>
            <a:chExt cx="4031857" cy="2258235"/>
          </a:xfrm>
        </p:grpSpPr>
        <p:sp>
          <p:nvSpPr>
            <p:cNvPr id="1251" name="Google Shape;1251;p37"/>
            <p:cNvSpPr/>
            <p:nvPr/>
          </p:nvSpPr>
          <p:spPr>
            <a:xfrm rot="10313485" flipH="1">
              <a:off x="1265357" y="1131401"/>
              <a:ext cx="3180219" cy="1827941"/>
            </a:xfrm>
            <a:custGeom>
              <a:avLst/>
              <a:gdLst/>
              <a:ahLst/>
              <a:cxnLst/>
              <a:rect l="l" t="t" r="r" b="b"/>
              <a:pathLst>
                <a:path w="34820" h="20014" extrusionOk="0">
                  <a:moveTo>
                    <a:pt x="27294" y="1"/>
                  </a:moveTo>
                  <a:lnTo>
                    <a:pt x="26765" y="41"/>
                  </a:lnTo>
                  <a:lnTo>
                    <a:pt x="25626" y="123"/>
                  </a:lnTo>
                  <a:lnTo>
                    <a:pt x="24487" y="326"/>
                  </a:lnTo>
                  <a:lnTo>
                    <a:pt x="23348" y="529"/>
                  </a:lnTo>
                  <a:lnTo>
                    <a:pt x="22210" y="814"/>
                  </a:lnTo>
                  <a:lnTo>
                    <a:pt x="17044" y="1953"/>
                  </a:lnTo>
                  <a:lnTo>
                    <a:pt x="11878" y="3133"/>
                  </a:lnTo>
                  <a:lnTo>
                    <a:pt x="10698" y="3377"/>
                  </a:lnTo>
                  <a:lnTo>
                    <a:pt x="9559" y="3662"/>
                  </a:lnTo>
                  <a:lnTo>
                    <a:pt x="8380" y="3987"/>
                  </a:lnTo>
                  <a:lnTo>
                    <a:pt x="7281" y="4394"/>
                  </a:lnTo>
                  <a:lnTo>
                    <a:pt x="6264" y="4760"/>
                  </a:lnTo>
                  <a:lnTo>
                    <a:pt x="5288" y="5248"/>
                  </a:lnTo>
                  <a:lnTo>
                    <a:pt x="4353" y="5777"/>
                  </a:lnTo>
                  <a:lnTo>
                    <a:pt x="3905" y="6061"/>
                  </a:lnTo>
                  <a:lnTo>
                    <a:pt x="3458" y="6387"/>
                  </a:lnTo>
                  <a:lnTo>
                    <a:pt x="2766" y="6997"/>
                  </a:lnTo>
                  <a:lnTo>
                    <a:pt x="2156" y="7648"/>
                  </a:lnTo>
                  <a:lnTo>
                    <a:pt x="1587" y="8339"/>
                  </a:lnTo>
                  <a:lnTo>
                    <a:pt x="1099" y="9112"/>
                  </a:lnTo>
                  <a:lnTo>
                    <a:pt x="692" y="9885"/>
                  </a:lnTo>
                  <a:lnTo>
                    <a:pt x="366" y="10699"/>
                  </a:lnTo>
                  <a:lnTo>
                    <a:pt x="244" y="11146"/>
                  </a:lnTo>
                  <a:lnTo>
                    <a:pt x="122" y="11553"/>
                  </a:lnTo>
                  <a:lnTo>
                    <a:pt x="82" y="11959"/>
                  </a:lnTo>
                  <a:lnTo>
                    <a:pt x="0" y="12407"/>
                  </a:lnTo>
                  <a:lnTo>
                    <a:pt x="0" y="12854"/>
                  </a:lnTo>
                  <a:lnTo>
                    <a:pt x="0" y="13261"/>
                  </a:lnTo>
                  <a:lnTo>
                    <a:pt x="41" y="13709"/>
                  </a:lnTo>
                  <a:lnTo>
                    <a:pt x="122" y="14115"/>
                  </a:lnTo>
                  <a:lnTo>
                    <a:pt x="244" y="14522"/>
                  </a:lnTo>
                  <a:lnTo>
                    <a:pt x="366" y="14929"/>
                  </a:lnTo>
                  <a:lnTo>
                    <a:pt x="529" y="15336"/>
                  </a:lnTo>
                  <a:lnTo>
                    <a:pt x="732" y="15742"/>
                  </a:lnTo>
                  <a:lnTo>
                    <a:pt x="1017" y="16190"/>
                  </a:lnTo>
                  <a:lnTo>
                    <a:pt x="1302" y="16597"/>
                  </a:lnTo>
                  <a:lnTo>
                    <a:pt x="1668" y="17003"/>
                  </a:lnTo>
                  <a:lnTo>
                    <a:pt x="1993" y="17369"/>
                  </a:lnTo>
                  <a:lnTo>
                    <a:pt x="2400" y="17695"/>
                  </a:lnTo>
                  <a:lnTo>
                    <a:pt x="2807" y="17980"/>
                  </a:lnTo>
                  <a:lnTo>
                    <a:pt x="3214" y="18264"/>
                  </a:lnTo>
                  <a:lnTo>
                    <a:pt x="3661" y="18549"/>
                  </a:lnTo>
                  <a:lnTo>
                    <a:pt x="4109" y="18793"/>
                  </a:lnTo>
                  <a:lnTo>
                    <a:pt x="4597" y="18996"/>
                  </a:lnTo>
                  <a:lnTo>
                    <a:pt x="5532" y="19363"/>
                  </a:lnTo>
                  <a:lnTo>
                    <a:pt x="6549" y="19607"/>
                  </a:lnTo>
                  <a:lnTo>
                    <a:pt x="7525" y="19810"/>
                  </a:lnTo>
                  <a:lnTo>
                    <a:pt x="8136" y="19891"/>
                  </a:lnTo>
                  <a:lnTo>
                    <a:pt x="8746" y="19932"/>
                  </a:lnTo>
                  <a:lnTo>
                    <a:pt x="10007" y="20013"/>
                  </a:lnTo>
                  <a:lnTo>
                    <a:pt x="11227" y="19973"/>
                  </a:lnTo>
                  <a:lnTo>
                    <a:pt x="12447" y="19891"/>
                  </a:lnTo>
                  <a:lnTo>
                    <a:pt x="14928" y="19688"/>
                  </a:lnTo>
                  <a:lnTo>
                    <a:pt x="16149" y="19566"/>
                  </a:lnTo>
                  <a:lnTo>
                    <a:pt x="17369" y="19485"/>
                  </a:lnTo>
                  <a:lnTo>
                    <a:pt x="18711" y="19444"/>
                  </a:lnTo>
                  <a:lnTo>
                    <a:pt x="20013" y="19485"/>
                  </a:lnTo>
                  <a:lnTo>
                    <a:pt x="22657" y="19566"/>
                  </a:lnTo>
                  <a:lnTo>
                    <a:pt x="23837" y="19647"/>
                  </a:lnTo>
                  <a:lnTo>
                    <a:pt x="25626" y="19647"/>
                  </a:lnTo>
                  <a:lnTo>
                    <a:pt x="26196" y="19607"/>
                  </a:lnTo>
                  <a:lnTo>
                    <a:pt x="26806" y="19525"/>
                  </a:lnTo>
                  <a:lnTo>
                    <a:pt x="27375" y="19403"/>
                  </a:lnTo>
                  <a:lnTo>
                    <a:pt x="27823" y="19281"/>
                  </a:lnTo>
                  <a:lnTo>
                    <a:pt x="28311" y="19118"/>
                  </a:lnTo>
                  <a:lnTo>
                    <a:pt x="28758" y="18915"/>
                  </a:lnTo>
                  <a:lnTo>
                    <a:pt x="29206" y="18712"/>
                  </a:lnTo>
                  <a:lnTo>
                    <a:pt x="29613" y="18508"/>
                  </a:lnTo>
                  <a:lnTo>
                    <a:pt x="30060" y="18264"/>
                  </a:lnTo>
                  <a:lnTo>
                    <a:pt x="30833" y="17695"/>
                  </a:lnTo>
                  <a:lnTo>
                    <a:pt x="31565" y="17044"/>
                  </a:lnTo>
                  <a:lnTo>
                    <a:pt x="32257" y="16352"/>
                  </a:lnTo>
                  <a:lnTo>
                    <a:pt x="32867" y="15580"/>
                  </a:lnTo>
                  <a:lnTo>
                    <a:pt x="33395" y="14766"/>
                  </a:lnTo>
                  <a:lnTo>
                    <a:pt x="33680" y="14278"/>
                  </a:lnTo>
                  <a:lnTo>
                    <a:pt x="33884" y="13749"/>
                  </a:lnTo>
                  <a:lnTo>
                    <a:pt x="34128" y="13261"/>
                  </a:lnTo>
                  <a:lnTo>
                    <a:pt x="34290" y="12732"/>
                  </a:lnTo>
                  <a:lnTo>
                    <a:pt x="34453" y="12204"/>
                  </a:lnTo>
                  <a:lnTo>
                    <a:pt x="34575" y="11634"/>
                  </a:lnTo>
                  <a:lnTo>
                    <a:pt x="34697" y="11105"/>
                  </a:lnTo>
                  <a:lnTo>
                    <a:pt x="34778" y="10536"/>
                  </a:lnTo>
                  <a:lnTo>
                    <a:pt x="34819" y="9966"/>
                  </a:lnTo>
                  <a:lnTo>
                    <a:pt x="34819" y="9438"/>
                  </a:lnTo>
                  <a:lnTo>
                    <a:pt x="34819" y="8868"/>
                  </a:lnTo>
                  <a:lnTo>
                    <a:pt x="34819" y="8299"/>
                  </a:lnTo>
                  <a:lnTo>
                    <a:pt x="34738" y="7729"/>
                  </a:lnTo>
                  <a:lnTo>
                    <a:pt x="34656" y="7200"/>
                  </a:lnTo>
                  <a:lnTo>
                    <a:pt x="34575" y="6631"/>
                  </a:lnTo>
                  <a:lnTo>
                    <a:pt x="34412" y="6102"/>
                  </a:lnTo>
                  <a:lnTo>
                    <a:pt x="34290" y="5533"/>
                  </a:lnTo>
                  <a:lnTo>
                    <a:pt x="34087" y="5004"/>
                  </a:lnTo>
                  <a:lnTo>
                    <a:pt x="33884" y="4475"/>
                  </a:lnTo>
                  <a:lnTo>
                    <a:pt x="33640" y="3946"/>
                  </a:lnTo>
                  <a:lnTo>
                    <a:pt x="33395" y="3499"/>
                  </a:lnTo>
                  <a:lnTo>
                    <a:pt x="33111" y="3051"/>
                  </a:lnTo>
                  <a:lnTo>
                    <a:pt x="32826" y="2604"/>
                  </a:lnTo>
                  <a:lnTo>
                    <a:pt x="32501" y="2238"/>
                  </a:lnTo>
                  <a:lnTo>
                    <a:pt x="32134" y="1831"/>
                  </a:lnTo>
                  <a:lnTo>
                    <a:pt x="31768" y="1465"/>
                  </a:lnTo>
                  <a:lnTo>
                    <a:pt x="31362" y="1180"/>
                  </a:lnTo>
                  <a:lnTo>
                    <a:pt x="30914" y="896"/>
                  </a:lnTo>
                  <a:lnTo>
                    <a:pt x="30426" y="611"/>
                  </a:lnTo>
                  <a:lnTo>
                    <a:pt x="29938" y="407"/>
                  </a:lnTo>
                  <a:lnTo>
                    <a:pt x="29450" y="285"/>
                  </a:lnTo>
                  <a:lnTo>
                    <a:pt x="28921" y="163"/>
                  </a:lnTo>
                  <a:lnTo>
                    <a:pt x="28392" y="82"/>
                  </a:lnTo>
                  <a:lnTo>
                    <a:pt x="27823" y="41"/>
                  </a:lnTo>
                  <a:lnTo>
                    <a:pt x="2729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2" name="Google Shape;1252;p37"/>
            <p:cNvSpPr/>
            <p:nvPr/>
          </p:nvSpPr>
          <p:spPr>
            <a:xfrm rot="-10313485">
              <a:off x="639755" y="1131401"/>
              <a:ext cx="3180219" cy="1827941"/>
            </a:xfrm>
            <a:custGeom>
              <a:avLst/>
              <a:gdLst/>
              <a:ahLst/>
              <a:cxnLst/>
              <a:rect l="l" t="t" r="r" b="b"/>
              <a:pathLst>
                <a:path w="34820" h="20014" extrusionOk="0">
                  <a:moveTo>
                    <a:pt x="27294" y="1"/>
                  </a:moveTo>
                  <a:lnTo>
                    <a:pt x="26765" y="41"/>
                  </a:lnTo>
                  <a:lnTo>
                    <a:pt x="25626" y="123"/>
                  </a:lnTo>
                  <a:lnTo>
                    <a:pt x="24487" y="326"/>
                  </a:lnTo>
                  <a:lnTo>
                    <a:pt x="23348" y="529"/>
                  </a:lnTo>
                  <a:lnTo>
                    <a:pt x="22210" y="814"/>
                  </a:lnTo>
                  <a:lnTo>
                    <a:pt x="17044" y="1953"/>
                  </a:lnTo>
                  <a:lnTo>
                    <a:pt x="11878" y="3133"/>
                  </a:lnTo>
                  <a:lnTo>
                    <a:pt x="10698" y="3377"/>
                  </a:lnTo>
                  <a:lnTo>
                    <a:pt x="9559" y="3662"/>
                  </a:lnTo>
                  <a:lnTo>
                    <a:pt x="8380" y="3987"/>
                  </a:lnTo>
                  <a:lnTo>
                    <a:pt x="7281" y="4394"/>
                  </a:lnTo>
                  <a:lnTo>
                    <a:pt x="6264" y="4760"/>
                  </a:lnTo>
                  <a:lnTo>
                    <a:pt x="5288" y="5248"/>
                  </a:lnTo>
                  <a:lnTo>
                    <a:pt x="4353" y="5777"/>
                  </a:lnTo>
                  <a:lnTo>
                    <a:pt x="3905" y="6061"/>
                  </a:lnTo>
                  <a:lnTo>
                    <a:pt x="3458" y="6387"/>
                  </a:lnTo>
                  <a:lnTo>
                    <a:pt x="2766" y="6997"/>
                  </a:lnTo>
                  <a:lnTo>
                    <a:pt x="2156" y="7648"/>
                  </a:lnTo>
                  <a:lnTo>
                    <a:pt x="1587" y="8339"/>
                  </a:lnTo>
                  <a:lnTo>
                    <a:pt x="1099" y="9112"/>
                  </a:lnTo>
                  <a:lnTo>
                    <a:pt x="692" y="9885"/>
                  </a:lnTo>
                  <a:lnTo>
                    <a:pt x="366" y="10699"/>
                  </a:lnTo>
                  <a:lnTo>
                    <a:pt x="244" y="11146"/>
                  </a:lnTo>
                  <a:lnTo>
                    <a:pt x="122" y="11553"/>
                  </a:lnTo>
                  <a:lnTo>
                    <a:pt x="82" y="11959"/>
                  </a:lnTo>
                  <a:lnTo>
                    <a:pt x="0" y="12407"/>
                  </a:lnTo>
                  <a:lnTo>
                    <a:pt x="0" y="12854"/>
                  </a:lnTo>
                  <a:lnTo>
                    <a:pt x="0" y="13261"/>
                  </a:lnTo>
                  <a:lnTo>
                    <a:pt x="41" y="13709"/>
                  </a:lnTo>
                  <a:lnTo>
                    <a:pt x="122" y="14115"/>
                  </a:lnTo>
                  <a:lnTo>
                    <a:pt x="244" y="14522"/>
                  </a:lnTo>
                  <a:lnTo>
                    <a:pt x="366" y="14929"/>
                  </a:lnTo>
                  <a:lnTo>
                    <a:pt x="529" y="15336"/>
                  </a:lnTo>
                  <a:lnTo>
                    <a:pt x="732" y="15742"/>
                  </a:lnTo>
                  <a:lnTo>
                    <a:pt x="1017" y="16190"/>
                  </a:lnTo>
                  <a:lnTo>
                    <a:pt x="1302" y="16597"/>
                  </a:lnTo>
                  <a:lnTo>
                    <a:pt x="1668" y="17003"/>
                  </a:lnTo>
                  <a:lnTo>
                    <a:pt x="1993" y="17369"/>
                  </a:lnTo>
                  <a:lnTo>
                    <a:pt x="2400" y="17695"/>
                  </a:lnTo>
                  <a:lnTo>
                    <a:pt x="2807" y="17980"/>
                  </a:lnTo>
                  <a:lnTo>
                    <a:pt x="3214" y="18264"/>
                  </a:lnTo>
                  <a:lnTo>
                    <a:pt x="3661" y="18549"/>
                  </a:lnTo>
                  <a:lnTo>
                    <a:pt x="4109" y="18793"/>
                  </a:lnTo>
                  <a:lnTo>
                    <a:pt x="4597" y="18996"/>
                  </a:lnTo>
                  <a:lnTo>
                    <a:pt x="5532" y="19363"/>
                  </a:lnTo>
                  <a:lnTo>
                    <a:pt x="6549" y="19607"/>
                  </a:lnTo>
                  <a:lnTo>
                    <a:pt x="7525" y="19810"/>
                  </a:lnTo>
                  <a:lnTo>
                    <a:pt x="8136" y="19891"/>
                  </a:lnTo>
                  <a:lnTo>
                    <a:pt x="8746" y="19932"/>
                  </a:lnTo>
                  <a:lnTo>
                    <a:pt x="10007" y="20013"/>
                  </a:lnTo>
                  <a:lnTo>
                    <a:pt x="11227" y="19973"/>
                  </a:lnTo>
                  <a:lnTo>
                    <a:pt x="12447" y="19891"/>
                  </a:lnTo>
                  <a:lnTo>
                    <a:pt x="14928" y="19688"/>
                  </a:lnTo>
                  <a:lnTo>
                    <a:pt x="16149" y="19566"/>
                  </a:lnTo>
                  <a:lnTo>
                    <a:pt x="17369" y="19485"/>
                  </a:lnTo>
                  <a:lnTo>
                    <a:pt x="18711" y="19444"/>
                  </a:lnTo>
                  <a:lnTo>
                    <a:pt x="20013" y="19485"/>
                  </a:lnTo>
                  <a:lnTo>
                    <a:pt x="22657" y="19566"/>
                  </a:lnTo>
                  <a:lnTo>
                    <a:pt x="23837" y="19647"/>
                  </a:lnTo>
                  <a:lnTo>
                    <a:pt x="25626" y="19647"/>
                  </a:lnTo>
                  <a:lnTo>
                    <a:pt x="26196" y="19607"/>
                  </a:lnTo>
                  <a:lnTo>
                    <a:pt x="26806" y="19525"/>
                  </a:lnTo>
                  <a:lnTo>
                    <a:pt x="27375" y="19403"/>
                  </a:lnTo>
                  <a:lnTo>
                    <a:pt x="27823" y="19281"/>
                  </a:lnTo>
                  <a:lnTo>
                    <a:pt x="28311" y="19118"/>
                  </a:lnTo>
                  <a:lnTo>
                    <a:pt x="28758" y="18915"/>
                  </a:lnTo>
                  <a:lnTo>
                    <a:pt x="29206" y="18712"/>
                  </a:lnTo>
                  <a:lnTo>
                    <a:pt x="29613" y="18508"/>
                  </a:lnTo>
                  <a:lnTo>
                    <a:pt x="30060" y="18264"/>
                  </a:lnTo>
                  <a:lnTo>
                    <a:pt x="30833" y="17695"/>
                  </a:lnTo>
                  <a:lnTo>
                    <a:pt x="31565" y="17044"/>
                  </a:lnTo>
                  <a:lnTo>
                    <a:pt x="32257" y="16352"/>
                  </a:lnTo>
                  <a:lnTo>
                    <a:pt x="32867" y="15580"/>
                  </a:lnTo>
                  <a:lnTo>
                    <a:pt x="33395" y="14766"/>
                  </a:lnTo>
                  <a:lnTo>
                    <a:pt x="33680" y="14278"/>
                  </a:lnTo>
                  <a:lnTo>
                    <a:pt x="33884" y="13749"/>
                  </a:lnTo>
                  <a:lnTo>
                    <a:pt x="34128" y="13261"/>
                  </a:lnTo>
                  <a:lnTo>
                    <a:pt x="34290" y="12732"/>
                  </a:lnTo>
                  <a:lnTo>
                    <a:pt x="34453" y="12204"/>
                  </a:lnTo>
                  <a:lnTo>
                    <a:pt x="34575" y="11634"/>
                  </a:lnTo>
                  <a:lnTo>
                    <a:pt x="34697" y="11105"/>
                  </a:lnTo>
                  <a:lnTo>
                    <a:pt x="34778" y="10536"/>
                  </a:lnTo>
                  <a:lnTo>
                    <a:pt x="34819" y="9966"/>
                  </a:lnTo>
                  <a:lnTo>
                    <a:pt x="34819" y="9438"/>
                  </a:lnTo>
                  <a:lnTo>
                    <a:pt x="34819" y="8868"/>
                  </a:lnTo>
                  <a:lnTo>
                    <a:pt x="34819" y="8299"/>
                  </a:lnTo>
                  <a:lnTo>
                    <a:pt x="34738" y="7729"/>
                  </a:lnTo>
                  <a:lnTo>
                    <a:pt x="34656" y="7200"/>
                  </a:lnTo>
                  <a:lnTo>
                    <a:pt x="34575" y="6631"/>
                  </a:lnTo>
                  <a:lnTo>
                    <a:pt x="34412" y="6102"/>
                  </a:lnTo>
                  <a:lnTo>
                    <a:pt x="34290" y="5533"/>
                  </a:lnTo>
                  <a:lnTo>
                    <a:pt x="34087" y="5004"/>
                  </a:lnTo>
                  <a:lnTo>
                    <a:pt x="33884" y="4475"/>
                  </a:lnTo>
                  <a:lnTo>
                    <a:pt x="33640" y="3946"/>
                  </a:lnTo>
                  <a:lnTo>
                    <a:pt x="33395" y="3499"/>
                  </a:lnTo>
                  <a:lnTo>
                    <a:pt x="33111" y="3051"/>
                  </a:lnTo>
                  <a:lnTo>
                    <a:pt x="32826" y="2604"/>
                  </a:lnTo>
                  <a:lnTo>
                    <a:pt x="32501" y="2238"/>
                  </a:lnTo>
                  <a:lnTo>
                    <a:pt x="32134" y="1831"/>
                  </a:lnTo>
                  <a:lnTo>
                    <a:pt x="31768" y="1465"/>
                  </a:lnTo>
                  <a:lnTo>
                    <a:pt x="31362" y="1180"/>
                  </a:lnTo>
                  <a:lnTo>
                    <a:pt x="30914" y="896"/>
                  </a:lnTo>
                  <a:lnTo>
                    <a:pt x="30426" y="611"/>
                  </a:lnTo>
                  <a:lnTo>
                    <a:pt x="29938" y="407"/>
                  </a:lnTo>
                  <a:lnTo>
                    <a:pt x="29450" y="285"/>
                  </a:lnTo>
                  <a:lnTo>
                    <a:pt x="28921" y="163"/>
                  </a:lnTo>
                  <a:lnTo>
                    <a:pt x="28392" y="82"/>
                  </a:lnTo>
                  <a:lnTo>
                    <a:pt x="27823" y="41"/>
                  </a:lnTo>
                  <a:lnTo>
                    <a:pt x="2729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53" name="Google Shape;1253;p37"/>
          <p:cNvGrpSpPr/>
          <p:nvPr/>
        </p:nvGrpSpPr>
        <p:grpSpPr>
          <a:xfrm>
            <a:off x="315453" y="983523"/>
            <a:ext cx="3868252" cy="2120021"/>
            <a:chOff x="526736" y="916254"/>
            <a:chExt cx="4031857" cy="2258235"/>
          </a:xfrm>
        </p:grpSpPr>
        <p:sp>
          <p:nvSpPr>
            <p:cNvPr id="1254" name="Google Shape;1254;p37"/>
            <p:cNvSpPr/>
            <p:nvPr/>
          </p:nvSpPr>
          <p:spPr>
            <a:xfrm rot="10313485" flipH="1">
              <a:off x="1265357" y="1131401"/>
              <a:ext cx="3180219" cy="1827941"/>
            </a:xfrm>
            <a:custGeom>
              <a:avLst/>
              <a:gdLst/>
              <a:ahLst/>
              <a:cxnLst/>
              <a:rect l="l" t="t" r="r" b="b"/>
              <a:pathLst>
                <a:path w="34820" h="20014" extrusionOk="0">
                  <a:moveTo>
                    <a:pt x="27294" y="1"/>
                  </a:moveTo>
                  <a:lnTo>
                    <a:pt x="26765" y="41"/>
                  </a:lnTo>
                  <a:lnTo>
                    <a:pt x="25626" y="123"/>
                  </a:lnTo>
                  <a:lnTo>
                    <a:pt x="24487" y="326"/>
                  </a:lnTo>
                  <a:lnTo>
                    <a:pt x="23348" y="529"/>
                  </a:lnTo>
                  <a:lnTo>
                    <a:pt x="22210" y="814"/>
                  </a:lnTo>
                  <a:lnTo>
                    <a:pt x="17044" y="1953"/>
                  </a:lnTo>
                  <a:lnTo>
                    <a:pt x="11878" y="3133"/>
                  </a:lnTo>
                  <a:lnTo>
                    <a:pt x="10698" y="3377"/>
                  </a:lnTo>
                  <a:lnTo>
                    <a:pt x="9559" y="3662"/>
                  </a:lnTo>
                  <a:lnTo>
                    <a:pt x="8380" y="3987"/>
                  </a:lnTo>
                  <a:lnTo>
                    <a:pt x="7281" y="4394"/>
                  </a:lnTo>
                  <a:lnTo>
                    <a:pt x="6264" y="4760"/>
                  </a:lnTo>
                  <a:lnTo>
                    <a:pt x="5288" y="5248"/>
                  </a:lnTo>
                  <a:lnTo>
                    <a:pt x="4353" y="5777"/>
                  </a:lnTo>
                  <a:lnTo>
                    <a:pt x="3905" y="6061"/>
                  </a:lnTo>
                  <a:lnTo>
                    <a:pt x="3458" y="6387"/>
                  </a:lnTo>
                  <a:lnTo>
                    <a:pt x="2766" y="6997"/>
                  </a:lnTo>
                  <a:lnTo>
                    <a:pt x="2156" y="7648"/>
                  </a:lnTo>
                  <a:lnTo>
                    <a:pt x="1587" y="8339"/>
                  </a:lnTo>
                  <a:lnTo>
                    <a:pt x="1099" y="9112"/>
                  </a:lnTo>
                  <a:lnTo>
                    <a:pt x="692" y="9885"/>
                  </a:lnTo>
                  <a:lnTo>
                    <a:pt x="366" y="10699"/>
                  </a:lnTo>
                  <a:lnTo>
                    <a:pt x="244" y="11146"/>
                  </a:lnTo>
                  <a:lnTo>
                    <a:pt x="122" y="11553"/>
                  </a:lnTo>
                  <a:lnTo>
                    <a:pt x="82" y="11959"/>
                  </a:lnTo>
                  <a:lnTo>
                    <a:pt x="0" y="12407"/>
                  </a:lnTo>
                  <a:lnTo>
                    <a:pt x="0" y="12854"/>
                  </a:lnTo>
                  <a:lnTo>
                    <a:pt x="0" y="13261"/>
                  </a:lnTo>
                  <a:lnTo>
                    <a:pt x="41" y="13709"/>
                  </a:lnTo>
                  <a:lnTo>
                    <a:pt x="122" y="14115"/>
                  </a:lnTo>
                  <a:lnTo>
                    <a:pt x="244" y="14522"/>
                  </a:lnTo>
                  <a:lnTo>
                    <a:pt x="366" y="14929"/>
                  </a:lnTo>
                  <a:lnTo>
                    <a:pt x="529" y="15336"/>
                  </a:lnTo>
                  <a:lnTo>
                    <a:pt x="732" y="15742"/>
                  </a:lnTo>
                  <a:lnTo>
                    <a:pt x="1017" y="16190"/>
                  </a:lnTo>
                  <a:lnTo>
                    <a:pt x="1302" y="16597"/>
                  </a:lnTo>
                  <a:lnTo>
                    <a:pt x="1668" y="17003"/>
                  </a:lnTo>
                  <a:lnTo>
                    <a:pt x="1993" y="17369"/>
                  </a:lnTo>
                  <a:lnTo>
                    <a:pt x="2400" y="17695"/>
                  </a:lnTo>
                  <a:lnTo>
                    <a:pt x="2807" y="17980"/>
                  </a:lnTo>
                  <a:lnTo>
                    <a:pt x="3214" y="18264"/>
                  </a:lnTo>
                  <a:lnTo>
                    <a:pt x="3661" y="18549"/>
                  </a:lnTo>
                  <a:lnTo>
                    <a:pt x="4109" y="18793"/>
                  </a:lnTo>
                  <a:lnTo>
                    <a:pt x="4597" y="18996"/>
                  </a:lnTo>
                  <a:lnTo>
                    <a:pt x="5532" y="19363"/>
                  </a:lnTo>
                  <a:lnTo>
                    <a:pt x="6549" y="19607"/>
                  </a:lnTo>
                  <a:lnTo>
                    <a:pt x="7525" y="19810"/>
                  </a:lnTo>
                  <a:lnTo>
                    <a:pt x="8136" y="19891"/>
                  </a:lnTo>
                  <a:lnTo>
                    <a:pt x="8746" y="19932"/>
                  </a:lnTo>
                  <a:lnTo>
                    <a:pt x="10007" y="20013"/>
                  </a:lnTo>
                  <a:lnTo>
                    <a:pt x="11227" y="19973"/>
                  </a:lnTo>
                  <a:lnTo>
                    <a:pt x="12447" y="19891"/>
                  </a:lnTo>
                  <a:lnTo>
                    <a:pt x="14928" y="19688"/>
                  </a:lnTo>
                  <a:lnTo>
                    <a:pt x="16149" y="19566"/>
                  </a:lnTo>
                  <a:lnTo>
                    <a:pt x="17369" y="19485"/>
                  </a:lnTo>
                  <a:lnTo>
                    <a:pt x="18711" y="19444"/>
                  </a:lnTo>
                  <a:lnTo>
                    <a:pt x="20013" y="19485"/>
                  </a:lnTo>
                  <a:lnTo>
                    <a:pt x="22657" y="19566"/>
                  </a:lnTo>
                  <a:lnTo>
                    <a:pt x="23837" y="19647"/>
                  </a:lnTo>
                  <a:lnTo>
                    <a:pt x="25626" y="19647"/>
                  </a:lnTo>
                  <a:lnTo>
                    <a:pt x="26196" y="19607"/>
                  </a:lnTo>
                  <a:lnTo>
                    <a:pt x="26806" y="19525"/>
                  </a:lnTo>
                  <a:lnTo>
                    <a:pt x="27375" y="19403"/>
                  </a:lnTo>
                  <a:lnTo>
                    <a:pt x="27823" y="19281"/>
                  </a:lnTo>
                  <a:lnTo>
                    <a:pt x="28311" y="19118"/>
                  </a:lnTo>
                  <a:lnTo>
                    <a:pt x="28758" y="18915"/>
                  </a:lnTo>
                  <a:lnTo>
                    <a:pt x="29206" y="18712"/>
                  </a:lnTo>
                  <a:lnTo>
                    <a:pt x="29613" y="18508"/>
                  </a:lnTo>
                  <a:lnTo>
                    <a:pt x="30060" y="18264"/>
                  </a:lnTo>
                  <a:lnTo>
                    <a:pt x="30833" y="17695"/>
                  </a:lnTo>
                  <a:lnTo>
                    <a:pt x="31565" y="17044"/>
                  </a:lnTo>
                  <a:lnTo>
                    <a:pt x="32257" y="16352"/>
                  </a:lnTo>
                  <a:lnTo>
                    <a:pt x="32867" y="15580"/>
                  </a:lnTo>
                  <a:lnTo>
                    <a:pt x="33395" y="14766"/>
                  </a:lnTo>
                  <a:lnTo>
                    <a:pt x="33680" y="14278"/>
                  </a:lnTo>
                  <a:lnTo>
                    <a:pt x="33884" y="13749"/>
                  </a:lnTo>
                  <a:lnTo>
                    <a:pt x="34128" y="13261"/>
                  </a:lnTo>
                  <a:lnTo>
                    <a:pt x="34290" y="12732"/>
                  </a:lnTo>
                  <a:lnTo>
                    <a:pt x="34453" y="12204"/>
                  </a:lnTo>
                  <a:lnTo>
                    <a:pt x="34575" y="11634"/>
                  </a:lnTo>
                  <a:lnTo>
                    <a:pt x="34697" y="11105"/>
                  </a:lnTo>
                  <a:lnTo>
                    <a:pt x="34778" y="10536"/>
                  </a:lnTo>
                  <a:lnTo>
                    <a:pt x="34819" y="9966"/>
                  </a:lnTo>
                  <a:lnTo>
                    <a:pt x="34819" y="9438"/>
                  </a:lnTo>
                  <a:lnTo>
                    <a:pt x="34819" y="8868"/>
                  </a:lnTo>
                  <a:lnTo>
                    <a:pt x="34819" y="8299"/>
                  </a:lnTo>
                  <a:lnTo>
                    <a:pt x="34738" y="7729"/>
                  </a:lnTo>
                  <a:lnTo>
                    <a:pt x="34656" y="7200"/>
                  </a:lnTo>
                  <a:lnTo>
                    <a:pt x="34575" y="6631"/>
                  </a:lnTo>
                  <a:lnTo>
                    <a:pt x="34412" y="6102"/>
                  </a:lnTo>
                  <a:lnTo>
                    <a:pt x="34290" y="5533"/>
                  </a:lnTo>
                  <a:lnTo>
                    <a:pt x="34087" y="5004"/>
                  </a:lnTo>
                  <a:lnTo>
                    <a:pt x="33884" y="4475"/>
                  </a:lnTo>
                  <a:lnTo>
                    <a:pt x="33640" y="3946"/>
                  </a:lnTo>
                  <a:lnTo>
                    <a:pt x="33395" y="3499"/>
                  </a:lnTo>
                  <a:lnTo>
                    <a:pt x="33111" y="3051"/>
                  </a:lnTo>
                  <a:lnTo>
                    <a:pt x="32826" y="2604"/>
                  </a:lnTo>
                  <a:lnTo>
                    <a:pt x="32501" y="2238"/>
                  </a:lnTo>
                  <a:lnTo>
                    <a:pt x="32134" y="1831"/>
                  </a:lnTo>
                  <a:lnTo>
                    <a:pt x="31768" y="1465"/>
                  </a:lnTo>
                  <a:lnTo>
                    <a:pt x="31362" y="1180"/>
                  </a:lnTo>
                  <a:lnTo>
                    <a:pt x="30914" y="896"/>
                  </a:lnTo>
                  <a:lnTo>
                    <a:pt x="30426" y="611"/>
                  </a:lnTo>
                  <a:lnTo>
                    <a:pt x="29938" y="407"/>
                  </a:lnTo>
                  <a:lnTo>
                    <a:pt x="29450" y="285"/>
                  </a:lnTo>
                  <a:lnTo>
                    <a:pt x="28921" y="163"/>
                  </a:lnTo>
                  <a:lnTo>
                    <a:pt x="28392" y="82"/>
                  </a:lnTo>
                  <a:lnTo>
                    <a:pt x="27823" y="41"/>
                  </a:lnTo>
                  <a:lnTo>
                    <a:pt x="2729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5" name="Google Shape;1255;p37"/>
            <p:cNvSpPr/>
            <p:nvPr/>
          </p:nvSpPr>
          <p:spPr>
            <a:xfrm rot="-10313485">
              <a:off x="639755" y="1131401"/>
              <a:ext cx="3180219" cy="1827941"/>
            </a:xfrm>
            <a:custGeom>
              <a:avLst/>
              <a:gdLst/>
              <a:ahLst/>
              <a:cxnLst/>
              <a:rect l="l" t="t" r="r" b="b"/>
              <a:pathLst>
                <a:path w="34820" h="20014" extrusionOk="0">
                  <a:moveTo>
                    <a:pt x="27294" y="1"/>
                  </a:moveTo>
                  <a:lnTo>
                    <a:pt x="26765" y="41"/>
                  </a:lnTo>
                  <a:lnTo>
                    <a:pt x="25626" y="123"/>
                  </a:lnTo>
                  <a:lnTo>
                    <a:pt x="24487" y="326"/>
                  </a:lnTo>
                  <a:lnTo>
                    <a:pt x="23348" y="529"/>
                  </a:lnTo>
                  <a:lnTo>
                    <a:pt x="22210" y="814"/>
                  </a:lnTo>
                  <a:lnTo>
                    <a:pt x="17044" y="1953"/>
                  </a:lnTo>
                  <a:lnTo>
                    <a:pt x="11878" y="3133"/>
                  </a:lnTo>
                  <a:lnTo>
                    <a:pt x="10698" y="3377"/>
                  </a:lnTo>
                  <a:lnTo>
                    <a:pt x="9559" y="3662"/>
                  </a:lnTo>
                  <a:lnTo>
                    <a:pt x="8380" y="3987"/>
                  </a:lnTo>
                  <a:lnTo>
                    <a:pt x="7281" y="4394"/>
                  </a:lnTo>
                  <a:lnTo>
                    <a:pt x="6264" y="4760"/>
                  </a:lnTo>
                  <a:lnTo>
                    <a:pt x="5288" y="5248"/>
                  </a:lnTo>
                  <a:lnTo>
                    <a:pt x="4353" y="5777"/>
                  </a:lnTo>
                  <a:lnTo>
                    <a:pt x="3905" y="6061"/>
                  </a:lnTo>
                  <a:lnTo>
                    <a:pt x="3458" y="6387"/>
                  </a:lnTo>
                  <a:lnTo>
                    <a:pt x="2766" y="6997"/>
                  </a:lnTo>
                  <a:lnTo>
                    <a:pt x="2156" y="7648"/>
                  </a:lnTo>
                  <a:lnTo>
                    <a:pt x="1587" y="8339"/>
                  </a:lnTo>
                  <a:lnTo>
                    <a:pt x="1099" y="9112"/>
                  </a:lnTo>
                  <a:lnTo>
                    <a:pt x="692" y="9885"/>
                  </a:lnTo>
                  <a:lnTo>
                    <a:pt x="366" y="10699"/>
                  </a:lnTo>
                  <a:lnTo>
                    <a:pt x="244" y="11146"/>
                  </a:lnTo>
                  <a:lnTo>
                    <a:pt x="122" y="11553"/>
                  </a:lnTo>
                  <a:lnTo>
                    <a:pt x="82" y="11959"/>
                  </a:lnTo>
                  <a:lnTo>
                    <a:pt x="0" y="12407"/>
                  </a:lnTo>
                  <a:lnTo>
                    <a:pt x="0" y="12854"/>
                  </a:lnTo>
                  <a:lnTo>
                    <a:pt x="0" y="13261"/>
                  </a:lnTo>
                  <a:lnTo>
                    <a:pt x="41" y="13709"/>
                  </a:lnTo>
                  <a:lnTo>
                    <a:pt x="122" y="14115"/>
                  </a:lnTo>
                  <a:lnTo>
                    <a:pt x="244" y="14522"/>
                  </a:lnTo>
                  <a:lnTo>
                    <a:pt x="366" y="14929"/>
                  </a:lnTo>
                  <a:lnTo>
                    <a:pt x="529" y="15336"/>
                  </a:lnTo>
                  <a:lnTo>
                    <a:pt x="732" y="15742"/>
                  </a:lnTo>
                  <a:lnTo>
                    <a:pt x="1017" y="16190"/>
                  </a:lnTo>
                  <a:lnTo>
                    <a:pt x="1302" y="16597"/>
                  </a:lnTo>
                  <a:lnTo>
                    <a:pt x="1668" y="17003"/>
                  </a:lnTo>
                  <a:lnTo>
                    <a:pt x="1993" y="17369"/>
                  </a:lnTo>
                  <a:lnTo>
                    <a:pt x="2400" y="17695"/>
                  </a:lnTo>
                  <a:lnTo>
                    <a:pt x="2807" y="17980"/>
                  </a:lnTo>
                  <a:lnTo>
                    <a:pt x="3214" y="18264"/>
                  </a:lnTo>
                  <a:lnTo>
                    <a:pt x="3661" y="18549"/>
                  </a:lnTo>
                  <a:lnTo>
                    <a:pt x="4109" y="18793"/>
                  </a:lnTo>
                  <a:lnTo>
                    <a:pt x="4597" y="18996"/>
                  </a:lnTo>
                  <a:lnTo>
                    <a:pt x="5532" y="19363"/>
                  </a:lnTo>
                  <a:lnTo>
                    <a:pt x="6549" y="19607"/>
                  </a:lnTo>
                  <a:lnTo>
                    <a:pt x="7525" y="19810"/>
                  </a:lnTo>
                  <a:lnTo>
                    <a:pt x="8136" y="19891"/>
                  </a:lnTo>
                  <a:lnTo>
                    <a:pt x="8746" y="19932"/>
                  </a:lnTo>
                  <a:lnTo>
                    <a:pt x="10007" y="20013"/>
                  </a:lnTo>
                  <a:lnTo>
                    <a:pt x="11227" y="19973"/>
                  </a:lnTo>
                  <a:lnTo>
                    <a:pt x="12447" y="19891"/>
                  </a:lnTo>
                  <a:lnTo>
                    <a:pt x="14928" y="19688"/>
                  </a:lnTo>
                  <a:lnTo>
                    <a:pt x="16149" y="19566"/>
                  </a:lnTo>
                  <a:lnTo>
                    <a:pt x="17369" y="19485"/>
                  </a:lnTo>
                  <a:lnTo>
                    <a:pt x="18711" y="19444"/>
                  </a:lnTo>
                  <a:lnTo>
                    <a:pt x="20013" y="19485"/>
                  </a:lnTo>
                  <a:lnTo>
                    <a:pt x="22657" y="19566"/>
                  </a:lnTo>
                  <a:lnTo>
                    <a:pt x="23837" y="19647"/>
                  </a:lnTo>
                  <a:lnTo>
                    <a:pt x="25626" y="19647"/>
                  </a:lnTo>
                  <a:lnTo>
                    <a:pt x="26196" y="19607"/>
                  </a:lnTo>
                  <a:lnTo>
                    <a:pt x="26806" y="19525"/>
                  </a:lnTo>
                  <a:lnTo>
                    <a:pt x="27375" y="19403"/>
                  </a:lnTo>
                  <a:lnTo>
                    <a:pt x="27823" y="19281"/>
                  </a:lnTo>
                  <a:lnTo>
                    <a:pt x="28311" y="19118"/>
                  </a:lnTo>
                  <a:lnTo>
                    <a:pt x="28758" y="18915"/>
                  </a:lnTo>
                  <a:lnTo>
                    <a:pt x="29206" y="18712"/>
                  </a:lnTo>
                  <a:lnTo>
                    <a:pt x="29613" y="18508"/>
                  </a:lnTo>
                  <a:lnTo>
                    <a:pt x="30060" y="18264"/>
                  </a:lnTo>
                  <a:lnTo>
                    <a:pt x="30833" y="17695"/>
                  </a:lnTo>
                  <a:lnTo>
                    <a:pt x="31565" y="17044"/>
                  </a:lnTo>
                  <a:lnTo>
                    <a:pt x="32257" y="16352"/>
                  </a:lnTo>
                  <a:lnTo>
                    <a:pt x="32867" y="15580"/>
                  </a:lnTo>
                  <a:lnTo>
                    <a:pt x="33395" y="14766"/>
                  </a:lnTo>
                  <a:lnTo>
                    <a:pt x="33680" y="14278"/>
                  </a:lnTo>
                  <a:lnTo>
                    <a:pt x="33884" y="13749"/>
                  </a:lnTo>
                  <a:lnTo>
                    <a:pt x="34128" y="13261"/>
                  </a:lnTo>
                  <a:lnTo>
                    <a:pt x="34290" y="12732"/>
                  </a:lnTo>
                  <a:lnTo>
                    <a:pt x="34453" y="12204"/>
                  </a:lnTo>
                  <a:lnTo>
                    <a:pt x="34575" y="11634"/>
                  </a:lnTo>
                  <a:lnTo>
                    <a:pt x="34697" y="11105"/>
                  </a:lnTo>
                  <a:lnTo>
                    <a:pt x="34778" y="10536"/>
                  </a:lnTo>
                  <a:lnTo>
                    <a:pt x="34819" y="9966"/>
                  </a:lnTo>
                  <a:lnTo>
                    <a:pt x="34819" y="9438"/>
                  </a:lnTo>
                  <a:lnTo>
                    <a:pt x="34819" y="8868"/>
                  </a:lnTo>
                  <a:lnTo>
                    <a:pt x="34819" y="8299"/>
                  </a:lnTo>
                  <a:lnTo>
                    <a:pt x="34738" y="7729"/>
                  </a:lnTo>
                  <a:lnTo>
                    <a:pt x="34656" y="7200"/>
                  </a:lnTo>
                  <a:lnTo>
                    <a:pt x="34575" y="6631"/>
                  </a:lnTo>
                  <a:lnTo>
                    <a:pt x="34412" y="6102"/>
                  </a:lnTo>
                  <a:lnTo>
                    <a:pt x="34290" y="5533"/>
                  </a:lnTo>
                  <a:lnTo>
                    <a:pt x="34087" y="5004"/>
                  </a:lnTo>
                  <a:lnTo>
                    <a:pt x="33884" y="4475"/>
                  </a:lnTo>
                  <a:lnTo>
                    <a:pt x="33640" y="3946"/>
                  </a:lnTo>
                  <a:lnTo>
                    <a:pt x="33395" y="3499"/>
                  </a:lnTo>
                  <a:lnTo>
                    <a:pt x="33111" y="3051"/>
                  </a:lnTo>
                  <a:lnTo>
                    <a:pt x="32826" y="2604"/>
                  </a:lnTo>
                  <a:lnTo>
                    <a:pt x="32501" y="2238"/>
                  </a:lnTo>
                  <a:lnTo>
                    <a:pt x="32134" y="1831"/>
                  </a:lnTo>
                  <a:lnTo>
                    <a:pt x="31768" y="1465"/>
                  </a:lnTo>
                  <a:lnTo>
                    <a:pt x="31362" y="1180"/>
                  </a:lnTo>
                  <a:lnTo>
                    <a:pt x="30914" y="896"/>
                  </a:lnTo>
                  <a:lnTo>
                    <a:pt x="30426" y="611"/>
                  </a:lnTo>
                  <a:lnTo>
                    <a:pt x="29938" y="407"/>
                  </a:lnTo>
                  <a:lnTo>
                    <a:pt x="29450" y="285"/>
                  </a:lnTo>
                  <a:lnTo>
                    <a:pt x="28921" y="163"/>
                  </a:lnTo>
                  <a:lnTo>
                    <a:pt x="28392" y="82"/>
                  </a:lnTo>
                  <a:lnTo>
                    <a:pt x="27823" y="41"/>
                  </a:lnTo>
                  <a:lnTo>
                    <a:pt x="2729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56" name="Google Shape;1256;p37"/>
          <p:cNvSpPr txBox="1">
            <a:spLocks noGrp="1"/>
          </p:cNvSpPr>
          <p:nvPr>
            <p:ph type="title" idx="9"/>
          </p:nvPr>
        </p:nvSpPr>
        <p:spPr>
          <a:xfrm>
            <a:off x="361534" y="3160609"/>
            <a:ext cx="921897" cy="980695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03</a:t>
            </a:r>
            <a:endParaRPr dirty="0"/>
          </a:p>
        </p:txBody>
      </p:sp>
      <p:sp>
        <p:nvSpPr>
          <p:cNvPr id="1257" name="Google Shape;1257;p37"/>
          <p:cNvSpPr txBox="1">
            <a:spLocks noGrp="1"/>
          </p:cNvSpPr>
          <p:nvPr>
            <p:ph type="title" idx="8"/>
          </p:nvPr>
        </p:nvSpPr>
        <p:spPr>
          <a:xfrm>
            <a:off x="323130" y="1423909"/>
            <a:ext cx="960301" cy="99417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01</a:t>
            </a:r>
            <a:endParaRPr dirty="0"/>
          </a:p>
        </p:txBody>
      </p:sp>
      <p:sp>
        <p:nvSpPr>
          <p:cNvPr id="1258" name="Google Shape;1258;p37"/>
          <p:cNvSpPr txBox="1">
            <a:spLocks noGrp="1"/>
          </p:cNvSpPr>
          <p:nvPr>
            <p:ph type="title" idx="13"/>
          </p:nvPr>
        </p:nvSpPr>
        <p:spPr>
          <a:xfrm>
            <a:off x="4878652" y="1368412"/>
            <a:ext cx="968009" cy="105874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02</a:t>
            </a:r>
            <a:endParaRPr dirty="0"/>
          </a:p>
        </p:txBody>
      </p:sp>
      <p:sp>
        <p:nvSpPr>
          <p:cNvPr id="1259" name="Google Shape;1259;p37"/>
          <p:cNvSpPr txBox="1">
            <a:spLocks noGrp="1"/>
          </p:cNvSpPr>
          <p:nvPr>
            <p:ph type="title" idx="14"/>
          </p:nvPr>
        </p:nvSpPr>
        <p:spPr>
          <a:xfrm>
            <a:off x="4610111" y="3263356"/>
            <a:ext cx="1050264" cy="1028339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04</a:t>
            </a:r>
            <a:endParaRPr dirty="0"/>
          </a:p>
        </p:txBody>
      </p:sp>
      <p:sp>
        <p:nvSpPr>
          <p:cNvPr id="1260" name="Google Shape;1260;p37"/>
          <p:cNvSpPr txBox="1">
            <a:spLocks noGrp="1"/>
          </p:cNvSpPr>
          <p:nvPr>
            <p:ph type="title" idx="15"/>
          </p:nvPr>
        </p:nvSpPr>
        <p:spPr>
          <a:xfrm>
            <a:off x="609324" y="177710"/>
            <a:ext cx="7704000" cy="5727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/>
              <a:t>Эмпатия </a:t>
            </a:r>
            <a:endParaRPr dirty="0"/>
          </a:p>
        </p:txBody>
      </p:sp>
      <p:sp>
        <p:nvSpPr>
          <p:cNvPr id="1262" name="Google Shape;1262;p37"/>
          <p:cNvSpPr txBox="1">
            <a:spLocks noGrp="1"/>
          </p:cNvSpPr>
          <p:nvPr>
            <p:ph type="subTitle" idx="1"/>
          </p:nvPr>
        </p:nvSpPr>
        <p:spPr>
          <a:xfrm>
            <a:off x="1496917" y="1634834"/>
            <a:ext cx="2297400" cy="525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dirty="0" smtClean="0"/>
              <a:t>Сочувствовать другим людям</a:t>
            </a:r>
            <a:endParaRPr sz="2000" dirty="0"/>
          </a:p>
        </p:txBody>
      </p:sp>
      <p:sp>
        <p:nvSpPr>
          <p:cNvPr id="1264" name="Google Shape;1264;p37"/>
          <p:cNvSpPr txBox="1">
            <a:spLocks noGrp="1"/>
          </p:cNvSpPr>
          <p:nvPr>
            <p:ph type="subTitle" idx="3"/>
          </p:nvPr>
        </p:nvSpPr>
        <p:spPr>
          <a:xfrm>
            <a:off x="5846661" y="1387473"/>
            <a:ext cx="3210233" cy="1021448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dirty="0" smtClean="0"/>
              <a:t>Переживать чужие эмоции как собственные</a:t>
            </a:r>
            <a:endParaRPr sz="2000" dirty="0"/>
          </a:p>
        </p:txBody>
      </p:sp>
      <p:sp>
        <p:nvSpPr>
          <p:cNvPr id="1266" name="Google Shape;1266;p37"/>
          <p:cNvSpPr txBox="1">
            <a:spLocks noGrp="1"/>
          </p:cNvSpPr>
          <p:nvPr>
            <p:ph type="subTitle" idx="5"/>
          </p:nvPr>
        </p:nvSpPr>
        <p:spPr>
          <a:xfrm>
            <a:off x="1348785" y="3160609"/>
            <a:ext cx="2832262" cy="1036241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dirty="0" smtClean="0"/>
              <a:t>Умение распознавать эмоции и чувства другого</a:t>
            </a:r>
            <a:endParaRPr sz="2000" dirty="0"/>
          </a:p>
        </p:txBody>
      </p:sp>
      <p:sp>
        <p:nvSpPr>
          <p:cNvPr id="1268" name="Google Shape;1268;p37"/>
          <p:cNvSpPr txBox="1">
            <a:spLocks noGrp="1"/>
          </p:cNvSpPr>
          <p:nvPr>
            <p:ph type="subTitle" idx="7"/>
          </p:nvPr>
        </p:nvSpPr>
        <p:spPr>
          <a:xfrm>
            <a:off x="5643840" y="3514576"/>
            <a:ext cx="2888334" cy="525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dirty="0" smtClean="0"/>
              <a:t>Понимать внутреннее состояние другого</a:t>
            </a:r>
            <a:endParaRPr sz="2000" dirty="0"/>
          </a:p>
        </p:txBody>
      </p:sp>
      <p:grpSp>
        <p:nvGrpSpPr>
          <p:cNvPr id="1269" name="Google Shape;1269;p37"/>
          <p:cNvGrpSpPr/>
          <p:nvPr/>
        </p:nvGrpSpPr>
        <p:grpSpPr>
          <a:xfrm>
            <a:off x="7680381" y="1216202"/>
            <a:ext cx="307124" cy="305294"/>
            <a:chOff x="1026043" y="1162815"/>
            <a:chExt cx="307124" cy="305294"/>
          </a:xfrm>
        </p:grpSpPr>
        <p:sp>
          <p:nvSpPr>
            <p:cNvPr id="1270" name="Google Shape;1270;p37"/>
            <p:cNvSpPr/>
            <p:nvPr/>
          </p:nvSpPr>
          <p:spPr>
            <a:xfrm>
              <a:off x="1026043" y="1162815"/>
              <a:ext cx="307124" cy="305294"/>
            </a:xfrm>
            <a:custGeom>
              <a:avLst/>
              <a:gdLst/>
              <a:ahLst/>
              <a:cxnLst/>
              <a:rect l="l" t="t" r="r" b="b"/>
              <a:pathLst>
                <a:path w="6712" h="6672" extrusionOk="0">
                  <a:moveTo>
                    <a:pt x="2766" y="1"/>
                  </a:moveTo>
                  <a:lnTo>
                    <a:pt x="2644" y="41"/>
                  </a:lnTo>
                  <a:lnTo>
                    <a:pt x="2563" y="82"/>
                  </a:lnTo>
                  <a:lnTo>
                    <a:pt x="2441" y="163"/>
                  </a:lnTo>
                  <a:lnTo>
                    <a:pt x="2359" y="245"/>
                  </a:lnTo>
                  <a:lnTo>
                    <a:pt x="2319" y="367"/>
                  </a:lnTo>
                  <a:lnTo>
                    <a:pt x="2237" y="651"/>
                  </a:lnTo>
                  <a:lnTo>
                    <a:pt x="2197" y="936"/>
                  </a:lnTo>
                  <a:lnTo>
                    <a:pt x="2197" y="1221"/>
                  </a:lnTo>
                  <a:lnTo>
                    <a:pt x="2237" y="1506"/>
                  </a:lnTo>
                  <a:lnTo>
                    <a:pt x="2075" y="1343"/>
                  </a:lnTo>
                  <a:lnTo>
                    <a:pt x="1871" y="1221"/>
                  </a:lnTo>
                  <a:lnTo>
                    <a:pt x="1546" y="1139"/>
                  </a:lnTo>
                  <a:lnTo>
                    <a:pt x="1424" y="1099"/>
                  </a:lnTo>
                  <a:lnTo>
                    <a:pt x="1261" y="1139"/>
                  </a:lnTo>
                  <a:lnTo>
                    <a:pt x="1139" y="1180"/>
                  </a:lnTo>
                  <a:lnTo>
                    <a:pt x="1017" y="1262"/>
                  </a:lnTo>
                  <a:lnTo>
                    <a:pt x="895" y="1343"/>
                  </a:lnTo>
                  <a:lnTo>
                    <a:pt x="814" y="1506"/>
                  </a:lnTo>
                  <a:lnTo>
                    <a:pt x="773" y="1790"/>
                  </a:lnTo>
                  <a:lnTo>
                    <a:pt x="773" y="2075"/>
                  </a:lnTo>
                  <a:lnTo>
                    <a:pt x="854" y="2360"/>
                  </a:lnTo>
                  <a:lnTo>
                    <a:pt x="1017" y="2604"/>
                  </a:lnTo>
                  <a:lnTo>
                    <a:pt x="1180" y="2807"/>
                  </a:lnTo>
                  <a:lnTo>
                    <a:pt x="1383" y="3011"/>
                  </a:lnTo>
                  <a:lnTo>
                    <a:pt x="1017" y="2970"/>
                  </a:lnTo>
                  <a:lnTo>
                    <a:pt x="814" y="3011"/>
                  </a:lnTo>
                  <a:lnTo>
                    <a:pt x="651" y="3051"/>
                  </a:lnTo>
                  <a:lnTo>
                    <a:pt x="407" y="3214"/>
                  </a:lnTo>
                  <a:lnTo>
                    <a:pt x="204" y="3377"/>
                  </a:lnTo>
                  <a:lnTo>
                    <a:pt x="82" y="3621"/>
                  </a:lnTo>
                  <a:lnTo>
                    <a:pt x="0" y="3865"/>
                  </a:lnTo>
                  <a:lnTo>
                    <a:pt x="0" y="4109"/>
                  </a:lnTo>
                  <a:lnTo>
                    <a:pt x="82" y="4353"/>
                  </a:lnTo>
                  <a:lnTo>
                    <a:pt x="244" y="4516"/>
                  </a:lnTo>
                  <a:lnTo>
                    <a:pt x="488" y="4678"/>
                  </a:lnTo>
                  <a:lnTo>
                    <a:pt x="692" y="4719"/>
                  </a:lnTo>
                  <a:lnTo>
                    <a:pt x="936" y="4760"/>
                  </a:lnTo>
                  <a:lnTo>
                    <a:pt x="1424" y="4719"/>
                  </a:lnTo>
                  <a:lnTo>
                    <a:pt x="1180" y="5004"/>
                  </a:lnTo>
                  <a:lnTo>
                    <a:pt x="1098" y="5166"/>
                  </a:lnTo>
                  <a:lnTo>
                    <a:pt x="1058" y="5370"/>
                  </a:lnTo>
                  <a:lnTo>
                    <a:pt x="1017" y="5655"/>
                  </a:lnTo>
                  <a:lnTo>
                    <a:pt x="1098" y="5939"/>
                  </a:lnTo>
                  <a:lnTo>
                    <a:pt x="1139" y="6061"/>
                  </a:lnTo>
                  <a:lnTo>
                    <a:pt x="1220" y="6143"/>
                  </a:lnTo>
                  <a:lnTo>
                    <a:pt x="1342" y="6265"/>
                  </a:lnTo>
                  <a:lnTo>
                    <a:pt x="1464" y="6305"/>
                  </a:lnTo>
                  <a:lnTo>
                    <a:pt x="1709" y="6387"/>
                  </a:lnTo>
                  <a:lnTo>
                    <a:pt x="1993" y="6387"/>
                  </a:lnTo>
                  <a:lnTo>
                    <a:pt x="2237" y="6346"/>
                  </a:lnTo>
                  <a:lnTo>
                    <a:pt x="2481" y="6224"/>
                  </a:lnTo>
                  <a:lnTo>
                    <a:pt x="2685" y="6021"/>
                  </a:lnTo>
                  <a:lnTo>
                    <a:pt x="2888" y="5777"/>
                  </a:lnTo>
                  <a:lnTo>
                    <a:pt x="3010" y="6102"/>
                  </a:lnTo>
                  <a:lnTo>
                    <a:pt x="3092" y="6265"/>
                  </a:lnTo>
                  <a:lnTo>
                    <a:pt x="3173" y="6387"/>
                  </a:lnTo>
                  <a:lnTo>
                    <a:pt x="3295" y="6509"/>
                  </a:lnTo>
                  <a:lnTo>
                    <a:pt x="3417" y="6590"/>
                  </a:lnTo>
                  <a:lnTo>
                    <a:pt x="3580" y="6671"/>
                  </a:lnTo>
                  <a:lnTo>
                    <a:pt x="3905" y="6671"/>
                  </a:lnTo>
                  <a:lnTo>
                    <a:pt x="4108" y="6590"/>
                  </a:lnTo>
                  <a:lnTo>
                    <a:pt x="4312" y="6468"/>
                  </a:lnTo>
                  <a:lnTo>
                    <a:pt x="4475" y="6305"/>
                  </a:lnTo>
                  <a:lnTo>
                    <a:pt x="4597" y="6102"/>
                  </a:lnTo>
                  <a:lnTo>
                    <a:pt x="4678" y="5777"/>
                  </a:lnTo>
                  <a:lnTo>
                    <a:pt x="4678" y="5451"/>
                  </a:lnTo>
                  <a:lnTo>
                    <a:pt x="4841" y="5533"/>
                  </a:lnTo>
                  <a:lnTo>
                    <a:pt x="5003" y="5573"/>
                  </a:lnTo>
                  <a:lnTo>
                    <a:pt x="5166" y="5614"/>
                  </a:lnTo>
                  <a:lnTo>
                    <a:pt x="5329" y="5573"/>
                  </a:lnTo>
                  <a:lnTo>
                    <a:pt x="5491" y="5533"/>
                  </a:lnTo>
                  <a:lnTo>
                    <a:pt x="5654" y="5492"/>
                  </a:lnTo>
                  <a:lnTo>
                    <a:pt x="5817" y="5370"/>
                  </a:lnTo>
                  <a:lnTo>
                    <a:pt x="5939" y="5248"/>
                  </a:lnTo>
                  <a:lnTo>
                    <a:pt x="6061" y="5085"/>
                  </a:lnTo>
                  <a:lnTo>
                    <a:pt x="6142" y="4922"/>
                  </a:lnTo>
                  <a:lnTo>
                    <a:pt x="6183" y="4760"/>
                  </a:lnTo>
                  <a:lnTo>
                    <a:pt x="6224" y="4597"/>
                  </a:lnTo>
                  <a:lnTo>
                    <a:pt x="6224" y="4434"/>
                  </a:lnTo>
                  <a:lnTo>
                    <a:pt x="6183" y="4231"/>
                  </a:lnTo>
                  <a:lnTo>
                    <a:pt x="6102" y="4068"/>
                  </a:lnTo>
                  <a:lnTo>
                    <a:pt x="6020" y="3946"/>
                  </a:lnTo>
                  <a:lnTo>
                    <a:pt x="6183" y="3865"/>
                  </a:lnTo>
                  <a:lnTo>
                    <a:pt x="6346" y="3783"/>
                  </a:lnTo>
                  <a:lnTo>
                    <a:pt x="6468" y="3702"/>
                  </a:lnTo>
                  <a:lnTo>
                    <a:pt x="6549" y="3539"/>
                  </a:lnTo>
                  <a:lnTo>
                    <a:pt x="6630" y="3417"/>
                  </a:lnTo>
                  <a:lnTo>
                    <a:pt x="6712" y="3255"/>
                  </a:lnTo>
                  <a:lnTo>
                    <a:pt x="6712" y="3051"/>
                  </a:lnTo>
                  <a:lnTo>
                    <a:pt x="6712" y="2889"/>
                  </a:lnTo>
                  <a:lnTo>
                    <a:pt x="6671" y="2685"/>
                  </a:lnTo>
                  <a:lnTo>
                    <a:pt x="6590" y="2522"/>
                  </a:lnTo>
                  <a:lnTo>
                    <a:pt x="6468" y="2360"/>
                  </a:lnTo>
                  <a:lnTo>
                    <a:pt x="6346" y="2238"/>
                  </a:lnTo>
                  <a:lnTo>
                    <a:pt x="6183" y="2156"/>
                  </a:lnTo>
                  <a:lnTo>
                    <a:pt x="6020" y="2116"/>
                  </a:lnTo>
                  <a:lnTo>
                    <a:pt x="5858" y="2075"/>
                  </a:lnTo>
                  <a:lnTo>
                    <a:pt x="5654" y="2075"/>
                  </a:lnTo>
                  <a:lnTo>
                    <a:pt x="5776" y="1750"/>
                  </a:lnTo>
                  <a:lnTo>
                    <a:pt x="5817" y="1546"/>
                  </a:lnTo>
                  <a:lnTo>
                    <a:pt x="5817" y="1384"/>
                  </a:lnTo>
                  <a:lnTo>
                    <a:pt x="5776" y="1099"/>
                  </a:lnTo>
                  <a:lnTo>
                    <a:pt x="5654" y="855"/>
                  </a:lnTo>
                  <a:lnTo>
                    <a:pt x="5491" y="651"/>
                  </a:lnTo>
                  <a:lnTo>
                    <a:pt x="5369" y="570"/>
                  </a:lnTo>
                  <a:lnTo>
                    <a:pt x="5247" y="489"/>
                  </a:lnTo>
                  <a:lnTo>
                    <a:pt x="4963" y="448"/>
                  </a:lnTo>
                  <a:lnTo>
                    <a:pt x="4678" y="489"/>
                  </a:lnTo>
                  <a:lnTo>
                    <a:pt x="4434" y="570"/>
                  </a:lnTo>
                  <a:lnTo>
                    <a:pt x="4190" y="733"/>
                  </a:lnTo>
                  <a:lnTo>
                    <a:pt x="3946" y="977"/>
                  </a:lnTo>
                  <a:lnTo>
                    <a:pt x="3783" y="1262"/>
                  </a:lnTo>
                  <a:lnTo>
                    <a:pt x="3661" y="895"/>
                  </a:lnTo>
                  <a:lnTo>
                    <a:pt x="3458" y="448"/>
                  </a:lnTo>
                  <a:lnTo>
                    <a:pt x="3336" y="245"/>
                  </a:lnTo>
                  <a:lnTo>
                    <a:pt x="3132" y="82"/>
                  </a:lnTo>
                  <a:lnTo>
                    <a:pt x="3010" y="41"/>
                  </a:lnTo>
                  <a:lnTo>
                    <a:pt x="2888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1" name="Google Shape;1271;p37"/>
            <p:cNvSpPr/>
            <p:nvPr/>
          </p:nvSpPr>
          <p:spPr>
            <a:xfrm>
              <a:off x="1109780" y="1246551"/>
              <a:ext cx="169440" cy="158275"/>
            </a:xfrm>
            <a:custGeom>
              <a:avLst/>
              <a:gdLst/>
              <a:ahLst/>
              <a:cxnLst/>
              <a:rect l="l" t="t" r="r" b="b"/>
              <a:pathLst>
                <a:path w="3703" h="3459" extrusionOk="0">
                  <a:moveTo>
                    <a:pt x="1668" y="1"/>
                  </a:moveTo>
                  <a:lnTo>
                    <a:pt x="1424" y="82"/>
                  </a:lnTo>
                  <a:lnTo>
                    <a:pt x="1140" y="164"/>
                  </a:lnTo>
                  <a:lnTo>
                    <a:pt x="936" y="286"/>
                  </a:lnTo>
                  <a:lnTo>
                    <a:pt x="692" y="448"/>
                  </a:lnTo>
                  <a:lnTo>
                    <a:pt x="489" y="652"/>
                  </a:lnTo>
                  <a:lnTo>
                    <a:pt x="285" y="896"/>
                  </a:lnTo>
                  <a:lnTo>
                    <a:pt x="163" y="1140"/>
                  </a:lnTo>
                  <a:lnTo>
                    <a:pt x="41" y="1425"/>
                  </a:lnTo>
                  <a:lnTo>
                    <a:pt x="1" y="1709"/>
                  </a:lnTo>
                  <a:lnTo>
                    <a:pt x="1" y="1994"/>
                  </a:lnTo>
                  <a:lnTo>
                    <a:pt x="82" y="2320"/>
                  </a:lnTo>
                  <a:lnTo>
                    <a:pt x="204" y="2604"/>
                  </a:lnTo>
                  <a:lnTo>
                    <a:pt x="367" y="2848"/>
                  </a:lnTo>
                  <a:lnTo>
                    <a:pt x="570" y="3052"/>
                  </a:lnTo>
                  <a:lnTo>
                    <a:pt x="814" y="3214"/>
                  </a:lnTo>
                  <a:lnTo>
                    <a:pt x="1058" y="3336"/>
                  </a:lnTo>
                  <a:lnTo>
                    <a:pt x="1302" y="3418"/>
                  </a:lnTo>
                  <a:lnTo>
                    <a:pt x="1587" y="3458"/>
                  </a:lnTo>
                  <a:lnTo>
                    <a:pt x="1912" y="3458"/>
                  </a:lnTo>
                  <a:lnTo>
                    <a:pt x="2197" y="3377"/>
                  </a:lnTo>
                  <a:lnTo>
                    <a:pt x="2441" y="3255"/>
                  </a:lnTo>
                  <a:lnTo>
                    <a:pt x="2726" y="3092"/>
                  </a:lnTo>
                  <a:lnTo>
                    <a:pt x="2970" y="2889"/>
                  </a:lnTo>
                  <a:lnTo>
                    <a:pt x="3173" y="2686"/>
                  </a:lnTo>
                  <a:lnTo>
                    <a:pt x="3377" y="2401"/>
                  </a:lnTo>
                  <a:lnTo>
                    <a:pt x="3539" y="2157"/>
                  </a:lnTo>
                  <a:lnTo>
                    <a:pt x="3621" y="1831"/>
                  </a:lnTo>
                  <a:lnTo>
                    <a:pt x="3702" y="1547"/>
                  </a:lnTo>
                  <a:lnTo>
                    <a:pt x="3702" y="1303"/>
                  </a:lnTo>
                  <a:lnTo>
                    <a:pt x="3661" y="1059"/>
                  </a:lnTo>
                  <a:lnTo>
                    <a:pt x="3580" y="815"/>
                  </a:lnTo>
                  <a:lnTo>
                    <a:pt x="3458" y="611"/>
                  </a:lnTo>
                  <a:lnTo>
                    <a:pt x="3336" y="448"/>
                  </a:lnTo>
                  <a:lnTo>
                    <a:pt x="3173" y="286"/>
                  </a:lnTo>
                  <a:lnTo>
                    <a:pt x="2929" y="164"/>
                  </a:lnTo>
                  <a:lnTo>
                    <a:pt x="2726" y="82"/>
                  </a:lnTo>
                  <a:lnTo>
                    <a:pt x="244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2" name="Google Shape;1272;p37"/>
            <p:cNvSpPr/>
            <p:nvPr/>
          </p:nvSpPr>
          <p:spPr>
            <a:xfrm>
              <a:off x="1200974" y="1274509"/>
              <a:ext cx="18669" cy="18623"/>
            </a:xfrm>
            <a:custGeom>
              <a:avLst/>
              <a:gdLst/>
              <a:ahLst/>
              <a:cxnLst/>
              <a:rect l="l" t="t" r="r" b="b"/>
              <a:pathLst>
                <a:path w="408" h="407" extrusionOk="0">
                  <a:moveTo>
                    <a:pt x="204" y="0"/>
                  </a:moveTo>
                  <a:lnTo>
                    <a:pt x="123" y="41"/>
                  </a:lnTo>
                  <a:lnTo>
                    <a:pt x="82" y="81"/>
                  </a:lnTo>
                  <a:lnTo>
                    <a:pt x="41" y="122"/>
                  </a:lnTo>
                  <a:lnTo>
                    <a:pt x="1" y="204"/>
                  </a:lnTo>
                  <a:lnTo>
                    <a:pt x="41" y="285"/>
                  </a:lnTo>
                  <a:lnTo>
                    <a:pt x="82" y="326"/>
                  </a:lnTo>
                  <a:lnTo>
                    <a:pt x="123" y="366"/>
                  </a:lnTo>
                  <a:lnTo>
                    <a:pt x="204" y="407"/>
                  </a:lnTo>
                  <a:lnTo>
                    <a:pt x="285" y="366"/>
                  </a:lnTo>
                  <a:lnTo>
                    <a:pt x="367" y="326"/>
                  </a:lnTo>
                  <a:lnTo>
                    <a:pt x="407" y="285"/>
                  </a:lnTo>
                  <a:lnTo>
                    <a:pt x="407" y="204"/>
                  </a:lnTo>
                  <a:lnTo>
                    <a:pt x="407" y="122"/>
                  </a:lnTo>
                  <a:lnTo>
                    <a:pt x="367" y="81"/>
                  </a:lnTo>
                  <a:lnTo>
                    <a:pt x="285" y="41"/>
                  </a:lnTo>
                  <a:lnTo>
                    <a:pt x="20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3" name="Google Shape;1273;p37"/>
            <p:cNvSpPr/>
            <p:nvPr/>
          </p:nvSpPr>
          <p:spPr>
            <a:xfrm>
              <a:off x="1158191" y="1281922"/>
              <a:ext cx="18623" cy="16793"/>
            </a:xfrm>
            <a:custGeom>
              <a:avLst/>
              <a:gdLst/>
              <a:ahLst/>
              <a:cxnLst/>
              <a:rect l="l" t="t" r="r" b="b"/>
              <a:pathLst>
                <a:path w="407" h="367" extrusionOk="0">
                  <a:moveTo>
                    <a:pt x="122" y="1"/>
                  </a:moveTo>
                  <a:lnTo>
                    <a:pt x="41" y="42"/>
                  </a:lnTo>
                  <a:lnTo>
                    <a:pt x="0" y="123"/>
                  </a:lnTo>
                  <a:lnTo>
                    <a:pt x="0" y="164"/>
                  </a:lnTo>
                  <a:lnTo>
                    <a:pt x="0" y="245"/>
                  </a:lnTo>
                  <a:lnTo>
                    <a:pt x="41" y="326"/>
                  </a:lnTo>
                  <a:lnTo>
                    <a:pt x="82" y="367"/>
                  </a:lnTo>
                  <a:lnTo>
                    <a:pt x="285" y="367"/>
                  </a:lnTo>
                  <a:lnTo>
                    <a:pt x="366" y="326"/>
                  </a:lnTo>
                  <a:lnTo>
                    <a:pt x="407" y="245"/>
                  </a:lnTo>
                  <a:lnTo>
                    <a:pt x="407" y="164"/>
                  </a:lnTo>
                  <a:lnTo>
                    <a:pt x="407" y="123"/>
                  </a:lnTo>
                  <a:lnTo>
                    <a:pt x="366" y="42"/>
                  </a:lnTo>
                  <a:lnTo>
                    <a:pt x="326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4" name="Google Shape;1274;p37"/>
            <p:cNvSpPr/>
            <p:nvPr/>
          </p:nvSpPr>
          <p:spPr>
            <a:xfrm>
              <a:off x="1143274" y="1328457"/>
              <a:ext cx="16793" cy="18669"/>
            </a:xfrm>
            <a:custGeom>
              <a:avLst/>
              <a:gdLst/>
              <a:ahLst/>
              <a:cxnLst/>
              <a:rect l="l" t="t" r="r" b="b"/>
              <a:pathLst>
                <a:path w="367" h="408" extrusionOk="0">
                  <a:moveTo>
                    <a:pt x="123" y="1"/>
                  </a:moveTo>
                  <a:lnTo>
                    <a:pt x="41" y="82"/>
                  </a:lnTo>
                  <a:lnTo>
                    <a:pt x="1" y="123"/>
                  </a:lnTo>
                  <a:lnTo>
                    <a:pt x="1" y="204"/>
                  </a:lnTo>
                  <a:lnTo>
                    <a:pt x="1" y="285"/>
                  </a:lnTo>
                  <a:lnTo>
                    <a:pt x="41" y="326"/>
                  </a:lnTo>
                  <a:lnTo>
                    <a:pt x="123" y="367"/>
                  </a:lnTo>
                  <a:lnTo>
                    <a:pt x="204" y="407"/>
                  </a:lnTo>
                  <a:lnTo>
                    <a:pt x="285" y="367"/>
                  </a:lnTo>
                  <a:lnTo>
                    <a:pt x="326" y="326"/>
                  </a:lnTo>
                  <a:lnTo>
                    <a:pt x="367" y="285"/>
                  </a:lnTo>
                  <a:lnTo>
                    <a:pt x="367" y="204"/>
                  </a:lnTo>
                  <a:lnTo>
                    <a:pt x="367" y="123"/>
                  </a:lnTo>
                  <a:lnTo>
                    <a:pt x="326" y="82"/>
                  </a:lnTo>
                  <a:lnTo>
                    <a:pt x="28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5" name="Google Shape;1275;p37"/>
            <p:cNvSpPr/>
            <p:nvPr/>
          </p:nvSpPr>
          <p:spPr>
            <a:xfrm>
              <a:off x="1182351" y="1356369"/>
              <a:ext cx="16839" cy="18669"/>
            </a:xfrm>
            <a:custGeom>
              <a:avLst/>
              <a:gdLst/>
              <a:ahLst/>
              <a:cxnLst/>
              <a:rect l="l" t="t" r="r" b="b"/>
              <a:pathLst>
                <a:path w="368" h="408" extrusionOk="0">
                  <a:moveTo>
                    <a:pt x="123" y="1"/>
                  </a:moveTo>
                  <a:lnTo>
                    <a:pt x="42" y="42"/>
                  </a:lnTo>
                  <a:lnTo>
                    <a:pt x="1" y="123"/>
                  </a:lnTo>
                  <a:lnTo>
                    <a:pt x="1" y="204"/>
                  </a:lnTo>
                  <a:lnTo>
                    <a:pt x="1" y="286"/>
                  </a:lnTo>
                  <a:lnTo>
                    <a:pt x="42" y="326"/>
                  </a:lnTo>
                  <a:lnTo>
                    <a:pt x="123" y="367"/>
                  </a:lnTo>
                  <a:lnTo>
                    <a:pt x="204" y="408"/>
                  </a:lnTo>
                  <a:lnTo>
                    <a:pt x="286" y="367"/>
                  </a:lnTo>
                  <a:lnTo>
                    <a:pt x="326" y="326"/>
                  </a:lnTo>
                  <a:lnTo>
                    <a:pt x="367" y="286"/>
                  </a:lnTo>
                  <a:lnTo>
                    <a:pt x="367" y="204"/>
                  </a:lnTo>
                  <a:lnTo>
                    <a:pt x="367" y="123"/>
                  </a:lnTo>
                  <a:lnTo>
                    <a:pt x="326" y="42"/>
                  </a:lnTo>
                  <a:lnTo>
                    <a:pt x="286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6" name="Google Shape;1276;p37"/>
            <p:cNvSpPr/>
            <p:nvPr/>
          </p:nvSpPr>
          <p:spPr>
            <a:xfrm>
              <a:off x="1225180" y="1319168"/>
              <a:ext cx="18669" cy="18669"/>
            </a:xfrm>
            <a:custGeom>
              <a:avLst/>
              <a:gdLst/>
              <a:ahLst/>
              <a:cxnLst/>
              <a:rect l="l" t="t" r="r" b="b"/>
              <a:pathLst>
                <a:path w="408" h="408" extrusionOk="0">
                  <a:moveTo>
                    <a:pt x="123" y="0"/>
                  </a:moveTo>
                  <a:lnTo>
                    <a:pt x="82" y="41"/>
                  </a:lnTo>
                  <a:lnTo>
                    <a:pt x="41" y="122"/>
                  </a:lnTo>
                  <a:lnTo>
                    <a:pt x="1" y="204"/>
                  </a:lnTo>
                  <a:lnTo>
                    <a:pt x="41" y="244"/>
                  </a:lnTo>
                  <a:lnTo>
                    <a:pt x="82" y="326"/>
                  </a:lnTo>
                  <a:lnTo>
                    <a:pt x="123" y="366"/>
                  </a:lnTo>
                  <a:lnTo>
                    <a:pt x="204" y="407"/>
                  </a:lnTo>
                  <a:lnTo>
                    <a:pt x="285" y="366"/>
                  </a:lnTo>
                  <a:lnTo>
                    <a:pt x="367" y="326"/>
                  </a:lnTo>
                  <a:lnTo>
                    <a:pt x="407" y="244"/>
                  </a:lnTo>
                  <a:lnTo>
                    <a:pt x="407" y="204"/>
                  </a:lnTo>
                  <a:lnTo>
                    <a:pt x="407" y="122"/>
                  </a:lnTo>
                  <a:lnTo>
                    <a:pt x="367" y="41"/>
                  </a:lnTo>
                  <a:lnTo>
                    <a:pt x="285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7" name="Google Shape;1277;p37"/>
            <p:cNvSpPr/>
            <p:nvPr/>
          </p:nvSpPr>
          <p:spPr>
            <a:xfrm>
              <a:off x="1186103" y="1309834"/>
              <a:ext cx="18669" cy="18669"/>
            </a:xfrm>
            <a:custGeom>
              <a:avLst/>
              <a:gdLst/>
              <a:ahLst/>
              <a:cxnLst/>
              <a:rect l="l" t="t" r="r" b="b"/>
              <a:pathLst>
                <a:path w="408" h="408" extrusionOk="0">
                  <a:moveTo>
                    <a:pt x="204" y="1"/>
                  </a:moveTo>
                  <a:lnTo>
                    <a:pt x="122" y="42"/>
                  </a:lnTo>
                  <a:lnTo>
                    <a:pt x="82" y="82"/>
                  </a:lnTo>
                  <a:lnTo>
                    <a:pt x="41" y="123"/>
                  </a:lnTo>
                  <a:lnTo>
                    <a:pt x="0" y="204"/>
                  </a:lnTo>
                  <a:lnTo>
                    <a:pt x="41" y="286"/>
                  </a:lnTo>
                  <a:lnTo>
                    <a:pt x="82" y="367"/>
                  </a:lnTo>
                  <a:lnTo>
                    <a:pt x="122" y="408"/>
                  </a:lnTo>
                  <a:lnTo>
                    <a:pt x="285" y="408"/>
                  </a:lnTo>
                  <a:lnTo>
                    <a:pt x="366" y="367"/>
                  </a:lnTo>
                  <a:lnTo>
                    <a:pt x="407" y="286"/>
                  </a:lnTo>
                  <a:lnTo>
                    <a:pt x="407" y="204"/>
                  </a:lnTo>
                  <a:lnTo>
                    <a:pt x="407" y="123"/>
                  </a:lnTo>
                  <a:lnTo>
                    <a:pt x="366" y="82"/>
                  </a:lnTo>
                  <a:lnTo>
                    <a:pt x="285" y="42"/>
                  </a:lnTo>
                  <a:lnTo>
                    <a:pt x="20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78" name="Google Shape;1278;p37"/>
          <p:cNvSpPr/>
          <p:nvPr/>
        </p:nvSpPr>
        <p:spPr>
          <a:xfrm>
            <a:off x="4292222" y="2665996"/>
            <a:ext cx="303418" cy="303418"/>
          </a:xfrm>
          <a:custGeom>
            <a:avLst/>
            <a:gdLst/>
            <a:ahLst/>
            <a:cxnLst/>
            <a:rect l="l" t="t" r="r" b="b"/>
            <a:pathLst>
              <a:path w="6631" h="6631" extrusionOk="0">
                <a:moveTo>
                  <a:pt x="2685" y="1"/>
                </a:moveTo>
                <a:lnTo>
                  <a:pt x="2604" y="41"/>
                </a:lnTo>
                <a:lnTo>
                  <a:pt x="2563" y="123"/>
                </a:lnTo>
                <a:lnTo>
                  <a:pt x="2563" y="204"/>
                </a:lnTo>
                <a:lnTo>
                  <a:pt x="2604" y="2604"/>
                </a:lnTo>
                <a:lnTo>
                  <a:pt x="204" y="2645"/>
                </a:lnTo>
                <a:lnTo>
                  <a:pt x="123" y="2645"/>
                </a:lnTo>
                <a:lnTo>
                  <a:pt x="41" y="2685"/>
                </a:lnTo>
                <a:lnTo>
                  <a:pt x="1" y="2767"/>
                </a:lnTo>
                <a:lnTo>
                  <a:pt x="1" y="2807"/>
                </a:lnTo>
                <a:lnTo>
                  <a:pt x="1" y="3865"/>
                </a:lnTo>
                <a:lnTo>
                  <a:pt x="1" y="3946"/>
                </a:lnTo>
                <a:lnTo>
                  <a:pt x="82" y="4028"/>
                </a:lnTo>
                <a:lnTo>
                  <a:pt x="285" y="4028"/>
                </a:lnTo>
                <a:lnTo>
                  <a:pt x="367" y="3987"/>
                </a:lnTo>
                <a:lnTo>
                  <a:pt x="529" y="3987"/>
                </a:lnTo>
                <a:lnTo>
                  <a:pt x="1099" y="3946"/>
                </a:lnTo>
                <a:lnTo>
                  <a:pt x="2604" y="3946"/>
                </a:lnTo>
                <a:lnTo>
                  <a:pt x="2645" y="6427"/>
                </a:lnTo>
                <a:lnTo>
                  <a:pt x="2645" y="6509"/>
                </a:lnTo>
                <a:lnTo>
                  <a:pt x="2685" y="6549"/>
                </a:lnTo>
                <a:lnTo>
                  <a:pt x="2767" y="6590"/>
                </a:lnTo>
                <a:lnTo>
                  <a:pt x="2848" y="6631"/>
                </a:lnTo>
                <a:lnTo>
                  <a:pt x="3865" y="6631"/>
                </a:lnTo>
                <a:lnTo>
                  <a:pt x="3946" y="6590"/>
                </a:lnTo>
                <a:lnTo>
                  <a:pt x="3987" y="6590"/>
                </a:lnTo>
                <a:lnTo>
                  <a:pt x="4068" y="6468"/>
                </a:lnTo>
                <a:lnTo>
                  <a:pt x="4028" y="6305"/>
                </a:lnTo>
                <a:lnTo>
                  <a:pt x="4028" y="6224"/>
                </a:lnTo>
                <a:lnTo>
                  <a:pt x="3987" y="6061"/>
                </a:lnTo>
                <a:lnTo>
                  <a:pt x="3987" y="5451"/>
                </a:lnTo>
                <a:lnTo>
                  <a:pt x="3946" y="3946"/>
                </a:lnTo>
                <a:lnTo>
                  <a:pt x="6509" y="3946"/>
                </a:lnTo>
                <a:lnTo>
                  <a:pt x="6550" y="3906"/>
                </a:lnTo>
                <a:lnTo>
                  <a:pt x="6590" y="3824"/>
                </a:lnTo>
                <a:lnTo>
                  <a:pt x="6631" y="3743"/>
                </a:lnTo>
                <a:lnTo>
                  <a:pt x="6631" y="2767"/>
                </a:lnTo>
                <a:lnTo>
                  <a:pt x="6590" y="2685"/>
                </a:lnTo>
                <a:lnTo>
                  <a:pt x="6550" y="2604"/>
                </a:lnTo>
                <a:lnTo>
                  <a:pt x="6509" y="2563"/>
                </a:lnTo>
                <a:lnTo>
                  <a:pt x="3946" y="2563"/>
                </a:lnTo>
                <a:lnTo>
                  <a:pt x="3946" y="163"/>
                </a:lnTo>
                <a:lnTo>
                  <a:pt x="3946" y="123"/>
                </a:lnTo>
                <a:lnTo>
                  <a:pt x="3906" y="41"/>
                </a:lnTo>
                <a:lnTo>
                  <a:pt x="3824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44" name="Google Shape;1244;p37"/>
          <p:cNvGrpSpPr/>
          <p:nvPr/>
        </p:nvGrpSpPr>
        <p:grpSpPr>
          <a:xfrm>
            <a:off x="4919733" y="850090"/>
            <a:ext cx="4022645" cy="2167532"/>
            <a:chOff x="526736" y="916254"/>
            <a:chExt cx="4031857" cy="2258235"/>
          </a:xfrm>
        </p:grpSpPr>
        <p:sp>
          <p:nvSpPr>
            <p:cNvPr id="1245" name="Google Shape;1245;p37"/>
            <p:cNvSpPr/>
            <p:nvPr/>
          </p:nvSpPr>
          <p:spPr>
            <a:xfrm rot="10313485" flipH="1">
              <a:off x="1265357" y="1131401"/>
              <a:ext cx="3180219" cy="1827941"/>
            </a:xfrm>
            <a:custGeom>
              <a:avLst/>
              <a:gdLst/>
              <a:ahLst/>
              <a:cxnLst/>
              <a:rect l="l" t="t" r="r" b="b"/>
              <a:pathLst>
                <a:path w="34820" h="20014" extrusionOk="0">
                  <a:moveTo>
                    <a:pt x="27294" y="1"/>
                  </a:moveTo>
                  <a:lnTo>
                    <a:pt x="26765" y="41"/>
                  </a:lnTo>
                  <a:lnTo>
                    <a:pt x="25626" y="123"/>
                  </a:lnTo>
                  <a:lnTo>
                    <a:pt x="24487" y="326"/>
                  </a:lnTo>
                  <a:lnTo>
                    <a:pt x="23348" y="529"/>
                  </a:lnTo>
                  <a:lnTo>
                    <a:pt x="22210" y="814"/>
                  </a:lnTo>
                  <a:lnTo>
                    <a:pt x="17044" y="1953"/>
                  </a:lnTo>
                  <a:lnTo>
                    <a:pt x="11878" y="3133"/>
                  </a:lnTo>
                  <a:lnTo>
                    <a:pt x="10698" y="3377"/>
                  </a:lnTo>
                  <a:lnTo>
                    <a:pt x="9559" y="3662"/>
                  </a:lnTo>
                  <a:lnTo>
                    <a:pt x="8380" y="3987"/>
                  </a:lnTo>
                  <a:lnTo>
                    <a:pt x="7281" y="4394"/>
                  </a:lnTo>
                  <a:lnTo>
                    <a:pt x="6264" y="4760"/>
                  </a:lnTo>
                  <a:lnTo>
                    <a:pt x="5288" y="5248"/>
                  </a:lnTo>
                  <a:lnTo>
                    <a:pt x="4353" y="5777"/>
                  </a:lnTo>
                  <a:lnTo>
                    <a:pt x="3905" y="6061"/>
                  </a:lnTo>
                  <a:lnTo>
                    <a:pt x="3458" y="6387"/>
                  </a:lnTo>
                  <a:lnTo>
                    <a:pt x="2766" y="6997"/>
                  </a:lnTo>
                  <a:lnTo>
                    <a:pt x="2156" y="7648"/>
                  </a:lnTo>
                  <a:lnTo>
                    <a:pt x="1587" y="8339"/>
                  </a:lnTo>
                  <a:lnTo>
                    <a:pt x="1099" y="9112"/>
                  </a:lnTo>
                  <a:lnTo>
                    <a:pt x="692" y="9885"/>
                  </a:lnTo>
                  <a:lnTo>
                    <a:pt x="366" y="10699"/>
                  </a:lnTo>
                  <a:lnTo>
                    <a:pt x="244" y="11146"/>
                  </a:lnTo>
                  <a:lnTo>
                    <a:pt x="122" y="11553"/>
                  </a:lnTo>
                  <a:lnTo>
                    <a:pt x="82" y="11959"/>
                  </a:lnTo>
                  <a:lnTo>
                    <a:pt x="0" y="12407"/>
                  </a:lnTo>
                  <a:lnTo>
                    <a:pt x="0" y="12854"/>
                  </a:lnTo>
                  <a:lnTo>
                    <a:pt x="0" y="13261"/>
                  </a:lnTo>
                  <a:lnTo>
                    <a:pt x="41" y="13709"/>
                  </a:lnTo>
                  <a:lnTo>
                    <a:pt x="122" y="14115"/>
                  </a:lnTo>
                  <a:lnTo>
                    <a:pt x="244" y="14522"/>
                  </a:lnTo>
                  <a:lnTo>
                    <a:pt x="366" y="14929"/>
                  </a:lnTo>
                  <a:lnTo>
                    <a:pt x="529" y="15336"/>
                  </a:lnTo>
                  <a:lnTo>
                    <a:pt x="732" y="15742"/>
                  </a:lnTo>
                  <a:lnTo>
                    <a:pt x="1017" y="16190"/>
                  </a:lnTo>
                  <a:lnTo>
                    <a:pt x="1302" y="16597"/>
                  </a:lnTo>
                  <a:lnTo>
                    <a:pt x="1668" y="17003"/>
                  </a:lnTo>
                  <a:lnTo>
                    <a:pt x="1993" y="17369"/>
                  </a:lnTo>
                  <a:lnTo>
                    <a:pt x="2400" y="17695"/>
                  </a:lnTo>
                  <a:lnTo>
                    <a:pt x="2807" y="17980"/>
                  </a:lnTo>
                  <a:lnTo>
                    <a:pt x="3214" y="18264"/>
                  </a:lnTo>
                  <a:lnTo>
                    <a:pt x="3661" y="18549"/>
                  </a:lnTo>
                  <a:lnTo>
                    <a:pt x="4109" y="18793"/>
                  </a:lnTo>
                  <a:lnTo>
                    <a:pt x="4597" y="18996"/>
                  </a:lnTo>
                  <a:lnTo>
                    <a:pt x="5532" y="19363"/>
                  </a:lnTo>
                  <a:lnTo>
                    <a:pt x="6549" y="19607"/>
                  </a:lnTo>
                  <a:lnTo>
                    <a:pt x="7525" y="19810"/>
                  </a:lnTo>
                  <a:lnTo>
                    <a:pt x="8136" y="19891"/>
                  </a:lnTo>
                  <a:lnTo>
                    <a:pt x="8746" y="19932"/>
                  </a:lnTo>
                  <a:lnTo>
                    <a:pt x="10007" y="20013"/>
                  </a:lnTo>
                  <a:lnTo>
                    <a:pt x="11227" y="19973"/>
                  </a:lnTo>
                  <a:lnTo>
                    <a:pt x="12447" y="19891"/>
                  </a:lnTo>
                  <a:lnTo>
                    <a:pt x="14928" y="19688"/>
                  </a:lnTo>
                  <a:lnTo>
                    <a:pt x="16149" y="19566"/>
                  </a:lnTo>
                  <a:lnTo>
                    <a:pt x="17369" y="19485"/>
                  </a:lnTo>
                  <a:lnTo>
                    <a:pt x="18711" y="19444"/>
                  </a:lnTo>
                  <a:lnTo>
                    <a:pt x="20013" y="19485"/>
                  </a:lnTo>
                  <a:lnTo>
                    <a:pt x="22657" y="19566"/>
                  </a:lnTo>
                  <a:lnTo>
                    <a:pt x="23837" y="19647"/>
                  </a:lnTo>
                  <a:lnTo>
                    <a:pt x="25626" y="19647"/>
                  </a:lnTo>
                  <a:lnTo>
                    <a:pt x="26196" y="19607"/>
                  </a:lnTo>
                  <a:lnTo>
                    <a:pt x="26806" y="19525"/>
                  </a:lnTo>
                  <a:lnTo>
                    <a:pt x="27375" y="19403"/>
                  </a:lnTo>
                  <a:lnTo>
                    <a:pt x="27823" y="19281"/>
                  </a:lnTo>
                  <a:lnTo>
                    <a:pt x="28311" y="19118"/>
                  </a:lnTo>
                  <a:lnTo>
                    <a:pt x="28758" y="18915"/>
                  </a:lnTo>
                  <a:lnTo>
                    <a:pt x="29206" y="18712"/>
                  </a:lnTo>
                  <a:lnTo>
                    <a:pt x="29613" y="18508"/>
                  </a:lnTo>
                  <a:lnTo>
                    <a:pt x="30060" y="18264"/>
                  </a:lnTo>
                  <a:lnTo>
                    <a:pt x="30833" y="17695"/>
                  </a:lnTo>
                  <a:lnTo>
                    <a:pt x="31565" y="17044"/>
                  </a:lnTo>
                  <a:lnTo>
                    <a:pt x="32257" y="16352"/>
                  </a:lnTo>
                  <a:lnTo>
                    <a:pt x="32867" y="15580"/>
                  </a:lnTo>
                  <a:lnTo>
                    <a:pt x="33395" y="14766"/>
                  </a:lnTo>
                  <a:lnTo>
                    <a:pt x="33680" y="14278"/>
                  </a:lnTo>
                  <a:lnTo>
                    <a:pt x="33884" y="13749"/>
                  </a:lnTo>
                  <a:lnTo>
                    <a:pt x="34128" y="13261"/>
                  </a:lnTo>
                  <a:lnTo>
                    <a:pt x="34290" y="12732"/>
                  </a:lnTo>
                  <a:lnTo>
                    <a:pt x="34453" y="12204"/>
                  </a:lnTo>
                  <a:lnTo>
                    <a:pt x="34575" y="11634"/>
                  </a:lnTo>
                  <a:lnTo>
                    <a:pt x="34697" y="11105"/>
                  </a:lnTo>
                  <a:lnTo>
                    <a:pt x="34778" y="10536"/>
                  </a:lnTo>
                  <a:lnTo>
                    <a:pt x="34819" y="9966"/>
                  </a:lnTo>
                  <a:lnTo>
                    <a:pt x="34819" y="9438"/>
                  </a:lnTo>
                  <a:lnTo>
                    <a:pt x="34819" y="8868"/>
                  </a:lnTo>
                  <a:lnTo>
                    <a:pt x="34819" y="8299"/>
                  </a:lnTo>
                  <a:lnTo>
                    <a:pt x="34738" y="7729"/>
                  </a:lnTo>
                  <a:lnTo>
                    <a:pt x="34656" y="7200"/>
                  </a:lnTo>
                  <a:lnTo>
                    <a:pt x="34575" y="6631"/>
                  </a:lnTo>
                  <a:lnTo>
                    <a:pt x="34412" y="6102"/>
                  </a:lnTo>
                  <a:lnTo>
                    <a:pt x="34290" y="5533"/>
                  </a:lnTo>
                  <a:lnTo>
                    <a:pt x="34087" y="5004"/>
                  </a:lnTo>
                  <a:lnTo>
                    <a:pt x="33884" y="4475"/>
                  </a:lnTo>
                  <a:lnTo>
                    <a:pt x="33640" y="3946"/>
                  </a:lnTo>
                  <a:lnTo>
                    <a:pt x="33395" y="3499"/>
                  </a:lnTo>
                  <a:lnTo>
                    <a:pt x="33111" y="3051"/>
                  </a:lnTo>
                  <a:lnTo>
                    <a:pt x="32826" y="2604"/>
                  </a:lnTo>
                  <a:lnTo>
                    <a:pt x="32501" y="2238"/>
                  </a:lnTo>
                  <a:lnTo>
                    <a:pt x="32134" y="1831"/>
                  </a:lnTo>
                  <a:lnTo>
                    <a:pt x="31768" y="1465"/>
                  </a:lnTo>
                  <a:lnTo>
                    <a:pt x="31362" y="1180"/>
                  </a:lnTo>
                  <a:lnTo>
                    <a:pt x="30914" y="896"/>
                  </a:lnTo>
                  <a:lnTo>
                    <a:pt x="30426" y="611"/>
                  </a:lnTo>
                  <a:lnTo>
                    <a:pt x="29938" y="407"/>
                  </a:lnTo>
                  <a:lnTo>
                    <a:pt x="29450" y="285"/>
                  </a:lnTo>
                  <a:lnTo>
                    <a:pt x="28921" y="163"/>
                  </a:lnTo>
                  <a:lnTo>
                    <a:pt x="28392" y="82"/>
                  </a:lnTo>
                  <a:lnTo>
                    <a:pt x="27823" y="41"/>
                  </a:lnTo>
                  <a:lnTo>
                    <a:pt x="2729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6" name="Google Shape;1246;p37"/>
            <p:cNvSpPr/>
            <p:nvPr/>
          </p:nvSpPr>
          <p:spPr>
            <a:xfrm rot="-10313485">
              <a:off x="639755" y="1131401"/>
              <a:ext cx="3180219" cy="1827941"/>
            </a:xfrm>
            <a:custGeom>
              <a:avLst/>
              <a:gdLst/>
              <a:ahLst/>
              <a:cxnLst/>
              <a:rect l="l" t="t" r="r" b="b"/>
              <a:pathLst>
                <a:path w="34820" h="20014" extrusionOk="0">
                  <a:moveTo>
                    <a:pt x="27294" y="1"/>
                  </a:moveTo>
                  <a:lnTo>
                    <a:pt x="26765" y="41"/>
                  </a:lnTo>
                  <a:lnTo>
                    <a:pt x="25626" y="123"/>
                  </a:lnTo>
                  <a:lnTo>
                    <a:pt x="24487" y="326"/>
                  </a:lnTo>
                  <a:lnTo>
                    <a:pt x="23348" y="529"/>
                  </a:lnTo>
                  <a:lnTo>
                    <a:pt x="22210" y="814"/>
                  </a:lnTo>
                  <a:lnTo>
                    <a:pt x="17044" y="1953"/>
                  </a:lnTo>
                  <a:lnTo>
                    <a:pt x="11878" y="3133"/>
                  </a:lnTo>
                  <a:lnTo>
                    <a:pt x="10698" y="3377"/>
                  </a:lnTo>
                  <a:lnTo>
                    <a:pt x="9559" y="3662"/>
                  </a:lnTo>
                  <a:lnTo>
                    <a:pt x="8380" y="3987"/>
                  </a:lnTo>
                  <a:lnTo>
                    <a:pt x="7281" y="4394"/>
                  </a:lnTo>
                  <a:lnTo>
                    <a:pt x="6264" y="4760"/>
                  </a:lnTo>
                  <a:lnTo>
                    <a:pt x="5288" y="5248"/>
                  </a:lnTo>
                  <a:lnTo>
                    <a:pt x="4353" y="5777"/>
                  </a:lnTo>
                  <a:lnTo>
                    <a:pt x="3905" y="6061"/>
                  </a:lnTo>
                  <a:lnTo>
                    <a:pt x="3458" y="6387"/>
                  </a:lnTo>
                  <a:lnTo>
                    <a:pt x="2766" y="6997"/>
                  </a:lnTo>
                  <a:lnTo>
                    <a:pt x="2156" y="7648"/>
                  </a:lnTo>
                  <a:lnTo>
                    <a:pt x="1587" y="8339"/>
                  </a:lnTo>
                  <a:lnTo>
                    <a:pt x="1099" y="9112"/>
                  </a:lnTo>
                  <a:lnTo>
                    <a:pt x="692" y="9885"/>
                  </a:lnTo>
                  <a:lnTo>
                    <a:pt x="366" y="10699"/>
                  </a:lnTo>
                  <a:lnTo>
                    <a:pt x="244" y="11146"/>
                  </a:lnTo>
                  <a:lnTo>
                    <a:pt x="122" y="11553"/>
                  </a:lnTo>
                  <a:lnTo>
                    <a:pt x="82" y="11959"/>
                  </a:lnTo>
                  <a:lnTo>
                    <a:pt x="0" y="12407"/>
                  </a:lnTo>
                  <a:lnTo>
                    <a:pt x="0" y="12854"/>
                  </a:lnTo>
                  <a:lnTo>
                    <a:pt x="0" y="13261"/>
                  </a:lnTo>
                  <a:lnTo>
                    <a:pt x="41" y="13709"/>
                  </a:lnTo>
                  <a:lnTo>
                    <a:pt x="122" y="14115"/>
                  </a:lnTo>
                  <a:lnTo>
                    <a:pt x="244" y="14522"/>
                  </a:lnTo>
                  <a:lnTo>
                    <a:pt x="366" y="14929"/>
                  </a:lnTo>
                  <a:lnTo>
                    <a:pt x="529" y="15336"/>
                  </a:lnTo>
                  <a:lnTo>
                    <a:pt x="732" y="15742"/>
                  </a:lnTo>
                  <a:lnTo>
                    <a:pt x="1017" y="16190"/>
                  </a:lnTo>
                  <a:lnTo>
                    <a:pt x="1302" y="16597"/>
                  </a:lnTo>
                  <a:lnTo>
                    <a:pt x="1668" y="17003"/>
                  </a:lnTo>
                  <a:lnTo>
                    <a:pt x="1993" y="17369"/>
                  </a:lnTo>
                  <a:lnTo>
                    <a:pt x="2400" y="17695"/>
                  </a:lnTo>
                  <a:lnTo>
                    <a:pt x="2807" y="17980"/>
                  </a:lnTo>
                  <a:lnTo>
                    <a:pt x="3214" y="18264"/>
                  </a:lnTo>
                  <a:lnTo>
                    <a:pt x="3661" y="18549"/>
                  </a:lnTo>
                  <a:lnTo>
                    <a:pt x="4109" y="18793"/>
                  </a:lnTo>
                  <a:lnTo>
                    <a:pt x="4597" y="18996"/>
                  </a:lnTo>
                  <a:lnTo>
                    <a:pt x="5532" y="19363"/>
                  </a:lnTo>
                  <a:lnTo>
                    <a:pt x="6549" y="19607"/>
                  </a:lnTo>
                  <a:lnTo>
                    <a:pt x="7525" y="19810"/>
                  </a:lnTo>
                  <a:lnTo>
                    <a:pt x="8136" y="19891"/>
                  </a:lnTo>
                  <a:lnTo>
                    <a:pt x="8746" y="19932"/>
                  </a:lnTo>
                  <a:lnTo>
                    <a:pt x="10007" y="20013"/>
                  </a:lnTo>
                  <a:lnTo>
                    <a:pt x="11227" y="19973"/>
                  </a:lnTo>
                  <a:lnTo>
                    <a:pt x="12447" y="19891"/>
                  </a:lnTo>
                  <a:lnTo>
                    <a:pt x="14928" y="19688"/>
                  </a:lnTo>
                  <a:lnTo>
                    <a:pt x="16149" y="19566"/>
                  </a:lnTo>
                  <a:lnTo>
                    <a:pt x="17369" y="19485"/>
                  </a:lnTo>
                  <a:lnTo>
                    <a:pt x="18711" y="19444"/>
                  </a:lnTo>
                  <a:lnTo>
                    <a:pt x="20013" y="19485"/>
                  </a:lnTo>
                  <a:lnTo>
                    <a:pt x="22657" y="19566"/>
                  </a:lnTo>
                  <a:lnTo>
                    <a:pt x="23837" y="19647"/>
                  </a:lnTo>
                  <a:lnTo>
                    <a:pt x="25626" y="19647"/>
                  </a:lnTo>
                  <a:lnTo>
                    <a:pt x="26196" y="19607"/>
                  </a:lnTo>
                  <a:lnTo>
                    <a:pt x="26806" y="19525"/>
                  </a:lnTo>
                  <a:lnTo>
                    <a:pt x="27375" y="19403"/>
                  </a:lnTo>
                  <a:lnTo>
                    <a:pt x="27823" y="19281"/>
                  </a:lnTo>
                  <a:lnTo>
                    <a:pt x="28311" y="19118"/>
                  </a:lnTo>
                  <a:lnTo>
                    <a:pt x="28758" y="18915"/>
                  </a:lnTo>
                  <a:lnTo>
                    <a:pt x="29206" y="18712"/>
                  </a:lnTo>
                  <a:lnTo>
                    <a:pt x="29613" y="18508"/>
                  </a:lnTo>
                  <a:lnTo>
                    <a:pt x="30060" y="18264"/>
                  </a:lnTo>
                  <a:lnTo>
                    <a:pt x="30833" y="17695"/>
                  </a:lnTo>
                  <a:lnTo>
                    <a:pt x="31565" y="17044"/>
                  </a:lnTo>
                  <a:lnTo>
                    <a:pt x="32257" y="16352"/>
                  </a:lnTo>
                  <a:lnTo>
                    <a:pt x="32867" y="15580"/>
                  </a:lnTo>
                  <a:lnTo>
                    <a:pt x="33395" y="14766"/>
                  </a:lnTo>
                  <a:lnTo>
                    <a:pt x="33680" y="14278"/>
                  </a:lnTo>
                  <a:lnTo>
                    <a:pt x="33884" y="13749"/>
                  </a:lnTo>
                  <a:lnTo>
                    <a:pt x="34128" y="13261"/>
                  </a:lnTo>
                  <a:lnTo>
                    <a:pt x="34290" y="12732"/>
                  </a:lnTo>
                  <a:lnTo>
                    <a:pt x="34453" y="12204"/>
                  </a:lnTo>
                  <a:lnTo>
                    <a:pt x="34575" y="11634"/>
                  </a:lnTo>
                  <a:lnTo>
                    <a:pt x="34697" y="11105"/>
                  </a:lnTo>
                  <a:lnTo>
                    <a:pt x="34778" y="10536"/>
                  </a:lnTo>
                  <a:lnTo>
                    <a:pt x="34819" y="9966"/>
                  </a:lnTo>
                  <a:lnTo>
                    <a:pt x="34819" y="9438"/>
                  </a:lnTo>
                  <a:lnTo>
                    <a:pt x="34819" y="8868"/>
                  </a:lnTo>
                  <a:lnTo>
                    <a:pt x="34819" y="8299"/>
                  </a:lnTo>
                  <a:lnTo>
                    <a:pt x="34738" y="7729"/>
                  </a:lnTo>
                  <a:lnTo>
                    <a:pt x="34656" y="7200"/>
                  </a:lnTo>
                  <a:lnTo>
                    <a:pt x="34575" y="6631"/>
                  </a:lnTo>
                  <a:lnTo>
                    <a:pt x="34412" y="6102"/>
                  </a:lnTo>
                  <a:lnTo>
                    <a:pt x="34290" y="5533"/>
                  </a:lnTo>
                  <a:lnTo>
                    <a:pt x="34087" y="5004"/>
                  </a:lnTo>
                  <a:lnTo>
                    <a:pt x="33884" y="4475"/>
                  </a:lnTo>
                  <a:lnTo>
                    <a:pt x="33640" y="3946"/>
                  </a:lnTo>
                  <a:lnTo>
                    <a:pt x="33395" y="3499"/>
                  </a:lnTo>
                  <a:lnTo>
                    <a:pt x="33111" y="3051"/>
                  </a:lnTo>
                  <a:lnTo>
                    <a:pt x="32826" y="2604"/>
                  </a:lnTo>
                  <a:lnTo>
                    <a:pt x="32501" y="2238"/>
                  </a:lnTo>
                  <a:lnTo>
                    <a:pt x="32134" y="1831"/>
                  </a:lnTo>
                  <a:lnTo>
                    <a:pt x="31768" y="1465"/>
                  </a:lnTo>
                  <a:lnTo>
                    <a:pt x="31362" y="1180"/>
                  </a:lnTo>
                  <a:lnTo>
                    <a:pt x="30914" y="896"/>
                  </a:lnTo>
                  <a:lnTo>
                    <a:pt x="30426" y="611"/>
                  </a:lnTo>
                  <a:lnTo>
                    <a:pt x="29938" y="407"/>
                  </a:lnTo>
                  <a:lnTo>
                    <a:pt x="29450" y="285"/>
                  </a:lnTo>
                  <a:lnTo>
                    <a:pt x="28921" y="163"/>
                  </a:lnTo>
                  <a:lnTo>
                    <a:pt x="28392" y="82"/>
                  </a:lnTo>
                  <a:lnTo>
                    <a:pt x="27823" y="41"/>
                  </a:lnTo>
                  <a:lnTo>
                    <a:pt x="2729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47" name="Google Shape;1247;p37"/>
          <p:cNvGrpSpPr/>
          <p:nvPr/>
        </p:nvGrpSpPr>
        <p:grpSpPr>
          <a:xfrm rot="10800000">
            <a:off x="4651048" y="2617294"/>
            <a:ext cx="4286447" cy="2320465"/>
            <a:chOff x="526736" y="916254"/>
            <a:chExt cx="4031857" cy="2258235"/>
          </a:xfrm>
        </p:grpSpPr>
        <p:sp>
          <p:nvSpPr>
            <p:cNvPr id="1248" name="Google Shape;1248;p37"/>
            <p:cNvSpPr/>
            <p:nvPr/>
          </p:nvSpPr>
          <p:spPr>
            <a:xfrm rot="10313485" flipH="1">
              <a:off x="1265357" y="1131401"/>
              <a:ext cx="3180219" cy="1827941"/>
            </a:xfrm>
            <a:custGeom>
              <a:avLst/>
              <a:gdLst/>
              <a:ahLst/>
              <a:cxnLst/>
              <a:rect l="l" t="t" r="r" b="b"/>
              <a:pathLst>
                <a:path w="34820" h="20014" extrusionOk="0">
                  <a:moveTo>
                    <a:pt x="27294" y="1"/>
                  </a:moveTo>
                  <a:lnTo>
                    <a:pt x="26765" y="41"/>
                  </a:lnTo>
                  <a:lnTo>
                    <a:pt x="25626" y="123"/>
                  </a:lnTo>
                  <a:lnTo>
                    <a:pt x="24487" y="326"/>
                  </a:lnTo>
                  <a:lnTo>
                    <a:pt x="23348" y="529"/>
                  </a:lnTo>
                  <a:lnTo>
                    <a:pt x="22210" y="814"/>
                  </a:lnTo>
                  <a:lnTo>
                    <a:pt x="17044" y="1953"/>
                  </a:lnTo>
                  <a:lnTo>
                    <a:pt x="11878" y="3133"/>
                  </a:lnTo>
                  <a:lnTo>
                    <a:pt x="10698" y="3377"/>
                  </a:lnTo>
                  <a:lnTo>
                    <a:pt x="9559" y="3662"/>
                  </a:lnTo>
                  <a:lnTo>
                    <a:pt x="8380" y="3987"/>
                  </a:lnTo>
                  <a:lnTo>
                    <a:pt x="7281" y="4394"/>
                  </a:lnTo>
                  <a:lnTo>
                    <a:pt x="6264" y="4760"/>
                  </a:lnTo>
                  <a:lnTo>
                    <a:pt x="5288" y="5248"/>
                  </a:lnTo>
                  <a:lnTo>
                    <a:pt x="4353" y="5777"/>
                  </a:lnTo>
                  <a:lnTo>
                    <a:pt x="3905" y="6061"/>
                  </a:lnTo>
                  <a:lnTo>
                    <a:pt x="3458" y="6387"/>
                  </a:lnTo>
                  <a:lnTo>
                    <a:pt x="2766" y="6997"/>
                  </a:lnTo>
                  <a:lnTo>
                    <a:pt x="2156" y="7648"/>
                  </a:lnTo>
                  <a:lnTo>
                    <a:pt x="1587" y="8339"/>
                  </a:lnTo>
                  <a:lnTo>
                    <a:pt x="1099" y="9112"/>
                  </a:lnTo>
                  <a:lnTo>
                    <a:pt x="692" y="9885"/>
                  </a:lnTo>
                  <a:lnTo>
                    <a:pt x="366" y="10699"/>
                  </a:lnTo>
                  <a:lnTo>
                    <a:pt x="244" y="11146"/>
                  </a:lnTo>
                  <a:lnTo>
                    <a:pt x="122" y="11553"/>
                  </a:lnTo>
                  <a:lnTo>
                    <a:pt x="82" y="11959"/>
                  </a:lnTo>
                  <a:lnTo>
                    <a:pt x="0" y="12407"/>
                  </a:lnTo>
                  <a:lnTo>
                    <a:pt x="0" y="12854"/>
                  </a:lnTo>
                  <a:lnTo>
                    <a:pt x="0" y="13261"/>
                  </a:lnTo>
                  <a:lnTo>
                    <a:pt x="41" y="13709"/>
                  </a:lnTo>
                  <a:lnTo>
                    <a:pt x="122" y="14115"/>
                  </a:lnTo>
                  <a:lnTo>
                    <a:pt x="244" y="14522"/>
                  </a:lnTo>
                  <a:lnTo>
                    <a:pt x="366" y="14929"/>
                  </a:lnTo>
                  <a:lnTo>
                    <a:pt x="529" y="15336"/>
                  </a:lnTo>
                  <a:lnTo>
                    <a:pt x="732" y="15742"/>
                  </a:lnTo>
                  <a:lnTo>
                    <a:pt x="1017" y="16190"/>
                  </a:lnTo>
                  <a:lnTo>
                    <a:pt x="1302" y="16597"/>
                  </a:lnTo>
                  <a:lnTo>
                    <a:pt x="1668" y="17003"/>
                  </a:lnTo>
                  <a:lnTo>
                    <a:pt x="1993" y="17369"/>
                  </a:lnTo>
                  <a:lnTo>
                    <a:pt x="2400" y="17695"/>
                  </a:lnTo>
                  <a:lnTo>
                    <a:pt x="2807" y="17980"/>
                  </a:lnTo>
                  <a:lnTo>
                    <a:pt x="3214" y="18264"/>
                  </a:lnTo>
                  <a:lnTo>
                    <a:pt x="3661" y="18549"/>
                  </a:lnTo>
                  <a:lnTo>
                    <a:pt x="4109" y="18793"/>
                  </a:lnTo>
                  <a:lnTo>
                    <a:pt x="4597" y="18996"/>
                  </a:lnTo>
                  <a:lnTo>
                    <a:pt x="5532" y="19363"/>
                  </a:lnTo>
                  <a:lnTo>
                    <a:pt x="6549" y="19607"/>
                  </a:lnTo>
                  <a:lnTo>
                    <a:pt x="7525" y="19810"/>
                  </a:lnTo>
                  <a:lnTo>
                    <a:pt x="8136" y="19891"/>
                  </a:lnTo>
                  <a:lnTo>
                    <a:pt x="8746" y="19932"/>
                  </a:lnTo>
                  <a:lnTo>
                    <a:pt x="10007" y="20013"/>
                  </a:lnTo>
                  <a:lnTo>
                    <a:pt x="11227" y="19973"/>
                  </a:lnTo>
                  <a:lnTo>
                    <a:pt x="12447" y="19891"/>
                  </a:lnTo>
                  <a:lnTo>
                    <a:pt x="14928" y="19688"/>
                  </a:lnTo>
                  <a:lnTo>
                    <a:pt x="16149" y="19566"/>
                  </a:lnTo>
                  <a:lnTo>
                    <a:pt x="17369" y="19485"/>
                  </a:lnTo>
                  <a:lnTo>
                    <a:pt x="18711" y="19444"/>
                  </a:lnTo>
                  <a:lnTo>
                    <a:pt x="20013" y="19485"/>
                  </a:lnTo>
                  <a:lnTo>
                    <a:pt x="22657" y="19566"/>
                  </a:lnTo>
                  <a:lnTo>
                    <a:pt x="23837" y="19647"/>
                  </a:lnTo>
                  <a:lnTo>
                    <a:pt x="25626" y="19647"/>
                  </a:lnTo>
                  <a:lnTo>
                    <a:pt x="26196" y="19607"/>
                  </a:lnTo>
                  <a:lnTo>
                    <a:pt x="26806" y="19525"/>
                  </a:lnTo>
                  <a:lnTo>
                    <a:pt x="27375" y="19403"/>
                  </a:lnTo>
                  <a:lnTo>
                    <a:pt x="27823" y="19281"/>
                  </a:lnTo>
                  <a:lnTo>
                    <a:pt x="28311" y="19118"/>
                  </a:lnTo>
                  <a:lnTo>
                    <a:pt x="28758" y="18915"/>
                  </a:lnTo>
                  <a:lnTo>
                    <a:pt x="29206" y="18712"/>
                  </a:lnTo>
                  <a:lnTo>
                    <a:pt x="29613" y="18508"/>
                  </a:lnTo>
                  <a:lnTo>
                    <a:pt x="30060" y="18264"/>
                  </a:lnTo>
                  <a:lnTo>
                    <a:pt x="30833" y="17695"/>
                  </a:lnTo>
                  <a:lnTo>
                    <a:pt x="31565" y="17044"/>
                  </a:lnTo>
                  <a:lnTo>
                    <a:pt x="32257" y="16352"/>
                  </a:lnTo>
                  <a:lnTo>
                    <a:pt x="32867" y="15580"/>
                  </a:lnTo>
                  <a:lnTo>
                    <a:pt x="33395" y="14766"/>
                  </a:lnTo>
                  <a:lnTo>
                    <a:pt x="33680" y="14278"/>
                  </a:lnTo>
                  <a:lnTo>
                    <a:pt x="33884" y="13749"/>
                  </a:lnTo>
                  <a:lnTo>
                    <a:pt x="34128" y="13261"/>
                  </a:lnTo>
                  <a:lnTo>
                    <a:pt x="34290" y="12732"/>
                  </a:lnTo>
                  <a:lnTo>
                    <a:pt x="34453" y="12204"/>
                  </a:lnTo>
                  <a:lnTo>
                    <a:pt x="34575" y="11634"/>
                  </a:lnTo>
                  <a:lnTo>
                    <a:pt x="34697" y="11105"/>
                  </a:lnTo>
                  <a:lnTo>
                    <a:pt x="34778" y="10536"/>
                  </a:lnTo>
                  <a:lnTo>
                    <a:pt x="34819" y="9966"/>
                  </a:lnTo>
                  <a:lnTo>
                    <a:pt x="34819" y="9438"/>
                  </a:lnTo>
                  <a:lnTo>
                    <a:pt x="34819" y="8868"/>
                  </a:lnTo>
                  <a:lnTo>
                    <a:pt x="34819" y="8299"/>
                  </a:lnTo>
                  <a:lnTo>
                    <a:pt x="34738" y="7729"/>
                  </a:lnTo>
                  <a:lnTo>
                    <a:pt x="34656" y="7200"/>
                  </a:lnTo>
                  <a:lnTo>
                    <a:pt x="34575" y="6631"/>
                  </a:lnTo>
                  <a:lnTo>
                    <a:pt x="34412" y="6102"/>
                  </a:lnTo>
                  <a:lnTo>
                    <a:pt x="34290" y="5533"/>
                  </a:lnTo>
                  <a:lnTo>
                    <a:pt x="34087" y="5004"/>
                  </a:lnTo>
                  <a:lnTo>
                    <a:pt x="33884" y="4475"/>
                  </a:lnTo>
                  <a:lnTo>
                    <a:pt x="33640" y="3946"/>
                  </a:lnTo>
                  <a:lnTo>
                    <a:pt x="33395" y="3499"/>
                  </a:lnTo>
                  <a:lnTo>
                    <a:pt x="33111" y="3051"/>
                  </a:lnTo>
                  <a:lnTo>
                    <a:pt x="32826" y="2604"/>
                  </a:lnTo>
                  <a:lnTo>
                    <a:pt x="32501" y="2238"/>
                  </a:lnTo>
                  <a:lnTo>
                    <a:pt x="32134" y="1831"/>
                  </a:lnTo>
                  <a:lnTo>
                    <a:pt x="31768" y="1465"/>
                  </a:lnTo>
                  <a:lnTo>
                    <a:pt x="31362" y="1180"/>
                  </a:lnTo>
                  <a:lnTo>
                    <a:pt x="30914" y="896"/>
                  </a:lnTo>
                  <a:lnTo>
                    <a:pt x="30426" y="611"/>
                  </a:lnTo>
                  <a:lnTo>
                    <a:pt x="29938" y="407"/>
                  </a:lnTo>
                  <a:lnTo>
                    <a:pt x="29450" y="285"/>
                  </a:lnTo>
                  <a:lnTo>
                    <a:pt x="28921" y="163"/>
                  </a:lnTo>
                  <a:lnTo>
                    <a:pt x="28392" y="82"/>
                  </a:lnTo>
                  <a:lnTo>
                    <a:pt x="27823" y="41"/>
                  </a:lnTo>
                  <a:lnTo>
                    <a:pt x="2729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9" name="Google Shape;1249;p37"/>
            <p:cNvSpPr/>
            <p:nvPr/>
          </p:nvSpPr>
          <p:spPr>
            <a:xfrm rot="-10313485">
              <a:off x="639755" y="1131401"/>
              <a:ext cx="3180219" cy="1827941"/>
            </a:xfrm>
            <a:custGeom>
              <a:avLst/>
              <a:gdLst/>
              <a:ahLst/>
              <a:cxnLst/>
              <a:rect l="l" t="t" r="r" b="b"/>
              <a:pathLst>
                <a:path w="34820" h="20014" extrusionOk="0">
                  <a:moveTo>
                    <a:pt x="27294" y="1"/>
                  </a:moveTo>
                  <a:lnTo>
                    <a:pt x="26765" y="41"/>
                  </a:lnTo>
                  <a:lnTo>
                    <a:pt x="25626" y="123"/>
                  </a:lnTo>
                  <a:lnTo>
                    <a:pt x="24487" y="326"/>
                  </a:lnTo>
                  <a:lnTo>
                    <a:pt x="23348" y="529"/>
                  </a:lnTo>
                  <a:lnTo>
                    <a:pt x="22210" y="814"/>
                  </a:lnTo>
                  <a:lnTo>
                    <a:pt x="17044" y="1953"/>
                  </a:lnTo>
                  <a:lnTo>
                    <a:pt x="11878" y="3133"/>
                  </a:lnTo>
                  <a:lnTo>
                    <a:pt x="10698" y="3377"/>
                  </a:lnTo>
                  <a:lnTo>
                    <a:pt x="9559" y="3662"/>
                  </a:lnTo>
                  <a:lnTo>
                    <a:pt x="8380" y="3987"/>
                  </a:lnTo>
                  <a:lnTo>
                    <a:pt x="7281" y="4394"/>
                  </a:lnTo>
                  <a:lnTo>
                    <a:pt x="6264" y="4760"/>
                  </a:lnTo>
                  <a:lnTo>
                    <a:pt x="5288" y="5248"/>
                  </a:lnTo>
                  <a:lnTo>
                    <a:pt x="4353" y="5777"/>
                  </a:lnTo>
                  <a:lnTo>
                    <a:pt x="3905" y="6061"/>
                  </a:lnTo>
                  <a:lnTo>
                    <a:pt x="3458" y="6387"/>
                  </a:lnTo>
                  <a:lnTo>
                    <a:pt x="2766" y="6997"/>
                  </a:lnTo>
                  <a:lnTo>
                    <a:pt x="2156" y="7648"/>
                  </a:lnTo>
                  <a:lnTo>
                    <a:pt x="1587" y="8339"/>
                  </a:lnTo>
                  <a:lnTo>
                    <a:pt x="1099" y="9112"/>
                  </a:lnTo>
                  <a:lnTo>
                    <a:pt x="692" y="9885"/>
                  </a:lnTo>
                  <a:lnTo>
                    <a:pt x="366" y="10699"/>
                  </a:lnTo>
                  <a:lnTo>
                    <a:pt x="244" y="11146"/>
                  </a:lnTo>
                  <a:lnTo>
                    <a:pt x="122" y="11553"/>
                  </a:lnTo>
                  <a:lnTo>
                    <a:pt x="82" y="11959"/>
                  </a:lnTo>
                  <a:lnTo>
                    <a:pt x="0" y="12407"/>
                  </a:lnTo>
                  <a:lnTo>
                    <a:pt x="0" y="12854"/>
                  </a:lnTo>
                  <a:lnTo>
                    <a:pt x="0" y="13261"/>
                  </a:lnTo>
                  <a:lnTo>
                    <a:pt x="41" y="13709"/>
                  </a:lnTo>
                  <a:lnTo>
                    <a:pt x="122" y="14115"/>
                  </a:lnTo>
                  <a:lnTo>
                    <a:pt x="244" y="14522"/>
                  </a:lnTo>
                  <a:lnTo>
                    <a:pt x="366" y="14929"/>
                  </a:lnTo>
                  <a:lnTo>
                    <a:pt x="529" y="15336"/>
                  </a:lnTo>
                  <a:lnTo>
                    <a:pt x="732" y="15742"/>
                  </a:lnTo>
                  <a:lnTo>
                    <a:pt x="1017" y="16190"/>
                  </a:lnTo>
                  <a:lnTo>
                    <a:pt x="1302" y="16597"/>
                  </a:lnTo>
                  <a:lnTo>
                    <a:pt x="1668" y="17003"/>
                  </a:lnTo>
                  <a:lnTo>
                    <a:pt x="1993" y="17369"/>
                  </a:lnTo>
                  <a:lnTo>
                    <a:pt x="2400" y="17695"/>
                  </a:lnTo>
                  <a:lnTo>
                    <a:pt x="2807" y="17980"/>
                  </a:lnTo>
                  <a:lnTo>
                    <a:pt x="3214" y="18264"/>
                  </a:lnTo>
                  <a:lnTo>
                    <a:pt x="3661" y="18549"/>
                  </a:lnTo>
                  <a:lnTo>
                    <a:pt x="4109" y="18793"/>
                  </a:lnTo>
                  <a:lnTo>
                    <a:pt x="4597" y="18996"/>
                  </a:lnTo>
                  <a:lnTo>
                    <a:pt x="5532" y="19363"/>
                  </a:lnTo>
                  <a:lnTo>
                    <a:pt x="6549" y="19607"/>
                  </a:lnTo>
                  <a:lnTo>
                    <a:pt x="7525" y="19810"/>
                  </a:lnTo>
                  <a:lnTo>
                    <a:pt x="8136" y="19891"/>
                  </a:lnTo>
                  <a:lnTo>
                    <a:pt x="8746" y="19932"/>
                  </a:lnTo>
                  <a:lnTo>
                    <a:pt x="10007" y="20013"/>
                  </a:lnTo>
                  <a:lnTo>
                    <a:pt x="11227" y="19973"/>
                  </a:lnTo>
                  <a:lnTo>
                    <a:pt x="12447" y="19891"/>
                  </a:lnTo>
                  <a:lnTo>
                    <a:pt x="14928" y="19688"/>
                  </a:lnTo>
                  <a:lnTo>
                    <a:pt x="16149" y="19566"/>
                  </a:lnTo>
                  <a:lnTo>
                    <a:pt x="17369" y="19485"/>
                  </a:lnTo>
                  <a:lnTo>
                    <a:pt x="18711" y="19444"/>
                  </a:lnTo>
                  <a:lnTo>
                    <a:pt x="20013" y="19485"/>
                  </a:lnTo>
                  <a:lnTo>
                    <a:pt x="22657" y="19566"/>
                  </a:lnTo>
                  <a:lnTo>
                    <a:pt x="23837" y="19647"/>
                  </a:lnTo>
                  <a:lnTo>
                    <a:pt x="25626" y="19647"/>
                  </a:lnTo>
                  <a:lnTo>
                    <a:pt x="26196" y="19607"/>
                  </a:lnTo>
                  <a:lnTo>
                    <a:pt x="26806" y="19525"/>
                  </a:lnTo>
                  <a:lnTo>
                    <a:pt x="27375" y="19403"/>
                  </a:lnTo>
                  <a:lnTo>
                    <a:pt x="27823" y="19281"/>
                  </a:lnTo>
                  <a:lnTo>
                    <a:pt x="28311" y="19118"/>
                  </a:lnTo>
                  <a:lnTo>
                    <a:pt x="28758" y="18915"/>
                  </a:lnTo>
                  <a:lnTo>
                    <a:pt x="29206" y="18712"/>
                  </a:lnTo>
                  <a:lnTo>
                    <a:pt x="29613" y="18508"/>
                  </a:lnTo>
                  <a:lnTo>
                    <a:pt x="30060" y="18264"/>
                  </a:lnTo>
                  <a:lnTo>
                    <a:pt x="30833" y="17695"/>
                  </a:lnTo>
                  <a:lnTo>
                    <a:pt x="31565" y="17044"/>
                  </a:lnTo>
                  <a:lnTo>
                    <a:pt x="32257" y="16352"/>
                  </a:lnTo>
                  <a:lnTo>
                    <a:pt x="32867" y="15580"/>
                  </a:lnTo>
                  <a:lnTo>
                    <a:pt x="33395" y="14766"/>
                  </a:lnTo>
                  <a:lnTo>
                    <a:pt x="33680" y="14278"/>
                  </a:lnTo>
                  <a:lnTo>
                    <a:pt x="33884" y="13749"/>
                  </a:lnTo>
                  <a:lnTo>
                    <a:pt x="34128" y="13261"/>
                  </a:lnTo>
                  <a:lnTo>
                    <a:pt x="34290" y="12732"/>
                  </a:lnTo>
                  <a:lnTo>
                    <a:pt x="34453" y="12204"/>
                  </a:lnTo>
                  <a:lnTo>
                    <a:pt x="34575" y="11634"/>
                  </a:lnTo>
                  <a:lnTo>
                    <a:pt x="34697" y="11105"/>
                  </a:lnTo>
                  <a:lnTo>
                    <a:pt x="34778" y="10536"/>
                  </a:lnTo>
                  <a:lnTo>
                    <a:pt x="34819" y="9966"/>
                  </a:lnTo>
                  <a:lnTo>
                    <a:pt x="34819" y="9438"/>
                  </a:lnTo>
                  <a:lnTo>
                    <a:pt x="34819" y="8868"/>
                  </a:lnTo>
                  <a:lnTo>
                    <a:pt x="34819" y="8299"/>
                  </a:lnTo>
                  <a:lnTo>
                    <a:pt x="34738" y="7729"/>
                  </a:lnTo>
                  <a:lnTo>
                    <a:pt x="34656" y="7200"/>
                  </a:lnTo>
                  <a:lnTo>
                    <a:pt x="34575" y="6631"/>
                  </a:lnTo>
                  <a:lnTo>
                    <a:pt x="34412" y="6102"/>
                  </a:lnTo>
                  <a:lnTo>
                    <a:pt x="34290" y="5533"/>
                  </a:lnTo>
                  <a:lnTo>
                    <a:pt x="34087" y="5004"/>
                  </a:lnTo>
                  <a:lnTo>
                    <a:pt x="33884" y="4475"/>
                  </a:lnTo>
                  <a:lnTo>
                    <a:pt x="33640" y="3946"/>
                  </a:lnTo>
                  <a:lnTo>
                    <a:pt x="33395" y="3499"/>
                  </a:lnTo>
                  <a:lnTo>
                    <a:pt x="33111" y="3051"/>
                  </a:lnTo>
                  <a:lnTo>
                    <a:pt x="32826" y="2604"/>
                  </a:lnTo>
                  <a:lnTo>
                    <a:pt x="32501" y="2238"/>
                  </a:lnTo>
                  <a:lnTo>
                    <a:pt x="32134" y="1831"/>
                  </a:lnTo>
                  <a:lnTo>
                    <a:pt x="31768" y="1465"/>
                  </a:lnTo>
                  <a:lnTo>
                    <a:pt x="31362" y="1180"/>
                  </a:lnTo>
                  <a:lnTo>
                    <a:pt x="30914" y="896"/>
                  </a:lnTo>
                  <a:lnTo>
                    <a:pt x="30426" y="611"/>
                  </a:lnTo>
                  <a:lnTo>
                    <a:pt x="29938" y="407"/>
                  </a:lnTo>
                  <a:lnTo>
                    <a:pt x="29450" y="285"/>
                  </a:lnTo>
                  <a:lnTo>
                    <a:pt x="28921" y="163"/>
                  </a:lnTo>
                  <a:lnTo>
                    <a:pt x="28392" y="82"/>
                  </a:lnTo>
                  <a:lnTo>
                    <a:pt x="27823" y="41"/>
                  </a:lnTo>
                  <a:lnTo>
                    <a:pt x="2729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50" name="Google Shape;1250;p37"/>
          <p:cNvGrpSpPr/>
          <p:nvPr/>
        </p:nvGrpSpPr>
        <p:grpSpPr>
          <a:xfrm rot="10800000">
            <a:off x="2819013" y="3014572"/>
            <a:ext cx="3815085" cy="2125380"/>
            <a:chOff x="526736" y="916254"/>
            <a:chExt cx="4031857" cy="2258235"/>
          </a:xfrm>
        </p:grpSpPr>
        <p:sp>
          <p:nvSpPr>
            <p:cNvPr id="1251" name="Google Shape;1251;p37"/>
            <p:cNvSpPr/>
            <p:nvPr/>
          </p:nvSpPr>
          <p:spPr>
            <a:xfrm rot="10313485" flipH="1">
              <a:off x="1265357" y="1131401"/>
              <a:ext cx="3180219" cy="1827941"/>
            </a:xfrm>
            <a:custGeom>
              <a:avLst/>
              <a:gdLst/>
              <a:ahLst/>
              <a:cxnLst/>
              <a:rect l="l" t="t" r="r" b="b"/>
              <a:pathLst>
                <a:path w="34820" h="20014" extrusionOk="0">
                  <a:moveTo>
                    <a:pt x="27294" y="1"/>
                  </a:moveTo>
                  <a:lnTo>
                    <a:pt x="26765" y="41"/>
                  </a:lnTo>
                  <a:lnTo>
                    <a:pt x="25626" y="123"/>
                  </a:lnTo>
                  <a:lnTo>
                    <a:pt x="24487" y="326"/>
                  </a:lnTo>
                  <a:lnTo>
                    <a:pt x="23348" y="529"/>
                  </a:lnTo>
                  <a:lnTo>
                    <a:pt x="22210" y="814"/>
                  </a:lnTo>
                  <a:lnTo>
                    <a:pt x="17044" y="1953"/>
                  </a:lnTo>
                  <a:lnTo>
                    <a:pt x="11878" y="3133"/>
                  </a:lnTo>
                  <a:lnTo>
                    <a:pt x="10698" y="3377"/>
                  </a:lnTo>
                  <a:lnTo>
                    <a:pt x="9559" y="3662"/>
                  </a:lnTo>
                  <a:lnTo>
                    <a:pt x="8380" y="3987"/>
                  </a:lnTo>
                  <a:lnTo>
                    <a:pt x="7281" y="4394"/>
                  </a:lnTo>
                  <a:lnTo>
                    <a:pt x="6264" y="4760"/>
                  </a:lnTo>
                  <a:lnTo>
                    <a:pt x="5288" y="5248"/>
                  </a:lnTo>
                  <a:lnTo>
                    <a:pt x="4353" y="5777"/>
                  </a:lnTo>
                  <a:lnTo>
                    <a:pt x="3905" y="6061"/>
                  </a:lnTo>
                  <a:lnTo>
                    <a:pt x="3458" y="6387"/>
                  </a:lnTo>
                  <a:lnTo>
                    <a:pt x="2766" y="6997"/>
                  </a:lnTo>
                  <a:lnTo>
                    <a:pt x="2156" y="7648"/>
                  </a:lnTo>
                  <a:lnTo>
                    <a:pt x="1587" y="8339"/>
                  </a:lnTo>
                  <a:lnTo>
                    <a:pt x="1099" y="9112"/>
                  </a:lnTo>
                  <a:lnTo>
                    <a:pt x="692" y="9885"/>
                  </a:lnTo>
                  <a:lnTo>
                    <a:pt x="366" y="10699"/>
                  </a:lnTo>
                  <a:lnTo>
                    <a:pt x="244" y="11146"/>
                  </a:lnTo>
                  <a:lnTo>
                    <a:pt x="122" y="11553"/>
                  </a:lnTo>
                  <a:lnTo>
                    <a:pt x="82" y="11959"/>
                  </a:lnTo>
                  <a:lnTo>
                    <a:pt x="0" y="12407"/>
                  </a:lnTo>
                  <a:lnTo>
                    <a:pt x="0" y="12854"/>
                  </a:lnTo>
                  <a:lnTo>
                    <a:pt x="0" y="13261"/>
                  </a:lnTo>
                  <a:lnTo>
                    <a:pt x="41" y="13709"/>
                  </a:lnTo>
                  <a:lnTo>
                    <a:pt x="122" y="14115"/>
                  </a:lnTo>
                  <a:lnTo>
                    <a:pt x="244" y="14522"/>
                  </a:lnTo>
                  <a:lnTo>
                    <a:pt x="366" y="14929"/>
                  </a:lnTo>
                  <a:lnTo>
                    <a:pt x="529" y="15336"/>
                  </a:lnTo>
                  <a:lnTo>
                    <a:pt x="732" y="15742"/>
                  </a:lnTo>
                  <a:lnTo>
                    <a:pt x="1017" y="16190"/>
                  </a:lnTo>
                  <a:lnTo>
                    <a:pt x="1302" y="16597"/>
                  </a:lnTo>
                  <a:lnTo>
                    <a:pt x="1668" y="17003"/>
                  </a:lnTo>
                  <a:lnTo>
                    <a:pt x="1993" y="17369"/>
                  </a:lnTo>
                  <a:lnTo>
                    <a:pt x="2400" y="17695"/>
                  </a:lnTo>
                  <a:lnTo>
                    <a:pt x="2807" y="17980"/>
                  </a:lnTo>
                  <a:lnTo>
                    <a:pt x="3214" y="18264"/>
                  </a:lnTo>
                  <a:lnTo>
                    <a:pt x="3661" y="18549"/>
                  </a:lnTo>
                  <a:lnTo>
                    <a:pt x="4109" y="18793"/>
                  </a:lnTo>
                  <a:lnTo>
                    <a:pt x="4597" y="18996"/>
                  </a:lnTo>
                  <a:lnTo>
                    <a:pt x="5532" y="19363"/>
                  </a:lnTo>
                  <a:lnTo>
                    <a:pt x="6549" y="19607"/>
                  </a:lnTo>
                  <a:lnTo>
                    <a:pt x="7525" y="19810"/>
                  </a:lnTo>
                  <a:lnTo>
                    <a:pt x="8136" y="19891"/>
                  </a:lnTo>
                  <a:lnTo>
                    <a:pt x="8746" y="19932"/>
                  </a:lnTo>
                  <a:lnTo>
                    <a:pt x="10007" y="20013"/>
                  </a:lnTo>
                  <a:lnTo>
                    <a:pt x="11227" y="19973"/>
                  </a:lnTo>
                  <a:lnTo>
                    <a:pt x="12447" y="19891"/>
                  </a:lnTo>
                  <a:lnTo>
                    <a:pt x="14928" y="19688"/>
                  </a:lnTo>
                  <a:lnTo>
                    <a:pt x="16149" y="19566"/>
                  </a:lnTo>
                  <a:lnTo>
                    <a:pt x="17369" y="19485"/>
                  </a:lnTo>
                  <a:lnTo>
                    <a:pt x="18711" y="19444"/>
                  </a:lnTo>
                  <a:lnTo>
                    <a:pt x="20013" y="19485"/>
                  </a:lnTo>
                  <a:lnTo>
                    <a:pt x="22657" y="19566"/>
                  </a:lnTo>
                  <a:lnTo>
                    <a:pt x="23837" y="19647"/>
                  </a:lnTo>
                  <a:lnTo>
                    <a:pt x="25626" y="19647"/>
                  </a:lnTo>
                  <a:lnTo>
                    <a:pt x="26196" y="19607"/>
                  </a:lnTo>
                  <a:lnTo>
                    <a:pt x="26806" y="19525"/>
                  </a:lnTo>
                  <a:lnTo>
                    <a:pt x="27375" y="19403"/>
                  </a:lnTo>
                  <a:lnTo>
                    <a:pt x="27823" y="19281"/>
                  </a:lnTo>
                  <a:lnTo>
                    <a:pt x="28311" y="19118"/>
                  </a:lnTo>
                  <a:lnTo>
                    <a:pt x="28758" y="18915"/>
                  </a:lnTo>
                  <a:lnTo>
                    <a:pt x="29206" y="18712"/>
                  </a:lnTo>
                  <a:lnTo>
                    <a:pt x="29613" y="18508"/>
                  </a:lnTo>
                  <a:lnTo>
                    <a:pt x="30060" y="18264"/>
                  </a:lnTo>
                  <a:lnTo>
                    <a:pt x="30833" y="17695"/>
                  </a:lnTo>
                  <a:lnTo>
                    <a:pt x="31565" y="17044"/>
                  </a:lnTo>
                  <a:lnTo>
                    <a:pt x="32257" y="16352"/>
                  </a:lnTo>
                  <a:lnTo>
                    <a:pt x="32867" y="15580"/>
                  </a:lnTo>
                  <a:lnTo>
                    <a:pt x="33395" y="14766"/>
                  </a:lnTo>
                  <a:lnTo>
                    <a:pt x="33680" y="14278"/>
                  </a:lnTo>
                  <a:lnTo>
                    <a:pt x="33884" y="13749"/>
                  </a:lnTo>
                  <a:lnTo>
                    <a:pt x="34128" y="13261"/>
                  </a:lnTo>
                  <a:lnTo>
                    <a:pt x="34290" y="12732"/>
                  </a:lnTo>
                  <a:lnTo>
                    <a:pt x="34453" y="12204"/>
                  </a:lnTo>
                  <a:lnTo>
                    <a:pt x="34575" y="11634"/>
                  </a:lnTo>
                  <a:lnTo>
                    <a:pt x="34697" y="11105"/>
                  </a:lnTo>
                  <a:lnTo>
                    <a:pt x="34778" y="10536"/>
                  </a:lnTo>
                  <a:lnTo>
                    <a:pt x="34819" y="9966"/>
                  </a:lnTo>
                  <a:lnTo>
                    <a:pt x="34819" y="9438"/>
                  </a:lnTo>
                  <a:lnTo>
                    <a:pt x="34819" y="8868"/>
                  </a:lnTo>
                  <a:lnTo>
                    <a:pt x="34819" y="8299"/>
                  </a:lnTo>
                  <a:lnTo>
                    <a:pt x="34738" y="7729"/>
                  </a:lnTo>
                  <a:lnTo>
                    <a:pt x="34656" y="7200"/>
                  </a:lnTo>
                  <a:lnTo>
                    <a:pt x="34575" y="6631"/>
                  </a:lnTo>
                  <a:lnTo>
                    <a:pt x="34412" y="6102"/>
                  </a:lnTo>
                  <a:lnTo>
                    <a:pt x="34290" y="5533"/>
                  </a:lnTo>
                  <a:lnTo>
                    <a:pt x="34087" y="5004"/>
                  </a:lnTo>
                  <a:lnTo>
                    <a:pt x="33884" y="4475"/>
                  </a:lnTo>
                  <a:lnTo>
                    <a:pt x="33640" y="3946"/>
                  </a:lnTo>
                  <a:lnTo>
                    <a:pt x="33395" y="3499"/>
                  </a:lnTo>
                  <a:lnTo>
                    <a:pt x="33111" y="3051"/>
                  </a:lnTo>
                  <a:lnTo>
                    <a:pt x="32826" y="2604"/>
                  </a:lnTo>
                  <a:lnTo>
                    <a:pt x="32501" y="2238"/>
                  </a:lnTo>
                  <a:lnTo>
                    <a:pt x="32134" y="1831"/>
                  </a:lnTo>
                  <a:lnTo>
                    <a:pt x="31768" y="1465"/>
                  </a:lnTo>
                  <a:lnTo>
                    <a:pt x="31362" y="1180"/>
                  </a:lnTo>
                  <a:lnTo>
                    <a:pt x="30914" y="896"/>
                  </a:lnTo>
                  <a:lnTo>
                    <a:pt x="30426" y="611"/>
                  </a:lnTo>
                  <a:lnTo>
                    <a:pt x="29938" y="407"/>
                  </a:lnTo>
                  <a:lnTo>
                    <a:pt x="29450" y="285"/>
                  </a:lnTo>
                  <a:lnTo>
                    <a:pt x="28921" y="163"/>
                  </a:lnTo>
                  <a:lnTo>
                    <a:pt x="28392" y="82"/>
                  </a:lnTo>
                  <a:lnTo>
                    <a:pt x="27823" y="41"/>
                  </a:lnTo>
                  <a:lnTo>
                    <a:pt x="2729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2" name="Google Shape;1252;p37"/>
            <p:cNvSpPr/>
            <p:nvPr/>
          </p:nvSpPr>
          <p:spPr>
            <a:xfrm rot="-10313485">
              <a:off x="639755" y="1131401"/>
              <a:ext cx="3180219" cy="1827941"/>
            </a:xfrm>
            <a:custGeom>
              <a:avLst/>
              <a:gdLst/>
              <a:ahLst/>
              <a:cxnLst/>
              <a:rect l="l" t="t" r="r" b="b"/>
              <a:pathLst>
                <a:path w="34820" h="20014" extrusionOk="0">
                  <a:moveTo>
                    <a:pt x="27294" y="1"/>
                  </a:moveTo>
                  <a:lnTo>
                    <a:pt x="26765" y="41"/>
                  </a:lnTo>
                  <a:lnTo>
                    <a:pt x="25626" y="123"/>
                  </a:lnTo>
                  <a:lnTo>
                    <a:pt x="24487" y="326"/>
                  </a:lnTo>
                  <a:lnTo>
                    <a:pt x="23348" y="529"/>
                  </a:lnTo>
                  <a:lnTo>
                    <a:pt x="22210" y="814"/>
                  </a:lnTo>
                  <a:lnTo>
                    <a:pt x="17044" y="1953"/>
                  </a:lnTo>
                  <a:lnTo>
                    <a:pt x="11878" y="3133"/>
                  </a:lnTo>
                  <a:lnTo>
                    <a:pt x="10698" y="3377"/>
                  </a:lnTo>
                  <a:lnTo>
                    <a:pt x="9559" y="3662"/>
                  </a:lnTo>
                  <a:lnTo>
                    <a:pt x="8380" y="3987"/>
                  </a:lnTo>
                  <a:lnTo>
                    <a:pt x="7281" y="4394"/>
                  </a:lnTo>
                  <a:lnTo>
                    <a:pt x="6264" y="4760"/>
                  </a:lnTo>
                  <a:lnTo>
                    <a:pt x="5288" y="5248"/>
                  </a:lnTo>
                  <a:lnTo>
                    <a:pt x="4353" y="5777"/>
                  </a:lnTo>
                  <a:lnTo>
                    <a:pt x="3905" y="6061"/>
                  </a:lnTo>
                  <a:lnTo>
                    <a:pt x="3458" y="6387"/>
                  </a:lnTo>
                  <a:lnTo>
                    <a:pt x="2766" y="6997"/>
                  </a:lnTo>
                  <a:lnTo>
                    <a:pt x="2156" y="7648"/>
                  </a:lnTo>
                  <a:lnTo>
                    <a:pt x="1587" y="8339"/>
                  </a:lnTo>
                  <a:lnTo>
                    <a:pt x="1099" y="9112"/>
                  </a:lnTo>
                  <a:lnTo>
                    <a:pt x="692" y="9885"/>
                  </a:lnTo>
                  <a:lnTo>
                    <a:pt x="366" y="10699"/>
                  </a:lnTo>
                  <a:lnTo>
                    <a:pt x="244" y="11146"/>
                  </a:lnTo>
                  <a:lnTo>
                    <a:pt x="122" y="11553"/>
                  </a:lnTo>
                  <a:lnTo>
                    <a:pt x="82" y="11959"/>
                  </a:lnTo>
                  <a:lnTo>
                    <a:pt x="0" y="12407"/>
                  </a:lnTo>
                  <a:lnTo>
                    <a:pt x="0" y="12854"/>
                  </a:lnTo>
                  <a:lnTo>
                    <a:pt x="0" y="13261"/>
                  </a:lnTo>
                  <a:lnTo>
                    <a:pt x="41" y="13709"/>
                  </a:lnTo>
                  <a:lnTo>
                    <a:pt x="122" y="14115"/>
                  </a:lnTo>
                  <a:lnTo>
                    <a:pt x="244" y="14522"/>
                  </a:lnTo>
                  <a:lnTo>
                    <a:pt x="366" y="14929"/>
                  </a:lnTo>
                  <a:lnTo>
                    <a:pt x="529" y="15336"/>
                  </a:lnTo>
                  <a:lnTo>
                    <a:pt x="732" y="15742"/>
                  </a:lnTo>
                  <a:lnTo>
                    <a:pt x="1017" y="16190"/>
                  </a:lnTo>
                  <a:lnTo>
                    <a:pt x="1302" y="16597"/>
                  </a:lnTo>
                  <a:lnTo>
                    <a:pt x="1668" y="17003"/>
                  </a:lnTo>
                  <a:lnTo>
                    <a:pt x="1993" y="17369"/>
                  </a:lnTo>
                  <a:lnTo>
                    <a:pt x="2400" y="17695"/>
                  </a:lnTo>
                  <a:lnTo>
                    <a:pt x="2807" y="17980"/>
                  </a:lnTo>
                  <a:lnTo>
                    <a:pt x="3214" y="18264"/>
                  </a:lnTo>
                  <a:lnTo>
                    <a:pt x="3661" y="18549"/>
                  </a:lnTo>
                  <a:lnTo>
                    <a:pt x="4109" y="18793"/>
                  </a:lnTo>
                  <a:lnTo>
                    <a:pt x="4597" y="18996"/>
                  </a:lnTo>
                  <a:lnTo>
                    <a:pt x="5532" y="19363"/>
                  </a:lnTo>
                  <a:lnTo>
                    <a:pt x="6549" y="19607"/>
                  </a:lnTo>
                  <a:lnTo>
                    <a:pt x="7525" y="19810"/>
                  </a:lnTo>
                  <a:lnTo>
                    <a:pt x="8136" y="19891"/>
                  </a:lnTo>
                  <a:lnTo>
                    <a:pt x="8746" y="19932"/>
                  </a:lnTo>
                  <a:lnTo>
                    <a:pt x="10007" y="20013"/>
                  </a:lnTo>
                  <a:lnTo>
                    <a:pt x="11227" y="19973"/>
                  </a:lnTo>
                  <a:lnTo>
                    <a:pt x="12447" y="19891"/>
                  </a:lnTo>
                  <a:lnTo>
                    <a:pt x="14928" y="19688"/>
                  </a:lnTo>
                  <a:lnTo>
                    <a:pt x="16149" y="19566"/>
                  </a:lnTo>
                  <a:lnTo>
                    <a:pt x="17369" y="19485"/>
                  </a:lnTo>
                  <a:lnTo>
                    <a:pt x="18711" y="19444"/>
                  </a:lnTo>
                  <a:lnTo>
                    <a:pt x="20013" y="19485"/>
                  </a:lnTo>
                  <a:lnTo>
                    <a:pt x="22657" y="19566"/>
                  </a:lnTo>
                  <a:lnTo>
                    <a:pt x="23837" y="19647"/>
                  </a:lnTo>
                  <a:lnTo>
                    <a:pt x="25626" y="19647"/>
                  </a:lnTo>
                  <a:lnTo>
                    <a:pt x="26196" y="19607"/>
                  </a:lnTo>
                  <a:lnTo>
                    <a:pt x="26806" y="19525"/>
                  </a:lnTo>
                  <a:lnTo>
                    <a:pt x="27375" y="19403"/>
                  </a:lnTo>
                  <a:lnTo>
                    <a:pt x="27823" y="19281"/>
                  </a:lnTo>
                  <a:lnTo>
                    <a:pt x="28311" y="19118"/>
                  </a:lnTo>
                  <a:lnTo>
                    <a:pt x="28758" y="18915"/>
                  </a:lnTo>
                  <a:lnTo>
                    <a:pt x="29206" y="18712"/>
                  </a:lnTo>
                  <a:lnTo>
                    <a:pt x="29613" y="18508"/>
                  </a:lnTo>
                  <a:lnTo>
                    <a:pt x="30060" y="18264"/>
                  </a:lnTo>
                  <a:lnTo>
                    <a:pt x="30833" y="17695"/>
                  </a:lnTo>
                  <a:lnTo>
                    <a:pt x="31565" y="17044"/>
                  </a:lnTo>
                  <a:lnTo>
                    <a:pt x="32257" y="16352"/>
                  </a:lnTo>
                  <a:lnTo>
                    <a:pt x="32867" y="15580"/>
                  </a:lnTo>
                  <a:lnTo>
                    <a:pt x="33395" y="14766"/>
                  </a:lnTo>
                  <a:lnTo>
                    <a:pt x="33680" y="14278"/>
                  </a:lnTo>
                  <a:lnTo>
                    <a:pt x="33884" y="13749"/>
                  </a:lnTo>
                  <a:lnTo>
                    <a:pt x="34128" y="13261"/>
                  </a:lnTo>
                  <a:lnTo>
                    <a:pt x="34290" y="12732"/>
                  </a:lnTo>
                  <a:lnTo>
                    <a:pt x="34453" y="12204"/>
                  </a:lnTo>
                  <a:lnTo>
                    <a:pt x="34575" y="11634"/>
                  </a:lnTo>
                  <a:lnTo>
                    <a:pt x="34697" y="11105"/>
                  </a:lnTo>
                  <a:lnTo>
                    <a:pt x="34778" y="10536"/>
                  </a:lnTo>
                  <a:lnTo>
                    <a:pt x="34819" y="9966"/>
                  </a:lnTo>
                  <a:lnTo>
                    <a:pt x="34819" y="9438"/>
                  </a:lnTo>
                  <a:lnTo>
                    <a:pt x="34819" y="8868"/>
                  </a:lnTo>
                  <a:lnTo>
                    <a:pt x="34819" y="8299"/>
                  </a:lnTo>
                  <a:lnTo>
                    <a:pt x="34738" y="7729"/>
                  </a:lnTo>
                  <a:lnTo>
                    <a:pt x="34656" y="7200"/>
                  </a:lnTo>
                  <a:lnTo>
                    <a:pt x="34575" y="6631"/>
                  </a:lnTo>
                  <a:lnTo>
                    <a:pt x="34412" y="6102"/>
                  </a:lnTo>
                  <a:lnTo>
                    <a:pt x="34290" y="5533"/>
                  </a:lnTo>
                  <a:lnTo>
                    <a:pt x="34087" y="5004"/>
                  </a:lnTo>
                  <a:lnTo>
                    <a:pt x="33884" y="4475"/>
                  </a:lnTo>
                  <a:lnTo>
                    <a:pt x="33640" y="3946"/>
                  </a:lnTo>
                  <a:lnTo>
                    <a:pt x="33395" y="3499"/>
                  </a:lnTo>
                  <a:lnTo>
                    <a:pt x="33111" y="3051"/>
                  </a:lnTo>
                  <a:lnTo>
                    <a:pt x="32826" y="2604"/>
                  </a:lnTo>
                  <a:lnTo>
                    <a:pt x="32501" y="2238"/>
                  </a:lnTo>
                  <a:lnTo>
                    <a:pt x="32134" y="1831"/>
                  </a:lnTo>
                  <a:lnTo>
                    <a:pt x="31768" y="1465"/>
                  </a:lnTo>
                  <a:lnTo>
                    <a:pt x="31362" y="1180"/>
                  </a:lnTo>
                  <a:lnTo>
                    <a:pt x="30914" y="896"/>
                  </a:lnTo>
                  <a:lnTo>
                    <a:pt x="30426" y="611"/>
                  </a:lnTo>
                  <a:lnTo>
                    <a:pt x="29938" y="407"/>
                  </a:lnTo>
                  <a:lnTo>
                    <a:pt x="29450" y="285"/>
                  </a:lnTo>
                  <a:lnTo>
                    <a:pt x="28921" y="163"/>
                  </a:lnTo>
                  <a:lnTo>
                    <a:pt x="28392" y="82"/>
                  </a:lnTo>
                  <a:lnTo>
                    <a:pt x="27823" y="41"/>
                  </a:lnTo>
                  <a:lnTo>
                    <a:pt x="2729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53" name="Google Shape;1253;p37"/>
          <p:cNvGrpSpPr/>
          <p:nvPr/>
        </p:nvGrpSpPr>
        <p:grpSpPr>
          <a:xfrm>
            <a:off x="315453" y="983523"/>
            <a:ext cx="3868252" cy="2120021"/>
            <a:chOff x="526736" y="916254"/>
            <a:chExt cx="4031857" cy="2258235"/>
          </a:xfrm>
        </p:grpSpPr>
        <p:sp>
          <p:nvSpPr>
            <p:cNvPr id="1254" name="Google Shape;1254;p37"/>
            <p:cNvSpPr/>
            <p:nvPr/>
          </p:nvSpPr>
          <p:spPr>
            <a:xfrm rot="10313485" flipH="1">
              <a:off x="1265357" y="1131401"/>
              <a:ext cx="3180219" cy="1827941"/>
            </a:xfrm>
            <a:custGeom>
              <a:avLst/>
              <a:gdLst/>
              <a:ahLst/>
              <a:cxnLst/>
              <a:rect l="l" t="t" r="r" b="b"/>
              <a:pathLst>
                <a:path w="34820" h="20014" extrusionOk="0">
                  <a:moveTo>
                    <a:pt x="27294" y="1"/>
                  </a:moveTo>
                  <a:lnTo>
                    <a:pt x="26765" y="41"/>
                  </a:lnTo>
                  <a:lnTo>
                    <a:pt x="25626" y="123"/>
                  </a:lnTo>
                  <a:lnTo>
                    <a:pt x="24487" y="326"/>
                  </a:lnTo>
                  <a:lnTo>
                    <a:pt x="23348" y="529"/>
                  </a:lnTo>
                  <a:lnTo>
                    <a:pt x="22210" y="814"/>
                  </a:lnTo>
                  <a:lnTo>
                    <a:pt x="17044" y="1953"/>
                  </a:lnTo>
                  <a:lnTo>
                    <a:pt x="11878" y="3133"/>
                  </a:lnTo>
                  <a:lnTo>
                    <a:pt x="10698" y="3377"/>
                  </a:lnTo>
                  <a:lnTo>
                    <a:pt x="9559" y="3662"/>
                  </a:lnTo>
                  <a:lnTo>
                    <a:pt x="8380" y="3987"/>
                  </a:lnTo>
                  <a:lnTo>
                    <a:pt x="7281" y="4394"/>
                  </a:lnTo>
                  <a:lnTo>
                    <a:pt x="6264" y="4760"/>
                  </a:lnTo>
                  <a:lnTo>
                    <a:pt x="5288" y="5248"/>
                  </a:lnTo>
                  <a:lnTo>
                    <a:pt x="4353" y="5777"/>
                  </a:lnTo>
                  <a:lnTo>
                    <a:pt x="3905" y="6061"/>
                  </a:lnTo>
                  <a:lnTo>
                    <a:pt x="3458" y="6387"/>
                  </a:lnTo>
                  <a:lnTo>
                    <a:pt x="2766" y="6997"/>
                  </a:lnTo>
                  <a:lnTo>
                    <a:pt x="2156" y="7648"/>
                  </a:lnTo>
                  <a:lnTo>
                    <a:pt x="1587" y="8339"/>
                  </a:lnTo>
                  <a:lnTo>
                    <a:pt x="1099" y="9112"/>
                  </a:lnTo>
                  <a:lnTo>
                    <a:pt x="692" y="9885"/>
                  </a:lnTo>
                  <a:lnTo>
                    <a:pt x="366" y="10699"/>
                  </a:lnTo>
                  <a:lnTo>
                    <a:pt x="244" y="11146"/>
                  </a:lnTo>
                  <a:lnTo>
                    <a:pt x="122" y="11553"/>
                  </a:lnTo>
                  <a:lnTo>
                    <a:pt x="82" y="11959"/>
                  </a:lnTo>
                  <a:lnTo>
                    <a:pt x="0" y="12407"/>
                  </a:lnTo>
                  <a:lnTo>
                    <a:pt x="0" y="12854"/>
                  </a:lnTo>
                  <a:lnTo>
                    <a:pt x="0" y="13261"/>
                  </a:lnTo>
                  <a:lnTo>
                    <a:pt x="41" y="13709"/>
                  </a:lnTo>
                  <a:lnTo>
                    <a:pt x="122" y="14115"/>
                  </a:lnTo>
                  <a:lnTo>
                    <a:pt x="244" y="14522"/>
                  </a:lnTo>
                  <a:lnTo>
                    <a:pt x="366" y="14929"/>
                  </a:lnTo>
                  <a:lnTo>
                    <a:pt x="529" y="15336"/>
                  </a:lnTo>
                  <a:lnTo>
                    <a:pt x="732" y="15742"/>
                  </a:lnTo>
                  <a:lnTo>
                    <a:pt x="1017" y="16190"/>
                  </a:lnTo>
                  <a:lnTo>
                    <a:pt x="1302" y="16597"/>
                  </a:lnTo>
                  <a:lnTo>
                    <a:pt x="1668" y="17003"/>
                  </a:lnTo>
                  <a:lnTo>
                    <a:pt x="1993" y="17369"/>
                  </a:lnTo>
                  <a:lnTo>
                    <a:pt x="2400" y="17695"/>
                  </a:lnTo>
                  <a:lnTo>
                    <a:pt x="2807" y="17980"/>
                  </a:lnTo>
                  <a:lnTo>
                    <a:pt x="3214" y="18264"/>
                  </a:lnTo>
                  <a:lnTo>
                    <a:pt x="3661" y="18549"/>
                  </a:lnTo>
                  <a:lnTo>
                    <a:pt x="4109" y="18793"/>
                  </a:lnTo>
                  <a:lnTo>
                    <a:pt x="4597" y="18996"/>
                  </a:lnTo>
                  <a:lnTo>
                    <a:pt x="5532" y="19363"/>
                  </a:lnTo>
                  <a:lnTo>
                    <a:pt x="6549" y="19607"/>
                  </a:lnTo>
                  <a:lnTo>
                    <a:pt x="7525" y="19810"/>
                  </a:lnTo>
                  <a:lnTo>
                    <a:pt x="8136" y="19891"/>
                  </a:lnTo>
                  <a:lnTo>
                    <a:pt x="8746" y="19932"/>
                  </a:lnTo>
                  <a:lnTo>
                    <a:pt x="10007" y="20013"/>
                  </a:lnTo>
                  <a:lnTo>
                    <a:pt x="11227" y="19973"/>
                  </a:lnTo>
                  <a:lnTo>
                    <a:pt x="12447" y="19891"/>
                  </a:lnTo>
                  <a:lnTo>
                    <a:pt x="14928" y="19688"/>
                  </a:lnTo>
                  <a:lnTo>
                    <a:pt x="16149" y="19566"/>
                  </a:lnTo>
                  <a:lnTo>
                    <a:pt x="17369" y="19485"/>
                  </a:lnTo>
                  <a:lnTo>
                    <a:pt x="18711" y="19444"/>
                  </a:lnTo>
                  <a:lnTo>
                    <a:pt x="20013" y="19485"/>
                  </a:lnTo>
                  <a:lnTo>
                    <a:pt x="22657" y="19566"/>
                  </a:lnTo>
                  <a:lnTo>
                    <a:pt x="23837" y="19647"/>
                  </a:lnTo>
                  <a:lnTo>
                    <a:pt x="25626" y="19647"/>
                  </a:lnTo>
                  <a:lnTo>
                    <a:pt x="26196" y="19607"/>
                  </a:lnTo>
                  <a:lnTo>
                    <a:pt x="26806" y="19525"/>
                  </a:lnTo>
                  <a:lnTo>
                    <a:pt x="27375" y="19403"/>
                  </a:lnTo>
                  <a:lnTo>
                    <a:pt x="27823" y="19281"/>
                  </a:lnTo>
                  <a:lnTo>
                    <a:pt x="28311" y="19118"/>
                  </a:lnTo>
                  <a:lnTo>
                    <a:pt x="28758" y="18915"/>
                  </a:lnTo>
                  <a:lnTo>
                    <a:pt x="29206" y="18712"/>
                  </a:lnTo>
                  <a:lnTo>
                    <a:pt x="29613" y="18508"/>
                  </a:lnTo>
                  <a:lnTo>
                    <a:pt x="30060" y="18264"/>
                  </a:lnTo>
                  <a:lnTo>
                    <a:pt x="30833" y="17695"/>
                  </a:lnTo>
                  <a:lnTo>
                    <a:pt x="31565" y="17044"/>
                  </a:lnTo>
                  <a:lnTo>
                    <a:pt x="32257" y="16352"/>
                  </a:lnTo>
                  <a:lnTo>
                    <a:pt x="32867" y="15580"/>
                  </a:lnTo>
                  <a:lnTo>
                    <a:pt x="33395" y="14766"/>
                  </a:lnTo>
                  <a:lnTo>
                    <a:pt x="33680" y="14278"/>
                  </a:lnTo>
                  <a:lnTo>
                    <a:pt x="33884" y="13749"/>
                  </a:lnTo>
                  <a:lnTo>
                    <a:pt x="34128" y="13261"/>
                  </a:lnTo>
                  <a:lnTo>
                    <a:pt x="34290" y="12732"/>
                  </a:lnTo>
                  <a:lnTo>
                    <a:pt x="34453" y="12204"/>
                  </a:lnTo>
                  <a:lnTo>
                    <a:pt x="34575" y="11634"/>
                  </a:lnTo>
                  <a:lnTo>
                    <a:pt x="34697" y="11105"/>
                  </a:lnTo>
                  <a:lnTo>
                    <a:pt x="34778" y="10536"/>
                  </a:lnTo>
                  <a:lnTo>
                    <a:pt x="34819" y="9966"/>
                  </a:lnTo>
                  <a:lnTo>
                    <a:pt x="34819" y="9438"/>
                  </a:lnTo>
                  <a:lnTo>
                    <a:pt x="34819" y="8868"/>
                  </a:lnTo>
                  <a:lnTo>
                    <a:pt x="34819" y="8299"/>
                  </a:lnTo>
                  <a:lnTo>
                    <a:pt x="34738" y="7729"/>
                  </a:lnTo>
                  <a:lnTo>
                    <a:pt x="34656" y="7200"/>
                  </a:lnTo>
                  <a:lnTo>
                    <a:pt x="34575" y="6631"/>
                  </a:lnTo>
                  <a:lnTo>
                    <a:pt x="34412" y="6102"/>
                  </a:lnTo>
                  <a:lnTo>
                    <a:pt x="34290" y="5533"/>
                  </a:lnTo>
                  <a:lnTo>
                    <a:pt x="34087" y="5004"/>
                  </a:lnTo>
                  <a:lnTo>
                    <a:pt x="33884" y="4475"/>
                  </a:lnTo>
                  <a:lnTo>
                    <a:pt x="33640" y="3946"/>
                  </a:lnTo>
                  <a:lnTo>
                    <a:pt x="33395" y="3499"/>
                  </a:lnTo>
                  <a:lnTo>
                    <a:pt x="33111" y="3051"/>
                  </a:lnTo>
                  <a:lnTo>
                    <a:pt x="32826" y="2604"/>
                  </a:lnTo>
                  <a:lnTo>
                    <a:pt x="32501" y="2238"/>
                  </a:lnTo>
                  <a:lnTo>
                    <a:pt x="32134" y="1831"/>
                  </a:lnTo>
                  <a:lnTo>
                    <a:pt x="31768" y="1465"/>
                  </a:lnTo>
                  <a:lnTo>
                    <a:pt x="31362" y="1180"/>
                  </a:lnTo>
                  <a:lnTo>
                    <a:pt x="30914" y="896"/>
                  </a:lnTo>
                  <a:lnTo>
                    <a:pt x="30426" y="611"/>
                  </a:lnTo>
                  <a:lnTo>
                    <a:pt x="29938" y="407"/>
                  </a:lnTo>
                  <a:lnTo>
                    <a:pt x="29450" y="285"/>
                  </a:lnTo>
                  <a:lnTo>
                    <a:pt x="28921" y="163"/>
                  </a:lnTo>
                  <a:lnTo>
                    <a:pt x="28392" y="82"/>
                  </a:lnTo>
                  <a:lnTo>
                    <a:pt x="27823" y="41"/>
                  </a:lnTo>
                  <a:lnTo>
                    <a:pt x="2729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5" name="Google Shape;1255;p37"/>
            <p:cNvSpPr/>
            <p:nvPr/>
          </p:nvSpPr>
          <p:spPr>
            <a:xfrm rot="-10313485">
              <a:off x="639755" y="1131401"/>
              <a:ext cx="3180219" cy="1827941"/>
            </a:xfrm>
            <a:custGeom>
              <a:avLst/>
              <a:gdLst/>
              <a:ahLst/>
              <a:cxnLst/>
              <a:rect l="l" t="t" r="r" b="b"/>
              <a:pathLst>
                <a:path w="34820" h="20014" extrusionOk="0">
                  <a:moveTo>
                    <a:pt x="27294" y="1"/>
                  </a:moveTo>
                  <a:lnTo>
                    <a:pt x="26765" y="41"/>
                  </a:lnTo>
                  <a:lnTo>
                    <a:pt x="25626" y="123"/>
                  </a:lnTo>
                  <a:lnTo>
                    <a:pt x="24487" y="326"/>
                  </a:lnTo>
                  <a:lnTo>
                    <a:pt x="23348" y="529"/>
                  </a:lnTo>
                  <a:lnTo>
                    <a:pt x="22210" y="814"/>
                  </a:lnTo>
                  <a:lnTo>
                    <a:pt x="17044" y="1953"/>
                  </a:lnTo>
                  <a:lnTo>
                    <a:pt x="11878" y="3133"/>
                  </a:lnTo>
                  <a:lnTo>
                    <a:pt x="10698" y="3377"/>
                  </a:lnTo>
                  <a:lnTo>
                    <a:pt x="9559" y="3662"/>
                  </a:lnTo>
                  <a:lnTo>
                    <a:pt x="8380" y="3987"/>
                  </a:lnTo>
                  <a:lnTo>
                    <a:pt x="7281" y="4394"/>
                  </a:lnTo>
                  <a:lnTo>
                    <a:pt x="6264" y="4760"/>
                  </a:lnTo>
                  <a:lnTo>
                    <a:pt x="5288" y="5248"/>
                  </a:lnTo>
                  <a:lnTo>
                    <a:pt x="4353" y="5777"/>
                  </a:lnTo>
                  <a:lnTo>
                    <a:pt x="3905" y="6061"/>
                  </a:lnTo>
                  <a:lnTo>
                    <a:pt x="3458" y="6387"/>
                  </a:lnTo>
                  <a:lnTo>
                    <a:pt x="2766" y="6997"/>
                  </a:lnTo>
                  <a:lnTo>
                    <a:pt x="2156" y="7648"/>
                  </a:lnTo>
                  <a:lnTo>
                    <a:pt x="1587" y="8339"/>
                  </a:lnTo>
                  <a:lnTo>
                    <a:pt x="1099" y="9112"/>
                  </a:lnTo>
                  <a:lnTo>
                    <a:pt x="692" y="9885"/>
                  </a:lnTo>
                  <a:lnTo>
                    <a:pt x="366" y="10699"/>
                  </a:lnTo>
                  <a:lnTo>
                    <a:pt x="244" y="11146"/>
                  </a:lnTo>
                  <a:lnTo>
                    <a:pt x="122" y="11553"/>
                  </a:lnTo>
                  <a:lnTo>
                    <a:pt x="82" y="11959"/>
                  </a:lnTo>
                  <a:lnTo>
                    <a:pt x="0" y="12407"/>
                  </a:lnTo>
                  <a:lnTo>
                    <a:pt x="0" y="12854"/>
                  </a:lnTo>
                  <a:lnTo>
                    <a:pt x="0" y="13261"/>
                  </a:lnTo>
                  <a:lnTo>
                    <a:pt x="41" y="13709"/>
                  </a:lnTo>
                  <a:lnTo>
                    <a:pt x="122" y="14115"/>
                  </a:lnTo>
                  <a:lnTo>
                    <a:pt x="244" y="14522"/>
                  </a:lnTo>
                  <a:lnTo>
                    <a:pt x="366" y="14929"/>
                  </a:lnTo>
                  <a:lnTo>
                    <a:pt x="529" y="15336"/>
                  </a:lnTo>
                  <a:lnTo>
                    <a:pt x="732" y="15742"/>
                  </a:lnTo>
                  <a:lnTo>
                    <a:pt x="1017" y="16190"/>
                  </a:lnTo>
                  <a:lnTo>
                    <a:pt x="1302" y="16597"/>
                  </a:lnTo>
                  <a:lnTo>
                    <a:pt x="1668" y="17003"/>
                  </a:lnTo>
                  <a:lnTo>
                    <a:pt x="1993" y="17369"/>
                  </a:lnTo>
                  <a:lnTo>
                    <a:pt x="2400" y="17695"/>
                  </a:lnTo>
                  <a:lnTo>
                    <a:pt x="2807" y="17980"/>
                  </a:lnTo>
                  <a:lnTo>
                    <a:pt x="3214" y="18264"/>
                  </a:lnTo>
                  <a:lnTo>
                    <a:pt x="3661" y="18549"/>
                  </a:lnTo>
                  <a:lnTo>
                    <a:pt x="4109" y="18793"/>
                  </a:lnTo>
                  <a:lnTo>
                    <a:pt x="4597" y="18996"/>
                  </a:lnTo>
                  <a:lnTo>
                    <a:pt x="5532" y="19363"/>
                  </a:lnTo>
                  <a:lnTo>
                    <a:pt x="6549" y="19607"/>
                  </a:lnTo>
                  <a:lnTo>
                    <a:pt x="7525" y="19810"/>
                  </a:lnTo>
                  <a:lnTo>
                    <a:pt x="8136" y="19891"/>
                  </a:lnTo>
                  <a:lnTo>
                    <a:pt x="8746" y="19932"/>
                  </a:lnTo>
                  <a:lnTo>
                    <a:pt x="10007" y="20013"/>
                  </a:lnTo>
                  <a:lnTo>
                    <a:pt x="11227" y="19973"/>
                  </a:lnTo>
                  <a:lnTo>
                    <a:pt x="12447" y="19891"/>
                  </a:lnTo>
                  <a:lnTo>
                    <a:pt x="14928" y="19688"/>
                  </a:lnTo>
                  <a:lnTo>
                    <a:pt x="16149" y="19566"/>
                  </a:lnTo>
                  <a:lnTo>
                    <a:pt x="17369" y="19485"/>
                  </a:lnTo>
                  <a:lnTo>
                    <a:pt x="18711" y="19444"/>
                  </a:lnTo>
                  <a:lnTo>
                    <a:pt x="20013" y="19485"/>
                  </a:lnTo>
                  <a:lnTo>
                    <a:pt x="22657" y="19566"/>
                  </a:lnTo>
                  <a:lnTo>
                    <a:pt x="23837" y="19647"/>
                  </a:lnTo>
                  <a:lnTo>
                    <a:pt x="25626" y="19647"/>
                  </a:lnTo>
                  <a:lnTo>
                    <a:pt x="26196" y="19607"/>
                  </a:lnTo>
                  <a:lnTo>
                    <a:pt x="26806" y="19525"/>
                  </a:lnTo>
                  <a:lnTo>
                    <a:pt x="27375" y="19403"/>
                  </a:lnTo>
                  <a:lnTo>
                    <a:pt x="27823" y="19281"/>
                  </a:lnTo>
                  <a:lnTo>
                    <a:pt x="28311" y="19118"/>
                  </a:lnTo>
                  <a:lnTo>
                    <a:pt x="28758" y="18915"/>
                  </a:lnTo>
                  <a:lnTo>
                    <a:pt x="29206" y="18712"/>
                  </a:lnTo>
                  <a:lnTo>
                    <a:pt x="29613" y="18508"/>
                  </a:lnTo>
                  <a:lnTo>
                    <a:pt x="30060" y="18264"/>
                  </a:lnTo>
                  <a:lnTo>
                    <a:pt x="30833" y="17695"/>
                  </a:lnTo>
                  <a:lnTo>
                    <a:pt x="31565" y="17044"/>
                  </a:lnTo>
                  <a:lnTo>
                    <a:pt x="32257" y="16352"/>
                  </a:lnTo>
                  <a:lnTo>
                    <a:pt x="32867" y="15580"/>
                  </a:lnTo>
                  <a:lnTo>
                    <a:pt x="33395" y="14766"/>
                  </a:lnTo>
                  <a:lnTo>
                    <a:pt x="33680" y="14278"/>
                  </a:lnTo>
                  <a:lnTo>
                    <a:pt x="33884" y="13749"/>
                  </a:lnTo>
                  <a:lnTo>
                    <a:pt x="34128" y="13261"/>
                  </a:lnTo>
                  <a:lnTo>
                    <a:pt x="34290" y="12732"/>
                  </a:lnTo>
                  <a:lnTo>
                    <a:pt x="34453" y="12204"/>
                  </a:lnTo>
                  <a:lnTo>
                    <a:pt x="34575" y="11634"/>
                  </a:lnTo>
                  <a:lnTo>
                    <a:pt x="34697" y="11105"/>
                  </a:lnTo>
                  <a:lnTo>
                    <a:pt x="34778" y="10536"/>
                  </a:lnTo>
                  <a:lnTo>
                    <a:pt x="34819" y="9966"/>
                  </a:lnTo>
                  <a:lnTo>
                    <a:pt x="34819" y="9438"/>
                  </a:lnTo>
                  <a:lnTo>
                    <a:pt x="34819" y="8868"/>
                  </a:lnTo>
                  <a:lnTo>
                    <a:pt x="34819" y="8299"/>
                  </a:lnTo>
                  <a:lnTo>
                    <a:pt x="34738" y="7729"/>
                  </a:lnTo>
                  <a:lnTo>
                    <a:pt x="34656" y="7200"/>
                  </a:lnTo>
                  <a:lnTo>
                    <a:pt x="34575" y="6631"/>
                  </a:lnTo>
                  <a:lnTo>
                    <a:pt x="34412" y="6102"/>
                  </a:lnTo>
                  <a:lnTo>
                    <a:pt x="34290" y="5533"/>
                  </a:lnTo>
                  <a:lnTo>
                    <a:pt x="34087" y="5004"/>
                  </a:lnTo>
                  <a:lnTo>
                    <a:pt x="33884" y="4475"/>
                  </a:lnTo>
                  <a:lnTo>
                    <a:pt x="33640" y="3946"/>
                  </a:lnTo>
                  <a:lnTo>
                    <a:pt x="33395" y="3499"/>
                  </a:lnTo>
                  <a:lnTo>
                    <a:pt x="33111" y="3051"/>
                  </a:lnTo>
                  <a:lnTo>
                    <a:pt x="32826" y="2604"/>
                  </a:lnTo>
                  <a:lnTo>
                    <a:pt x="32501" y="2238"/>
                  </a:lnTo>
                  <a:lnTo>
                    <a:pt x="32134" y="1831"/>
                  </a:lnTo>
                  <a:lnTo>
                    <a:pt x="31768" y="1465"/>
                  </a:lnTo>
                  <a:lnTo>
                    <a:pt x="31362" y="1180"/>
                  </a:lnTo>
                  <a:lnTo>
                    <a:pt x="30914" y="896"/>
                  </a:lnTo>
                  <a:lnTo>
                    <a:pt x="30426" y="611"/>
                  </a:lnTo>
                  <a:lnTo>
                    <a:pt x="29938" y="407"/>
                  </a:lnTo>
                  <a:lnTo>
                    <a:pt x="29450" y="285"/>
                  </a:lnTo>
                  <a:lnTo>
                    <a:pt x="28921" y="163"/>
                  </a:lnTo>
                  <a:lnTo>
                    <a:pt x="28392" y="82"/>
                  </a:lnTo>
                  <a:lnTo>
                    <a:pt x="27823" y="41"/>
                  </a:lnTo>
                  <a:lnTo>
                    <a:pt x="2729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56" name="Google Shape;1256;p37"/>
          <p:cNvSpPr txBox="1">
            <a:spLocks noGrp="1"/>
          </p:cNvSpPr>
          <p:nvPr>
            <p:ph type="title" idx="9"/>
          </p:nvPr>
        </p:nvSpPr>
        <p:spPr>
          <a:xfrm>
            <a:off x="3021764" y="3253426"/>
            <a:ext cx="1048200" cy="104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03</a:t>
            </a:r>
            <a:endParaRPr dirty="0"/>
          </a:p>
        </p:txBody>
      </p:sp>
      <p:sp>
        <p:nvSpPr>
          <p:cNvPr id="1257" name="Google Shape;1257;p37"/>
          <p:cNvSpPr txBox="1">
            <a:spLocks noGrp="1"/>
          </p:cNvSpPr>
          <p:nvPr>
            <p:ph type="title" idx="8"/>
          </p:nvPr>
        </p:nvSpPr>
        <p:spPr>
          <a:xfrm>
            <a:off x="323130" y="1423909"/>
            <a:ext cx="1048200" cy="104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01</a:t>
            </a:r>
            <a:endParaRPr dirty="0"/>
          </a:p>
        </p:txBody>
      </p:sp>
      <p:sp>
        <p:nvSpPr>
          <p:cNvPr id="1258" name="Google Shape;1258;p37"/>
          <p:cNvSpPr txBox="1">
            <a:spLocks noGrp="1"/>
          </p:cNvSpPr>
          <p:nvPr>
            <p:ph type="title" idx="13"/>
          </p:nvPr>
        </p:nvSpPr>
        <p:spPr>
          <a:xfrm>
            <a:off x="4776246" y="1289418"/>
            <a:ext cx="1048200" cy="104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02</a:t>
            </a:r>
            <a:endParaRPr dirty="0"/>
          </a:p>
        </p:txBody>
      </p:sp>
      <p:sp>
        <p:nvSpPr>
          <p:cNvPr id="1260" name="Google Shape;1260;p37"/>
          <p:cNvSpPr txBox="1">
            <a:spLocks noGrp="1"/>
          </p:cNvSpPr>
          <p:nvPr>
            <p:ph type="title" idx="15"/>
          </p:nvPr>
        </p:nvSpPr>
        <p:spPr>
          <a:xfrm>
            <a:off x="702089" y="348644"/>
            <a:ext cx="7704000" cy="5727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/>
              <a:t>Типы </a:t>
            </a:r>
            <a:r>
              <a:rPr lang="ru-RU" dirty="0" err="1" smtClean="0"/>
              <a:t>эмпатии</a:t>
            </a:r>
            <a:r>
              <a:rPr lang="ru-RU" dirty="0" smtClean="0"/>
              <a:t> </a:t>
            </a:r>
            <a:endParaRPr dirty="0"/>
          </a:p>
        </p:txBody>
      </p:sp>
      <p:sp>
        <p:nvSpPr>
          <p:cNvPr id="1262" name="Google Shape;1262;p37"/>
          <p:cNvSpPr txBox="1">
            <a:spLocks noGrp="1"/>
          </p:cNvSpPr>
          <p:nvPr>
            <p:ph type="subTitle" idx="1"/>
          </p:nvPr>
        </p:nvSpPr>
        <p:spPr>
          <a:xfrm>
            <a:off x="1496917" y="1634834"/>
            <a:ext cx="2297400" cy="525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dirty="0" smtClean="0"/>
              <a:t>Аффективная </a:t>
            </a:r>
            <a:r>
              <a:rPr lang="ru-RU" sz="2000" dirty="0" err="1" smtClean="0"/>
              <a:t>эмпатия</a:t>
            </a:r>
            <a:endParaRPr sz="2000" dirty="0"/>
          </a:p>
        </p:txBody>
      </p:sp>
      <p:sp>
        <p:nvSpPr>
          <p:cNvPr id="1264" name="Google Shape;1264;p37"/>
          <p:cNvSpPr txBox="1">
            <a:spLocks noGrp="1"/>
          </p:cNvSpPr>
          <p:nvPr>
            <p:ph type="subTitle" idx="3"/>
          </p:nvPr>
        </p:nvSpPr>
        <p:spPr>
          <a:xfrm>
            <a:off x="5846661" y="1387473"/>
            <a:ext cx="3210233" cy="1021448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dirty="0" smtClean="0"/>
              <a:t>Соматическая </a:t>
            </a:r>
            <a:r>
              <a:rPr lang="ru-RU" sz="2000" dirty="0" err="1" smtClean="0"/>
              <a:t>эмпатия</a:t>
            </a:r>
            <a:endParaRPr sz="2000" dirty="0"/>
          </a:p>
        </p:txBody>
      </p:sp>
      <p:sp>
        <p:nvSpPr>
          <p:cNvPr id="1266" name="Google Shape;1266;p37"/>
          <p:cNvSpPr txBox="1">
            <a:spLocks noGrp="1"/>
          </p:cNvSpPr>
          <p:nvPr>
            <p:ph type="subTitle" idx="5"/>
          </p:nvPr>
        </p:nvSpPr>
        <p:spPr>
          <a:xfrm>
            <a:off x="4129958" y="3152193"/>
            <a:ext cx="3006663" cy="1209081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dirty="0" smtClean="0"/>
              <a:t>Когнитивная </a:t>
            </a:r>
            <a:r>
              <a:rPr lang="ru-RU" sz="2000" dirty="0" err="1" smtClean="0"/>
              <a:t>эмпатия</a:t>
            </a:r>
            <a:endParaRPr sz="2000" dirty="0"/>
          </a:p>
        </p:txBody>
      </p:sp>
      <p:grpSp>
        <p:nvGrpSpPr>
          <p:cNvPr id="1269" name="Google Shape;1269;p37"/>
          <p:cNvGrpSpPr/>
          <p:nvPr/>
        </p:nvGrpSpPr>
        <p:grpSpPr>
          <a:xfrm>
            <a:off x="7680381" y="1216202"/>
            <a:ext cx="307124" cy="305294"/>
            <a:chOff x="1026043" y="1162815"/>
            <a:chExt cx="307124" cy="305294"/>
          </a:xfrm>
        </p:grpSpPr>
        <p:sp>
          <p:nvSpPr>
            <p:cNvPr id="1270" name="Google Shape;1270;p37"/>
            <p:cNvSpPr/>
            <p:nvPr/>
          </p:nvSpPr>
          <p:spPr>
            <a:xfrm>
              <a:off x="1026043" y="1162815"/>
              <a:ext cx="307124" cy="305294"/>
            </a:xfrm>
            <a:custGeom>
              <a:avLst/>
              <a:gdLst/>
              <a:ahLst/>
              <a:cxnLst/>
              <a:rect l="l" t="t" r="r" b="b"/>
              <a:pathLst>
                <a:path w="6712" h="6672" extrusionOk="0">
                  <a:moveTo>
                    <a:pt x="2766" y="1"/>
                  </a:moveTo>
                  <a:lnTo>
                    <a:pt x="2644" y="41"/>
                  </a:lnTo>
                  <a:lnTo>
                    <a:pt x="2563" y="82"/>
                  </a:lnTo>
                  <a:lnTo>
                    <a:pt x="2441" y="163"/>
                  </a:lnTo>
                  <a:lnTo>
                    <a:pt x="2359" y="245"/>
                  </a:lnTo>
                  <a:lnTo>
                    <a:pt x="2319" y="367"/>
                  </a:lnTo>
                  <a:lnTo>
                    <a:pt x="2237" y="651"/>
                  </a:lnTo>
                  <a:lnTo>
                    <a:pt x="2197" y="936"/>
                  </a:lnTo>
                  <a:lnTo>
                    <a:pt x="2197" y="1221"/>
                  </a:lnTo>
                  <a:lnTo>
                    <a:pt x="2237" y="1506"/>
                  </a:lnTo>
                  <a:lnTo>
                    <a:pt x="2075" y="1343"/>
                  </a:lnTo>
                  <a:lnTo>
                    <a:pt x="1871" y="1221"/>
                  </a:lnTo>
                  <a:lnTo>
                    <a:pt x="1546" y="1139"/>
                  </a:lnTo>
                  <a:lnTo>
                    <a:pt x="1424" y="1099"/>
                  </a:lnTo>
                  <a:lnTo>
                    <a:pt x="1261" y="1139"/>
                  </a:lnTo>
                  <a:lnTo>
                    <a:pt x="1139" y="1180"/>
                  </a:lnTo>
                  <a:lnTo>
                    <a:pt x="1017" y="1262"/>
                  </a:lnTo>
                  <a:lnTo>
                    <a:pt x="895" y="1343"/>
                  </a:lnTo>
                  <a:lnTo>
                    <a:pt x="814" y="1506"/>
                  </a:lnTo>
                  <a:lnTo>
                    <a:pt x="773" y="1790"/>
                  </a:lnTo>
                  <a:lnTo>
                    <a:pt x="773" y="2075"/>
                  </a:lnTo>
                  <a:lnTo>
                    <a:pt x="854" y="2360"/>
                  </a:lnTo>
                  <a:lnTo>
                    <a:pt x="1017" y="2604"/>
                  </a:lnTo>
                  <a:lnTo>
                    <a:pt x="1180" y="2807"/>
                  </a:lnTo>
                  <a:lnTo>
                    <a:pt x="1383" y="3011"/>
                  </a:lnTo>
                  <a:lnTo>
                    <a:pt x="1017" y="2970"/>
                  </a:lnTo>
                  <a:lnTo>
                    <a:pt x="814" y="3011"/>
                  </a:lnTo>
                  <a:lnTo>
                    <a:pt x="651" y="3051"/>
                  </a:lnTo>
                  <a:lnTo>
                    <a:pt x="407" y="3214"/>
                  </a:lnTo>
                  <a:lnTo>
                    <a:pt x="204" y="3377"/>
                  </a:lnTo>
                  <a:lnTo>
                    <a:pt x="82" y="3621"/>
                  </a:lnTo>
                  <a:lnTo>
                    <a:pt x="0" y="3865"/>
                  </a:lnTo>
                  <a:lnTo>
                    <a:pt x="0" y="4109"/>
                  </a:lnTo>
                  <a:lnTo>
                    <a:pt x="82" y="4353"/>
                  </a:lnTo>
                  <a:lnTo>
                    <a:pt x="244" y="4516"/>
                  </a:lnTo>
                  <a:lnTo>
                    <a:pt x="488" y="4678"/>
                  </a:lnTo>
                  <a:lnTo>
                    <a:pt x="692" y="4719"/>
                  </a:lnTo>
                  <a:lnTo>
                    <a:pt x="936" y="4760"/>
                  </a:lnTo>
                  <a:lnTo>
                    <a:pt x="1424" y="4719"/>
                  </a:lnTo>
                  <a:lnTo>
                    <a:pt x="1180" y="5004"/>
                  </a:lnTo>
                  <a:lnTo>
                    <a:pt x="1098" y="5166"/>
                  </a:lnTo>
                  <a:lnTo>
                    <a:pt x="1058" y="5370"/>
                  </a:lnTo>
                  <a:lnTo>
                    <a:pt x="1017" y="5655"/>
                  </a:lnTo>
                  <a:lnTo>
                    <a:pt x="1098" y="5939"/>
                  </a:lnTo>
                  <a:lnTo>
                    <a:pt x="1139" y="6061"/>
                  </a:lnTo>
                  <a:lnTo>
                    <a:pt x="1220" y="6143"/>
                  </a:lnTo>
                  <a:lnTo>
                    <a:pt x="1342" y="6265"/>
                  </a:lnTo>
                  <a:lnTo>
                    <a:pt x="1464" y="6305"/>
                  </a:lnTo>
                  <a:lnTo>
                    <a:pt x="1709" y="6387"/>
                  </a:lnTo>
                  <a:lnTo>
                    <a:pt x="1993" y="6387"/>
                  </a:lnTo>
                  <a:lnTo>
                    <a:pt x="2237" y="6346"/>
                  </a:lnTo>
                  <a:lnTo>
                    <a:pt x="2481" y="6224"/>
                  </a:lnTo>
                  <a:lnTo>
                    <a:pt x="2685" y="6021"/>
                  </a:lnTo>
                  <a:lnTo>
                    <a:pt x="2888" y="5777"/>
                  </a:lnTo>
                  <a:lnTo>
                    <a:pt x="3010" y="6102"/>
                  </a:lnTo>
                  <a:lnTo>
                    <a:pt x="3092" y="6265"/>
                  </a:lnTo>
                  <a:lnTo>
                    <a:pt x="3173" y="6387"/>
                  </a:lnTo>
                  <a:lnTo>
                    <a:pt x="3295" y="6509"/>
                  </a:lnTo>
                  <a:lnTo>
                    <a:pt x="3417" y="6590"/>
                  </a:lnTo>
                  <a:lnTo>
                    <a:pt x="3580" y="6671"/>
                  </a:lnTo>
                  <a:lnTo>
                    <a:pt x="3905" y="6671"/>
                  </a:lnTo>
                  <a:lnTo>
                    <a:pt x="4108" y="6590"/>
                  </a:lnTo>
                  <a:lnTo>
                    <a:pt x="4312" y="6468"/>
                  </a:lnTo>
                  <a:lnTo>
                    <a:pt x="4475" y="6305"/>
                  </a:lnTo>
                  <a:lnTo>
                    <a:pt x="4597" y="6102"/>
                  </a:lnTo>
                  <a:lnTo>
                    <a:pt x="4678" y="5777"/>
                  </a:lnTo>
                  <a:lnTo>
                    <a:pt x="4678" y="5451"/>
                  </a:lnTo>
                  <a:lnTo>
                    <a:pt x="4841" y="5533"/>
                  </a:lnTo>
                  <a:lnTo>
                    <a:pt x="5003" y="5573"/>
                  </a:lnTo>
                  <a:lnTo>
                    <a:pt x="5166" y="5614"/>
                  </a:lnTo>
                  <a:lnTo>
                    <a:pt x="5329" y="5573"/>
                  </a:lnTo>
                  <a:lnTo>
                    <a:pt x="5491" y="5533"/>
                  </a:lnTo>
                  <a:lnTo>
                    <a:pt x="5654" y="5492"/>
                  </a:lnTo>
                  <a:lnTo>
                    <a:pt x="5817" y="5370"/>
                  </a:lnTo>
                  <a:lnTo>
                    <a:pt x="5939" y="5248"/>
                  </a:lnTo>
                  <a:lnTo>
                    <a:pt x="6061" y="5085"/>
                  </a:lnTo>
                  <a:lnTo>
                    <a:pt x="6142" y="4922"/>
                  </a:lnTo>
                  <a:lnTo>
                    <a:pt x="6183" y="4760"/>
                  </a:lnTo>
                  <a:lnTo>
                    <a:pt x="6224" y="4597"/>
                  </a:lnTo>
                  <a:lnTo>
                    <a:pt x="6224" y="4434"/>
                  </a:lnTo>
                  <a:lnTo>
                    <a:pt x="6183" y="4231"/>
                  </a:lnTo>
                  <a:lnTo>
                    <a:pt x="6102" y="4068"/>
                  </a:lnTo>
                  <a:lnTo>
                    <a:pt x="6020" y="3946"/>
                  </a:lnTo>
                  <a:lnTo>
                    <a:pt x="6183" y="3865"/>
                  </a:lnTo>
                  <a:lnTo>
                    <a:pt x="6346" y="3783"/>
                  </a:lnTo>
                  <a:lnTo>
                    <a:pt x="6468" y="3702"/>
                  </a:lnTo>
                  <a:lnTo>
                    <a:pt x="6549" y="3539"/>
                  </a:lnTo>
                  <a:lnTo>
                    <a:pt x="6630" y="3417"/>
                  </a:lnTo>
                  <a:lnTo>
                    <a:pt x="6712" y="3255"/>
                  </a:lnTo>
                  <a:lnTo>
                    <a:pt x="6712" y="3051"/>
                  </a:lnTo>
                  <a:lnTo>
                    <a:pt x="6712" y="2889"/>
                  </a:lnTo>
                  <a:lnTo>
                    <a:pt x="6671" y="2685"/>
                  </a:lnTo>
                  <a:lnTo>
                    <a:pt x="6590" y="2522"/>
                  </a:lnTo>
                  <a:lnTo>
                    <a:pt x="6468" y="2360"/>
                  </a:lnTo>
                  <a:lnTo>
                    <a:pt x="6346" y="2238"/>
                  </a:lnTo>
                  <a:lnTo>
                    <a:pt x="6183" y="2156"/>
                  </a:lnTo>
                  <a:lnTo>
                    <a:pt x="6020" y="2116"/>
                  </a:lnTo>
                  <a:lnTo>
                    <a:pt x="5858" y="2075"/>
                  </a:lnTo>
                  <a:lnTo>
                    <a:pt x="5654" y="2075"/>
                  </a:lnTo>
                  <a:lnTo>
                    <a:pt x="5776" y="1750"/>
                  </a:lnTo>
                  <a:lnTo>
                    <a:pt x="5817" y="1546"/>
                  </a:lnTo>
                  <a:lnTo>
                    <a:pt x="5817" y="1384"/>
                  </a:lnTo>
                  <a:lnTo>
                    <a:pt x="5776" y="1099"/>
                  </a:lnTo>
                  <a:lnTo>
                    <a:pt x="5654" y="855"/>
                  </a:lnTo>
                  <a:lnTo>
                    <a:pt x="5491" y="651"/>
                  </a:lnTo>
                  <a:lnTo>
                    <a:pt x="5369" y="570"/>
                  </a:lnTo>
                  <a:lnTo>
                    <a:pt x="5247" y="489"/>
                  </a:lnTo>
                  <a:lnTo>
                    <a:pt x="4963" y="448"/>
                  </a:lnTo>
                  <a:lnTo>
                    <a:pt x="4678" y="489"/>
                  </a:lnTo>
                  <a:lnTo>
                    <a:pt x="4434" y="570"/>
                  </a:lnTo>
                  <a:lnTo>
                    <a:pt x="4190" y="733"/>
                  </a:lnTo>
                  <a:lnTo>
                    <a:pt x="3946" y="977"/>
                  </a:lnTo>
                  <a:lnTo>
                    <a:pt x="3783" y="1262"/>
                  </a:lnTo>
                  <a:lnTo>
                    <a:pt x="3661" y="895"/>
                  </a:lnTo>
                  <a:lnTo>
                    <a:pt x="3458" y="448"/>
                  </a:lnTo>
                  <a:lnTo>
                    <a:pt x="3336" y="245"/>
                  </a:lnTo>
                  <a:lnTo>
                    <a:pt x="3132" y="82"/>
                  </a:lnTo>
                  <a:lnTo>
                    <a:pt x="3010" y="41"/>
                  </a:lnTo>
                  <a:lnTo>
                    <a:pt x="2888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1" name="Google Shape;1271;p37"/>
            <p:cNvSpPr/>
            <p:nvPr/>
          </p:nvSpPr>
          <p:spPr>
            <a:xfrm>
              <a:off x="1109780" y="1246551"/>
              <a:ext cx="169440" cy="158275"/>
            </a:xfrm>
            <a:custGeom>
              <a:avLst/>
              <a:gdLst/>
              <a:ahLst/>
              <a:cxnLst/>
              <a:rect l="l" t="t" r="r" b="b"/>
              <a:pathLst>
                <a:path w="3703" h="3459" extrusionOk="0">
                  <a:moveTo>
                    <a:pt x="1668" y="1"/>
                  </a:moveTo>
                  <a:lnTo>
                    <a:pt x="1424" y="82"/>
                  </a:lnTo>
                  <a:lnTo>
                    <a:pt x="1140" y="164"/>
                  </a:lnTo>
                  <a:lnTo>
                    <a:pt x="936" y="286"/>
                  </a:lnTo>
                  <a:lnTo>
                    <a:pt x="692" y="448"/>
                  </a:lnTo>
                  <a:lnTo>
                    <a:pt x="489" y="652"/>
                  </a:lnTo>
                  <a:lnTo>
                    <a:pt x="285" y="896"/>
                  </a:lnTo>
                  <a:lnTo>
                    <a:pt x="163" y="1140"/>
                  </a:lnTo>
                  <a:lnTo>
                    <a:pt x="41" y="1425"/>
                  </a:lnTo>
                  <a:lnTo>
                    <a:pt x="1" y="1709"/>
                  </a:lnTo>
                  <a:lnTo>
                    <a:pt x="1" y="1994"/>
                  </a:lnTo>
                  <a:lnTo>
                    <a:pt x="82" y="2320"/>
                  </a:lnTo>
                  <a:lnTo>
                    <a:pt x="204" y="2604"/>
                  </a:lnTo>
                  <a:lnTo>
                    <a:pt x="367" y="2848"/>
                  </a:lnTo>
                  <a:lnTo>
                    <a:pt x="570" y="3052"/>
                  </a:lnTo>
                  <a:lnTo>
                    <a:pt x="814" y="3214"/>
                  </a:lnTo>
                  <a:lnTo>
                    <a:pt x="1058" y="3336"/>
                  </a:lnTo>
                  <a:lnTo>
                    <a:pt x="1302" y="3418"/>
                  </a:lnTo>
                  <a:lnTo>
                    <a:pt x="1587" y="3458"/>
                  </a:lnTo>
                  <a:lnTo>
                    <a:pt x="1912" y="3458"/>
                  </a:lnTo>
                  <a:lnTo>
                    <a:pt x="2197" y="3377"/>
                  </a:lnTo>
                  <a:lnTo>
                    <a:pt x="2441" y="3255"/>
                  </a:lnTo>
                  <a:lnTo>
                    <a:pt x="2726" y="3092"/>
                  </a:lnTo>
                  <a:lnTo>
                    <a:pt x="2970" y="2889"/>
                  </a:lnTo>
                  <a:lnTo>
                    <a:pt x="3173" y="2686"/>
                  </a:lnTo>
                  <a:lnTo>
                    <a:pt x="3377" y="2401"/>
                  </a:lnTo>
                  <a:lnTo>
                    <a:pt x="3539" y="2157"/>
                  </a:lnTo>
                  <a:lnTo>
                    <a:pt x="3621" y="1831"/>
                  </a:lnTo>
                  <a:lnTo>
                    <a:pt x="3702" y="1547"/>
                  </a:lnTo>
                  <a:lnTo>
                    <a:pt x="3702" y="1303"/>
                  </a:lnTo>
                  <a:lnTo>
                    <a:pt x="3661" y="1059"/>
                  </a:lnTo>
                  <a:lnTo>
                    <a:pt x="3580" y="815"/>
                  </a:lnTo>
                  <a:lnTo>
                    <a:pt x="3458" y="611"/>
                  </a:lnTo>
                  <a:lnTo>
                    <a:pt x="3336" y="448"/>
                  </a:lnTo>
                  <a:lnTo>
                    <a:pt x="3173" y="286"/>
                  </a:lnTo>
                  <a:lnTo>
                    <a:pt x="2929" y="164"/>
                  </a:lnTo>
                  <a:lnTo>
                    <a:pt x="2726" y="82"/>
                  </a:lnTo>
                  <a:lnTo>
                    <a:pt x="244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2" name="Google Shape;1272;p37"/>
            <p:cNvSpPr/>
            <p:nvPr/>
          </p:nvSpPr>
          <p:spPr>
            <a:xfrm>
              <a:off x="1200974" y="1274509"/>
              <a:ext cx="18669" cy="18623"/>
            </a:xfrm>
            <a:custGeom>
              <a:avLst/>
              <a:gdLst/>
              <a:ahLst/>
              <a:cxnLst/>
              <a:rect l="l" t="t" r="r" b="b"/>
              <a:pathLst>
                <a:path w="408" h="407" extrusionOk="0">
                  <a:moveTo>
                    <a:pt x="204" y="0"/>
                  </a:moveTo>
                  <a:lnTo>
                    <a:pt x="123" y="41"/>
                  </a:lnTo>
                  <a:lnTo>
                    <a:pt x="82" y="81"/>
                  </a:lnTo>
                  <a:lnTo>
                    <a:pt x="41" y="122"/>
                  </a:lnTo>
                  <a:lnTo>
                    <a:pt x="1" y="204"/>
                  </a:lnTo>
                  <a:lnTo>
                    <a:pt x="41" y="285"/>
                  </a:lnTo>
                  <a:lnTo>
                    <a:pt x="82" y="326"/>
                  </a:lnTo>
                  <a:lnTo>
                    <a:pt x="123" y="366"/>
                  </a:lnTo>
                  <a:lnTo>
                    <a:pt x="204" y="407"/>
                  </a:lnTo>
                  <a:lnTo>
                    <a:pt x="285" y="366"/>
                  </a:lnTo>
                  <a:lnTo>
                    <a:pt x="367" y="326"/>
                  </a:lnTo>
                  <a:lnTo>
                    <a:pt x="407" y="285"/>
                  </a:lnTo>
                  <a:lnTo>
                    <a:pt x="407" y="204"/>
                  </a:lnTo>
                  <a:lnTo>
                    <a:pt x="407" y="122"/>
                  </a:lnTo>
                  <a:lnTo>
                    <a:pt x="367" y="81"/>
                  </a:lnTo>
                  <a:lnTo>
                    <a:pt x="285" y="41"/>
                  </a:lnTo>
                  <a:lnTo>
                    <a:pt x="20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3" name="Google Shape;1273;p37"/>
            <p:cNvSpPr/>
            <p:nvPr/>
          </p:nvSpPr>
          <p:spPr>
            <a:xfrm>
              <a:off x="1158191" y="1281922"/>
              <a:ext cx="18623" cy="16793"/>
            </a:xfrm>
            <a:custGeom>
              <a:avLst/>
              <a:gdLst/>
              <a:ahLst/>
              <a:cxnLst/>
              <a:rect l="l" t="t" r="r" b="b"/>
              <a:pathLst>
                <a:path w="407" h="367" extrusionOk="0">
                  <a:moveTo>
                    <a:pt x="122" y="1"/>
                  </a:moveTo>
                  <a:lnTo>
                    <a:pt x="41" y="42"/>
                  </a:lnTo>
                  <a:lnTo>
                    <a:pt x="0" y="123"/>
                  </a:lnTo>
                  <a:lnTo>
                    <a:pt x="0" y="164"/>
                  </a:lnTo>
                  <a:lnTo>
                    <a:pt x="0" y="245"/>
                  </a:lnTo>
                  <a:lnTo>
                    <a:pt x="41" y="326"/>
                  </a:lnTo>
                  <a:lnTo>
                    <a:pt x="82" y="367"/>
                  </a:lnTo>
                  <a:lnTo>
                    <a:pt x="285" y="367"/>
                  </a:lnTo>
                  <a:lnTo>
                    <a:pt x="366" y="326"/>
                  </a:lnTo>
                  <a:lnTo>
                    <a:pt x="407" y="245"/>
                  </a:lnTo>
                  <a:lnTo>
                    <a:pt x="407" y="164"/>
                  </a:lnTo>
                  <a:lnTo>
                    <a:pt x="407" y="123"/>
                  </a:lnTo>
                  <a:lnTo>
                    <a:pt x="366" y="42"/>
                  </a:lnTo>
                  <a:lnTo>
                    <a:pt x="326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4" name="Google Shape;1274;p37"/>
            <p:cNvSpPr/>
            <p:nvPr/>
          </p:nvSpPr>
          <p:spPr>
            <a:xfrm>
              <a:off x="1143274" y="1328457"/>
              <a:ext cx="16793" cy="18669"/>
            </a:xfrm>
            <a:custGeom>
              <a:avLst/>
              <a:gdLst/>
              <a:ahLst/>
              <a:cxnLst/>
              <a:rect l="l" t="t" r="r" b="b"/>
              <a:pathLst>
                <a:path w="367" h="408" extrusionOk="0">
                  <a:moveTo>
                    <a:pt x="123" y="1"/>
                  </a:moveTo>
                  <a:lnTo>
                    <a:pt x="41" y="82"/>
                  </a:lnTo>
                  <a:lnTo>
                    <a:pt x="1" y="123"/>
                  </a:lnTo>
                  <a:lnTo>
                    <a:pt x="1" y="204"/>
                  </a:lnTo>
                  <a:lnTo>
                    <a:pt x="1" y="285"/>
                  </a:lnTo>
                  <a:lnTo>
                    <a:pt x="41" y="326"/>
                  </a:lnTo>
                  <a:lnTo>
                    <a:pt x="123" y="367"/>
                  </a:lnTo>
                  <a:lnTo>
                    <a:pt x="204" y="407"/>
                  </a:lnTo>
                  <a:lnTo>
                    <a:pt x="285" y="367"/>
                  </a:lnTo>
                  <a:lnTo>
                    <a:pt x="326" y="326"/>
                  </a:lnTo>
                  <a:lnTo>
                    <a:pt x="367" y="285"/>
                  </a:lnTo>
                  <a:lnTo>
                    <a:pt x="367" y="204"/>
                  </a:lnTo>
                  <a:lnTo>
                    <a:pt x="367" y="123"/>
                  </a:lnTo>
                  <a:lnTo>
                    <a:pt x="326" y="82"/>
                  </a:lnTo>
                  <a:lnTo>
                    <a:pt x="28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5" name="Google Shape;1275;p37"/>
            <p:cNvSpPr/>
            <p:nvPr/>
          </p:nvSpPr>
          <p:spPr>
            <a:xfrm>
              <a:off x="1182351" y="1356369"/>
              <a:ext cx="16839" cy="18669"/>
            </a:xfrm>
            <a:custGeom>
              <a:avLst/>
              <a:gdLst/>
              <a:ahLst/>
              <a:cxnLst/>
              <a:rect l="l" t="t" r="r" b="b"/>
              <a:pathLst>
                <a:path w="368" h="408" extrusionOk="0">
                  <a:moveTo>
                    <a:pt x="123" y="1"/>
                  </a:moveTo>
                  <a:lnTo>
                    <a:pt x="42" y="42"/>
                  </a:lnTo>
                  <a:lnTo>
                    <a:pt x="1" y="123"/>
                  </a:lnTo>
                  <a:lnTo>
                    <a:pt x="1" y="204"/>
                  </a:lnTo>
                  <a:lnTo>
                    <a:pt x="1" y="286"/>
                  </a:lnTo>
                  <a:lnTo>
                    <a:pt x="42" y="326"/>
                  </a:lnTo>
                  <a:lnTo>
                    <a:pt x="123" y="367"/>
                  </a:lnTo>
                  <a:lnTo>
                    <a:pt x="204" y="408"/>
                  </a:lnTo>
                  <a:lnTo>
                    <a:pt x="286" y="367"/>
                  </a:lnTo>
                  <a:lnTo>
                    <a:pt x="326" y="326"/>
                  </a:lnTo>
                  <a:lnTo>
                    <a:pt x="367" y="286"/>
                  </a:lnTo>
                  <a:lnTo>
                    <a:pt x="367" y="204"/>
                  </a:lnTo>
                  <a:lnTo>
                    <a:pt x="367" y="123"/>
                  </a:lnTo>
                  <a:lnTo>
                    <a:pt x="326" y="42"/>
                  </a:lnTo>
                  <a:lnTo>
                    <a:pt x="286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6" name="Google Shape;1276;p37"/>
            <p:cNvSpPr/>
            <p:nvPr/>
          </p:nvSpPr>
          <p:spPr>
            <a:xfrm>
              <a:off x="1225180" y="1319168"/>
              <a:ext cx="18669" cy="18669"/>
            </a:xfrm>
            <a:custGeom>
              <a:avLst/>
              <a:gdLst/>
              <a:ahLst/>
              <a:cxnLst/>
              <a:rect l="l" t="t" r="r" b="b"/>
              <a:pathLst>
                <a:path w="408" h="408" extrusionOk="0">
                  <a:moveTo>
                    <a:pt x="123" y="0"/>
                  </a:moveTo>
                  <a:lnTo>
                    <a:pt x="82" y="41"/>
                  </a:lnTo>
                  <a:lnTo>
                    <a:pt x="41" y="122"/>
                  </a:lnTo>
                  <a:lnTo>
                    <a:pt x="1" y="204"/>
                  </a:lnTo>
                  <a:lnTo>
                    <a:pt x="41" y="244"/>
                  </a:lnTo>
                  <a:lnTo>
                    <a:pt x="82" y="326"/>
                  </a:lnTo>
                  <a:lnTo>
                    <a:pt x="123" y="366"/>
                  </a:lnTo>
                  <a:lnTo>
                    <a:pt x="204" y="407"/>
                  </a:lnTo>
                  <a:lnTo>
                    <a:pt x="285" y="366"/>
                  </a:lnTo>
                  <a:lnTo>
                    <a:pt x="367" y="326"/>
                  </a:lnTo>
                  <a:lnTo>
                    <a:pt x="407" y="244"/>
                  </a:lnTo>
                  <a:lnTo>
                    <a:pt x="407" y="204"/>
                  </a:lnTo>
                  <a:lnTo>
                    <a:pt x="407" y="122"/>
                  </a:lnTo>
                  <a:lnTo>
                    <a:pt x="367" y="41"/>
                  </a:lnTo>
                  <a:lnTo>
                    <a:pt x="285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7" name="Google Shape;1277;p37"/>
            <p:cNvSpPr/>
            <p:nvPr/>
          </p:nvSpPr>
          <p:spPr>
            <a:xfrm>
              <a:off x="1186103" y="1309834"/>
              <a:ext cx="18669" cy="18669"/>
            </a:xfrm>
            <a:custGeom>
              <a:avLst/>
              <a:gdLst/>
              <a:ahLst/>
              <a:cxnLst/>
              <a:rect l="l" t="t" r="r" b="b"/>
              <a:pathLst>
                <a:path w="408" h="408" extrusionOk="0">
                  <a:moveTo>
                    <a:pt x="204" y="1"/>
                  </a:moveTo>
                  <a:lnTo>
                    <a:pt x="122" y="42"/>
                  </a:lnTo>
                  <a:lnTo>
                    <a:pt x="82" y="82"/>
                  </a:lnTo>
                  <a:lnTo>
                    <a:pt x="41" y="123"/>
                  </a:lnTo>
                  <a:lnTo>
                    <a:pt x="0" y="204"/>
                  </a:lnTo>
                  <a:lnTo>
                    <a:pt x="41" y="286"/>
                  </a:lnTo>
                  <a:lnTo>
                    <a:pt x="82" y="367"/>
                  </a:lnTo>
                  <a:lnTo>
                    <a:pt x="122" y="408"/>
                  </a:lnTo>
                  <a:lnTo>
                    <a:pt x="285" y="408"/>
                  </a:lnTo>
                  <a:lnTo>
                    <a:pt x="366" y="367"/>
                  </a:lnTo>
                  <a:lnTo>
                    <a:pt x="407" y="286"/>
                  </a:lnTo>
                  <a:lnTo>
                    <a:pt x="407" y="204"/>
                  </a:lnTo>
                  <a:lnTo>
                    <a:pt x="407" y="123"/>
                  </a:lnTo>
                  <a:lnTo>
                    <a:pt x="366" y="82"/>
                  </a:lnTo>
                  <a:lnTo>
                    <a:pt x="285" y="42"/>
                  </a:lnTo>
                  <a:lnTo>
                    <a:pt x="20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78" name="Google Shape;1278;p37"/>
          <p:cNvSpPr/>
          <p:nvPr/>
        </p:nvSpPr>
        <p:spPr>
          <a:xfrm>
            <a:off x="4347627" y="2435376"/>
            <a:ext cx="303418" cy="303418"/>
          </a:xfrm>
          <a:custGeom>
            <a:avLst/>
            <a:gdLst/>
            <a:ahLst/>
            <a:cxnLst/>
            <a:rect l="l" t="t" r="r" b="b"/>
            <a:pathLst>
              <a:path w="6631" h="6631" extrusionOk="0">
                <a:moveTo>
                  <a:pt x="2685" y="1"/>
                </a:moveTo>
                <a:lnTo>
                  <a:pt x="2604" y="41"/>
                </a:lnTo>
                <a:lnTo>
                  <a:pt x="2563" y="123"/>
                </a:lnTo>
                <a:lnTo>
                  <a:pt x="2563" y="204"/>
                </a:lnTo>
                <a:lnTo>
                  <a:pt x="2604" y="2604"/>
                </a:lnTo>
                <a:lnTo>
                  <a:pt x="204" y="2645"/>
                </a:lnTo>
                <a:lnTo>
                  <a:pt x="123" y="2645"/>
                </a:lnTo>
                <a:lnTo>
                  <a:pt x="41" y="2685"/>
                </a:lnTo>
                <a:lnTo>
                  <a:pt x="1" y="2767"/>
                </a:lnTo>
                <a:lnTo>
                  <a:pt x="1" y="2807"/>
                </a:lnTo>
                <a:lnTo>
                  <a:pt x="1" y="3865"/>
                </a:lnTo>
                <a:lnTo>
                  <a:pt x="1" y="3946"/>
                </a:lnTo>
                <a:lnTo>
                  <a:pt x="82" y="4028"/>
                </a:lnTo>
                <a:lnTo>
                  <a:pt x="285" y="4028"/>
                </a:lnTo>
                <a:lnTo>
                  <a:pt x="367" y="3987"/>
                </a:lnTo>
                <a:lnTo>
                  <a:pt x="529" y="3987"/>
                </a:lnTo>
                <a:lnTo>
                  <a:pt x="1099" y="3946"/>
                </a:lnTo>
                <a:lnTo>
                  <a:pt x="2604" y="3946"/>
                </a:lnTo>
                <a:lnTo>
                  <a:pt x="2645" y="6427"/>
                </a:lnTo>
                <a:lnTo>
                  <a:pt x="2645" y="6509"/>
                </a:lnTo>
                <a:lnTo>
                  <a:pt x="2685" y="6549"/>
                </a:lnTo>
                <a:lnTo>
                  <a:pt x="2767" y="6590"/>
                </a:lnTo>
                <a:lnTo>
                  <a:pt x="2848" y="6631"/>
                </a:lnTo>
                <a:lnTo>
                  <a:pt x="3865" y="6631"/>
                </a:lnTo>
                <a:lnTo>
                  <a:pt x="3946" y="6590"/>
                </a:lnTo>
                <a:lnTo>
                  <a:pt x="3987" y="6590"/>
                </a:lnTo>
                <a:lnTo>
                  <a:pt x="4068" y="6468"/>
                </a:lnTo>
                <a:lnTo>
                  <a:pt x="4028" y="6305"/>
                </a:lnTo>
                <a:lnTo>
                  <a:pt x="4028" y="6224"/>
                </a:lnTo>
                <a:lnTo>
                  <a:pt x="3987" y="6061"/>
                </a:lnTo>
                <a:lnTo>
                  <a:pt x="3987" y="5451"/>
                </a:lnTo>
                <a:lnTo>
                  <a:pt x="3946" y="3946"/>
                </a:lnTo>
                <a:lnTo>
                  <a:pt x="6509" y="3946"/>
                </a:lnTo>
                <a:lnTo>
                  <a:pt x="6550" y="3906"/>
                </a:lnTo>
                <a:lnTo>
                  <a:pt x="6590" y="3824"/>
                </a:lnTo>
                <a:lnTo>
                  <a:pt x="6631" y="3743"/>
                </a:lnTo>
                <a:lnTo>
                  <a:pt x="6631" y="2767"/>
                </a:lnTo>
                <a:lnTo>
                  <a:pt x="6590" y="2685"/>
                </a:lnTo>
                <a:lnTo>
                  <a:pt x="6550" y="2604"/>
                </a:lnTo>
                <a:lnTo>
                  <a:pt x="6509" y="2563"/>
                </a:lnTo>
                <a:lnTo>
                  <a:pt x="3946" y="2563"/>
                </a:lnTo>
                <a:lnTo>
                  <a:pt x="3946" y="163"/>
                </a:lnTo>
                <a:lnTo>
                  <a:pt x="3946" y="123"/>
                </a:lnTo>
                <a:lnTo>
                  <a:pt x="3906" y="41"/>
                </a:lnTo>
                <a:lnTo>
                  <a:pt x="3824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392021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" name="Google Shape;1136;p35"/>
          <p:cNvSpPr txBox="1">
            <a:spLocks noGrp="1"/>
          </p:cNvSpPr>
          <p:nvPr>
            <p:ph type="ctrTitle"/>
          </p:nvPr>
        </p:nvSpPr>
        <p:spPr>
          <a:xfrm>
            <a:off x="3075093" y="1104053"/>
            <a:ext cx="5828349" cy="331893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ru-RU" sz="2800" dirty="0" smtClean="0">
                <a:solidFill>
                  <a:schemeClr val="accent1"/>
                </a:solidFill>
              </a:rPr>
              <a:t>«</a:t>
            </a:r>
            <a:r>
              <a:rPr lang="ru-RU" sz="2800" dirty="0" smtClean="0">
                <a:solidFill>
                  <a:schemeClr val="accent1"/>
                </a:solidFill>
              </a:rPr>
              <a:t>Мир эмоций: </a:t>
            </a:r>
            <a:r>
              <a:rPr lang="ru-RU" sz="2800" dirty="0" smtClean="0">
                <a:solidFill>
                  <a:schemeClr val="accent1"/>
                </a:solidFill>
              </a:rPr>
              <a:t/>
            </a:r>
            <a:br>
              <a:rPr lang="ru-RU" sz="2800" dirty="0" smtClean="0">
                <a:solidFill>
                  <a:schemeClr val="accent1"/>
                </a:solidFill>
              </a:rPr>
            </a:br>
            <a:r>
              <a:rPr lang="ru-RU" sz="2800" dirty="0" smtClean="0">
                <a:solidFill>
                  <a:schemeClr val="accent1"/>
                </a:solidFill>
              </a:rPr>
              <a:t>понимай</a:t>
            </a:r>
            <a:r>
              <a:rPr lang="ru-RU" sz="2800" dirty="0" smtClean="0">
                <a:solidFill>
                  <a:schemeClr val="accent1"/>
                </a:solidFill>
              </a:rPr>
              <a:t>, выражай, </a:t>
            </a:r>
            <a:r>
              <a:rPr lang="ru-RU" sz="2800" dirty="0" smtClean="0">
                <a:solidFill>
                  <a:schemeClr val="accent1"/>
                </a:solidFill>
              </a:rPr>
              <a:t>управляй»</a:t>
            </a:r>
            <a:br>
              <a:rPr lang="ru-RU" sz="2800" dirty="0" smtClean="0">
                <a:solidFill>
                  <a:schemeClr val="accent1"/>
                </a:solidFill>
              </a:rPr>
            </a:br>
            <a:r>
              <a:rPr lang="ru-RU" sz="2000" b="0" dirty="0" smtClean="0">
                <a:solidFill>
                  <a:schemeClr val="tx1"/>
                </a:solidFill>
              </a:rPr>
              <a:t>(</a:t>
            </a:r>
            <a:r>
              <a:rPr lang="ru-RU" sz="2000" b="0" dirty="0" smtClean="0"/>
              <a:t>развитие </a:t>
            </a:r>
            <a:r>
              <a:rPr lang="ru-RU" sz="2000" b="0" dirty="0"/>
              <a:t>эмоционального интеллекта у детей дошкольного возраста с ограниченными возможностями здоровья в условиях дошкольного образовательного </a:t>
            </a:r>
            <a:r>
              <a:rPr lang="ru-RU" sz="2000" b="0" dirty="0" smtClean="0"/>
              <a:t>учреждения)</a:t>
            </a:r>
            <a:r>
              <a:rPr lang="ru-RU" sz="2000" b="0" dirty="0"/>
              <a:t/>
            </a:r>
            <a:br>
              <a:rPr lang="ru-RU" sz="2000" b="0" dirty="0"/>
            </a:br>
            <a:r>
              <a:rPr lang="ru-RU" sz="2000" dirty="0"/>
              <a:t/>
            </a:r>
            <a:br>
              <a:rPr lang="ru-RU" sz="2000" dirty="0"/>
            </a:br>
            <a:endParaRPr sz="2800" dirty="0"/>
          </a:p>
        </p:txBody>
      </p:sp>
      <p:sp>
        <p:nvSpPr>
          <p:cNvPr id="1137" name="Google Shape;1137;p35"/>
          <p:cNvSpPr txBox="1">
            <a:spLocks noGrp="1"/>
          </p:cNvSpPr>
          <p:nvPr>
            <p:ph type="subTitle" idx="1"/>
          </p:nvPr>
        </p:nvSpPr>
        <p:spPr>
          <a:xfrm>
            <a:off x="857298" y="64115"/>
            <a:ext cx="7422974" cy="33659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200" dirty="0" smtClean="0"/>
              <a:t>Муниципальное бюджетное дошкольное образовательное учреждение детский сад №56 «Искорка»</a:t>
            </a:r>
            <a:endParaRPr sz="1200" dirty="0"/>
          </a:p>
        </p:txBody>
      </p:sp>
      <p:sp>
        <p:nvSpPr>
          <p:cNvPr id="1233" name="Google Shape;1233;p35"/>
          <p:cNvSpPr/>
          <p:nvPr/>
        </p:nvSpPr>
        <p:spPr>
          <a:xfrm rot="2037842">
            <a:off x="4432020" y="2953647"/>
            <a:ext cx="2997993" cy="2058854"/>
          </a:xfrm>
          <a:custGeom>
            <a:avLst/>
            <a:gdLst/>
            <a:ahLst/>
            <a:cxnLst/>
            <a:rect l="l" t="t" r="r" b="b"/>
            <a:pathLst>
              <a:path w="16190" h="11268" extrusionOk="0">
                <a:moveTo>
                  <a:pt x="15945" y="1"/>
                </a:moveTo>
                <a:lnTo>
                  <a:pt x="15864" y="41"/>
                </a:lnTo>
                <a:lnTo>
                  <a:pt x="12895" y="2319"/>
                </a:lnTo>
                <a:lnTo>
                  <a:pt x="9844" y="4516"/>
                </a:lnTo>
                <a:lnTo>
                  <a:pt x="6793" y="6631"/>
                </a:lnTo>
                <a:lnTo>
                  <a:pt x="3661" y="8705"/>
                </a:lnTo>
                <a:lnTo>
                  <a:pt x="1871" y="9804"/>
                </a:lnTo>
                <a:lnTo>
                  <a:pt x="82" y="10942"/>
                </a:lnTo>
                <a:lnTo>
                  <a:pt x="41" y="10983"/>
                </a:lnTo>
                <a:lnTo>
                  <a:pt x="0" y="11064"/>
                </a:lnTo>
                <a:lnTo>
                  <a:pt x="0" y="11105"/>
                </a:lnTo>
                <a:lnTo>
                  <a:pt x="41" y="11186"/>
                </a:lnTo>
                <a:lnTo>
                  <a:pt x="82" y="11227"/>
                </a:lnTo>
                <a:lnTo>
                  <a:pt x="122" y="11268"/>
                </a:lnTo>
                <a:lnTo>
                  <a:pt x="285" y="11268"/>
                </a:lnTo>
                <a:lnTo>
                  <a:pt x="3458" y="9275"/>
                </a:lnTo>
                <a:lnTo>
                  <a:pt x="6631" y="7200"/>
                </a:lnTo>
                <a:lnTo>
                  <a:pt x="9722" y="5044"/>
                </a:lnTo>
                <a:lnTo>
                  <a:pt x="12773" y="2848"/>
                </a:lnTo>
                <a:lnTo>
                  <a:pt x="14440" y="1587"/>
                </a:lnTo>
                <a:lnTo>
                  <a:pt x="16108" y="326"/>
                </a:lnTo>
                <a:lnTo>
                  <a:pt x="16149" y="245"/>
                </a:lnTo>
                <a:lnTo>
                  <a:pt x="16189" y="204"/>
                </a:lnTo>
                <a:lnTo>
                  <a:pt x="16149" y="123"/>
                </a:lnTo>
                <a:lnTo>
                  <a:pt x="16108" y="82"/>
                </a:lnTo>
                <a:lnTo>
                  <a:pt x="15986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" name="TextBox 1"/>
          <p:cNvSpPr txBox="1"/>
          <p:nvPr/>
        </p:nvSpPr>
        <p:spPr>
          <a:xfrm>
            <a:off x="3359573" y="4654204"/>
            <a:ext cx="1733973" cy="307777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/>
              <a:t> </a:t>
            </a:r>
            <a:r>
              <a:rPr lang="ru-RU" dirty="0" smtClean="0"/>
              <a:t>г. Сургут, 2024 г. 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9911" y="1487827"/>
            <a:ext cx="1988723" cy="2312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12142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" name="Google Shape;1136;p35"/>
          <p:cNvSpPr txBox="1">
            <a:spLocks noGrp="1"/>
          </p:cNvSpPr>
          <p:nvPr>
            <p:ph type="ctrTitle"/>
          </p:nvPr>
        </p:nvSpPr>
        <p:spPr>
          <a:xfrm>
            <a:off x="223520" y="1431008"/>
            <a:ext cx="8791787" cy="271176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ru-RU" sz="2800" dirty="0" smtClean="0">
                <a:solidFill>
                  <a:schemeClr val="accent1"/>
                </a:solidFill>
              </a:rPr>
              <a:t/>
            </a:r>
            <a:br>
              <a:rPr lang="ru-RU" sz="2800" dirty="0" smtClean="0">
                <a:solidFill>
                  <a:schemeClr val="accent1"/>
                </a:solidFill>
              </a:rPr>
            </a:br>
            <a:r>
              <a:rPr lang="ru-RU" sz="3200" dirty="0" smtClean="0">
                <a:solidFill>
                  <a:schemeClr val="accent1"/>
                </a:solidFill>
              </a:rPr>
              <a:t>«</a:t>
            </a:r>
            <a:r>
              <a:rPr lang="ru-RU" sz="3200" dirty="0" smtClean="0">
                <a:solidFill>
                  <a:schemeClr val="accent1"/>
                </a:solidFill>
              </a:rPr>
              <a:t>Мир эмоций: </a:t>
            </a:r>
            <a:r>
              <a:rPr lang="ru-RU" sz="3200" dirty="0" smtClean="0">
                <a:solidFill>
                  <a:schemeClr val="accent1"/>
                </a:solidFill>
              </a:rPr>
              <a:t/>
            </a:r>
            <a:br>
              <a:rPr lang="ru-RU" sz="3200" dirty="0" smtClean="0">
                <a:solidFill>
                  <a:schemeClr val="accent1"/>
                </a:solidFill>
              </a:rPr>
            </a:br>
            <a:r>
              <a:rPr lang="ru-RU" sz="3200" dirty="0" smtClean="0">
                <a:solidFill>
                  <a:schemeClr val="accent1"/>
                </a:solidFill>
              </a:rPr>
              <a:t>понимай</a:t>
            </a:r>
            <a:r>
              <a:rPr lang="ru-RU" sz="3200" dirty="0" smtClean="0">
                <a:solidFill>
                  <a:schemeClr val="accent1"/>
                </a:solidFill>
              </a:rPr>
              <a:t>, выражай, </a:t>
            </a:r>
            <a:r>
              <a:rPr lang="ru-RU" sz="3200" dirty="0" smtClean="0">
                <a:solidFill>
                  <a:schemeClr val="accent1"/>
                </a:solidFill>
              </a:rPr>
              <a:t>управляй»</a:t>
            </a:r>
            <a:r>
              <a:rPr lang="ru-RU" sz="2800" dirty="0" smtClean="0">
                <a:solidFill>
                  <a:schemeClr val="accent1"/>
                </a:solidFill>
              </a:rPr>
              <a:t/>
            </a:r>
            <a:br>
              <a:rPr lang="ru-RU" sz="2800" dirty="0" smtClean="0">
                <a:solidFill>
                  <a:schemeClr val="accent1"/>
                </a:solidFill>
              </a:rPr>
            </a:br>
            <a:r>
              <a:rPr lang="ru-RU" sz="2000" b="0" dirty="0" smtClean="0">
                <a:solidFill>
                  <a:schemeClr val="tx1"/>
                </a:solidFill>
              </a:rPr>
              <a:t>(</a:t>
            </a:r>
            <a:r>
              <a:rPr lang="ru-RU" sz="2000" b="0" dirty="0" smtClean="0"/>
              <a:t>развитие </a:t>
            </a:r>
            <a:r>
              <a:rPr lang="ru-RU" sz="2000" b="0" dirty="0"/>
              <a:t>эмоционального интеллекта у детей дошкольного возраста с ограниченными возможностями здоровья в условиях дошкольного образовательного </a:t>
            </a:r>
            <a:r>
              <a:rPr lang="ru-RU" sz="2000" b="0" dirty="0" smtClean="0"/>
              <a:t>учреждения)</a:t>
            </a:r>
            <a:r>
              <a:rPr lang="ru-RU" sz="2000" b="0" dirty="0"/>
              <a:t/>
            </a:r>
            <a:br>
              <a:rPr lang="ru-RU" sz="2000" b="0" dirty="0"/>
            </a:br>
            <a:r>
              <a:rPr lang="ru-RU" sz="2000" dirty="0"/>
              <a:t/>
            </a:r>
            <a:br>
              <a:rPr lang="ru-RU" sz="2000" dirty="0"/>
            </a:br>
            <a:endParaRPr sz="2800" dirty="0"/>
          </a:p>
        </p:txBody>
      </p:sp>
      <p:sp>
        <p:nvSpPr>
          <p:cNvPr id="1137" name="Google Shape;1137;p35"/>
          <p:cNvSpPr txBox="1">
            <a:spLocks noGrp="1"/>
          </p:cNvSpPr>
          <p:nvPr>
            <p:ph type="subTitle" idx="1"/>
          </p:nvPr>
        </p:nvSpPr>
        <p:spPr>
          <a:xfrm>
            <a:off x="857298" y="64115"/>
            <a:ext cx="7422974" cy="33659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200" dirty="0" smtClean="0"/>
              <a:t>Муниципальное бюджетное дошкольное образовательное учреждение детский сад №56 «Искорка»</a:t>
            </a:r>
            <a:endParaRPr sz="1200" dirty="0"/>
          </a:p>
        </p:txBody>
      </p:sp>
      <p:sp>
        <p:nvSpPr>
          <p:cNvPr id="1233" name="Google Shape;1233;p35"/>
          <p:cNvSpPr/>
          <p:nvPr/>
        </p:nvSpPr>
        <p:spPr>
          <a:xfrm rot="2037842">
            <a:off x="2802427" y="2736898"/>
            <a:ext cx="2997993" cy="2058854"/>
          </a:xfrm>
          <a:custGeom>
            <a:avLst/>
            <a:gdLst/>
            <a:ahLst/>
            <a:cxnLst/>
            <a:rect l="l" t="t" r="r" b="b"/>
            <a:pathLst>
              <a:path w="16190" h="11268" extrusionOk="0">
                <a:moveTo>
                  <a:pt x="15945" y="1"/>
                </a:moveTo>
                <a:lnTo>
                  <a:pt x="15864" y="41"/>
                </a:lnTo>
                <a:lnTo>
                  <a:pt x="12895" y="2319"/>
                </a:lnTo>
                <a:lnTo>
                  <a:pt x="9844" y="4516"/>
                </a:lnTo>
                <a:lnTo>
                  <a:pt x="6793" y="6631"/>
                </a:lnTo>
                <a:lnTo>
                  <a:pt x="3661" y="8705"/>
                </a:lnTo>
                <a:lnTo>
                  <a:pt x="1871" y="9804"/>
                </a:lnTo>
                <a:lnTo>
                  <a:pt x="82" y="10942"/>
                </a:lnTo>
                <a:lnTo>
                  <a:pt x="41" y="10983"/>
                </a:lnTo>
                <a:lnTo>
                  <a:pt x="0" y="11064"/>
                </a:lnTo>
                <a:lnTo>
                  <a:pt x="0" y="11105"/>
                </a:lnTo>
                <a:lnTo>
                  <a:pt x="41" y="11186"/>
                </a:lnTo>
                <a:lnTo>
                  <a:pt x="82" y="11227"/>
                </a:lnTo>
                <a:lnTo>
                  <a:pt x="122" y="11268"/>
                </a:lnTo>
                <a:lnTo>
                  <a:pt x="285" y="11268"/>
                </a:lnTo>
                <a:lnTo>
                  <a:pt x="3458" y="9275"/>
                </a:lnTo>
                <a:lnTo>
                  <a:pt x="6631" y="7200"/>
                </a:lnTo>
                <a:lnTo>
                  <a:pt x="9722" y="5044"/>
                </a:lnTo>
                <a:lnTo>
                  <a:pt x="12773" y="2848"/>
                </a:lnTo>
                <a:lnTo>
                  <a:pt x="14440" y="1587"/>
                </a:lnTo>
                <a:lnTo>
                  <a:pt x="16108" y="326"/>
                </a:lnTo>
                <a:lnTo>
                  <a:pt x="16149" y="245"/>
                </a:lnTo>
                <a:lnTo>
                  <a:pt x="16189" y="204"/>
                </a:lnTo>
                <a:lnTo>
                  <a:pt x="16149" y="123"/>
                </a:lnTo>
                <a:lnTo>
                  <a:pt x="16108" y="82"/>
                </a:lnTo>
                <a:lnTo>
                  <a:pt x="15986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" name="TextBox 1"/>
          <p:cNvSpPr txBox="1"/>
          <p:nvPr/>
        </p:nvSpPr>
        <p:spPr>
          <a:xfrm>
            <a:off x="3312160" y="4726420"/>
            <a:ext cx="1733973" cy="307777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/>
              <a:t> </a:t>
            </a:r>
            <a:r>
              <a:rPr lang="ru-RU" dirty="0" smtClean="0"/>
              <a:t>г. Сургут, 2024 г.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27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" name="Google Shape;1136;p35"/>
          <p:cNvSpPr txBox="1">
            <a:spLocks noGrp="1"/>
          </p:cNvSpPr>
          <p:nvPr>
            <p:ph type="ctrTitle"/>
          </p:nvPr>
        </p:nvSpPr>
        <p:spPr>
          <a:xfrm>
            <a:off x="856224" y="976613"/>
            <a:ext cx="7513014" cy="367286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fontAlgn="base"/>
            <a:r>
              <a:rPr lang="ru-RU" sz="1800" b="0" dirty="0" smtClean="0"/>
              <a:t>		План </a:t>
            </a:r>
            <a:r>
              <a:rPr lang="ru-RU" sz="1800" b="0" dirty="0"/>
              <a:t>работы тематической площадки № 2</a:t>
            </a:r>
            <a:r>
              <a:rPr lang="ru-RU" sz="1800" b="0" dirty="0" smtClean="0"/>
              <a:t/>
            </a:r>
            <a:br>
              <a:rPr lang="ru-RU" sz="1800" b="0" dirty="0" smtClean="0"/>
            </a:br>
            <a:r>
              <a:rPr lang="ru-RU" sz="2800" b="0" dirty="0"/>
              <a:t/>
            </a:r>
            <a:br>
              <a:rPr lang="ru-RU" sz="2800" b="0" dirty="0"/>
            </a:br>
            <a:r>
              <a:rPr lang="ru-RU" sz="1400" b="0" dirty="0"/>
              <a:t>1. «Техники обучения детей с ОВЗ распознаванию эмоций» </a:t>
            </a:r>
            <a:r>
              <a:rPr lang="ru-RU" sz="1400" b="0" dirty="0" smtClean="0"/>
              <a:t/>
            </a:r>
            <a:br>
              <a:rPr lang="ru-RU" sz="1400" b="0" dirty="0" smtClean="0"/>
            </a:br>
            <a:r>
              <a:rPr lang="ru-RU" sz="1400" b="0" dirty="0" smtClean="0"/>
              <a:t>Выступающие: М.В</a:t>
            </a:r>
            <a:r>
              <a:rPr lang="ru-RU" sz="1400" b="0" dirty="0"/>
              <a:t>. </a:t>
            </a:r>
            <a:r>
              <a:rPr lang="ru-RU" sz="1400" b="0" dirty="0" err="1"/>
              <a:t>Сандркина</a:t>
            </a:r>
            <a:r>
              <a:rPr lang="ru-RU" sz="1400" b="0" dirty="0"/>
              <a:t>, А.А. Шевелева, </a:t>
            </a:r>
            <a:r>
              <a:rPr lang="ru-RU" sz="1400" b="0" dirty="0" smtClean="0"/>
              <a:t>педагоги-психологи</a:t>
            </a:r>
            <a:br>
              <a:rPr lang="ru-RU" sz="1400" b="0" dirty="0" smtClean="0"/>
            </a:br>
            <a:r>
              <a:rPr lang="ru-RU" sz="1400" b="0" dirty="0"/>
              <a:t/>
            </a:r>
            <a:br>
              <a:rPr lang="ru-RU" sz="1400" b="0" dirty="0"/>
            </a:br>
            <a:r>
              <a:rPr lang="ru-RU" sz="1400" b="0" dirty="0"/>
              <a:t>2. «Развитие эмоционально-волевой сферы детей с ОВЗ через использование комплекса нейропсихологических упражнений» </a:t>
            </a:r>
            <a:r>
              <a:rPr lang="ru-RU" sz="1400" b="0" dirty="0" smtClean="0"/>
              <a:t/>
            </a:r>
            <a:br>
              <a:rPr lang="ru-RU" sz="1400" b="0" dirty="0" smtClean="0"/>
            </a:br>
            <a:r>
              <a:rPr lang="ru-RU" sz="1400" b="0" dirty="0" smtClean="0"/>
              <a:t>И.К</a:t>
            </a:r>
            <a:r>
              <a:rPr lang="ru-RU" sz="1400" b="0" dirty="0"/>
              <a:t>. Сефиханова, А.Ю. </a:t>
            </a:r>
            <a:r>
              <a:rPr lang="ru-RU" sz="1400" b="0" dirty="0" smtClean="0"/>
              <a:t>педагог-психолог</a:t>
            </a:r>
            <a:br>
              <a:rPr lang="ru-RU" sz="1400" b="0" dirty="0" smtClean="0"/>
            </a:br>
            <a:r>
              <a:rPr lang="ru-RU" sz="1400" b="0" dirty="0" smtClean="0"/>
              <a:t/>
            </a:r>
            <a:br>
              <a:rPr lang="ru-RU" sz="1400" b="0" dirty="0" smtClean="0"/>
            </a:br>
            <a:r>
              <a:rPr lang="ru-RU" sz="1400" b="0" dirty="0" smtClean="0"/>
              <a:t>3</a:t>
            </a:r>
            <a:r>
              <a:rPr lang="ru-RU" sz="1400" b="0" dirty="0"/>
              <a:t>. «Эффективные техники релаксации как основа управления эмоциями детей с ОВЗ» </a:t>
            </a:r>
            <a:r>
              <a:rPr lang="ru-RU" sz="1400" b="0" dirty="0" smtClean="0"/>
              <a:t/>
            </a:r>
            <a:br>
              <a:rPr lang="ru-RU" sz="1400" b="0" dirty="0" smtClean="0"/>
            </a:br>
            <a:r>
              <a:rPr lang="ru-RU" sz="1400" b="0" dirty="0" smtClean="0"/>
              <a:t>И.Ю</a:t>
            </a:r>
            <a:r>
              <a:rPr lang="ru-RU" sz="1400" b="0" dirty="0"/>
              <a:t>. Турбина, А.Н. Кулемина, педагоги–психологи </a:t>
            </a:r>
            <a:r>
              <a:rPr lang="ru-RU" sz="1400" b="0" dirty="0" smtClean="0"/>
              <a:t/>
            </a:r>
            <a:br>
              <a:rPr lang="ru-RU" sz="1400" b="0" dirty="0" smtClean="0"/>
            </a:br>
            <a:r>
              <a:rPr lang="ru-RU" sz="1400" b="0" dirty="0" smtClean="0"/>
              <a:t/>
            </a:r>
            <a:br>
              <a:rPr lang="ru-RU" sz="1400" b="0" dirty="0" smtClean="0"/>
            </a:br>
            <a:r>
              <a:rPr lang="ru-RU" sz="1400" b="0" dirty="0" smtClean="0"/>
              <a:t>4</a:t>
            </a:r>
            <a:r>
              <a:rPr lang="ru-RU" sz="1400" b="0" dirty="0"/>
              <a:t>. «</a:t>
            </a:r>
            <a:r>
              <a:rPr lang="ru-RU" sz="1400" b="0" dirty="0" err="1"/>
              <a:t>Эмпатия</a:t>
            </a:r>
            <a:r>
              <a:rPr lang="ru-RU" sz="1400" b="0" dirty="0"/>
              <a:t> взрослого как залог психологического здоровья ребенка с ОВЗ» </a:t>
            </a:r>
            <a:r>
              <a:rPr lang="ru-RU" sz="1400" b="0" dirty="0" smtClean="0"/>
              <a:t>Выступающие: А.А. Дружук</a:t>
            </a:r>
            <a:r>
              <a:rPr lang="ru-RU" sz="1400" b="0" dirty="0"/>
              <a:t>, Т.А. Полянина, </a:t>
            </a:r>
            <a:r>
              <a:rPr lang="ru-RU" sz="1400" b="0" dirty="0" smtClean="0"/>
              <a:t>педагог-психологи</a:t>
            </a:r>
            <a:endParaRPr sz="1400" dirty="0"/>
          </a:p>
        </p:txBody>
      </p:sp>
      <p:sp>
        <p:nvSpPr>
          <p:cNvPr id="1137" name="Google Shape;1137;p35"/>
          <p:cNvSpPr txBox="1">
            <a:spLocks noGrp="1"/>
          </p:cNvSpPr>
          <p:nvPr>
            <p:ph type="subTitle" idx="1"/>
          </p:nvPr>
        </p:nvSpPr>
        <p:spPr>
          <a:xfrm>
            <a:off x="857298" y="64115"/>
            <a:ext cx="7422974" cy="33659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200" dirty="0" smtClean="0"/>
              <a:t>Муниципальное бюджетное дошкольное образовательное учреждение детский сад №56 «Искорка»</a:t>
            </a:r>
            <a:endParaRPr sz="1200" dirty="0"/>
          </a:p>
        </p:txBody>
      </p:sp>
      <p:grpSp>
        <p:nvGrpSpPr>
          <p:cNvPr id="1138" name="Google Shape;1138;p35"/>
          <p:cNvGrpSpPr/>
          <p:nvPr/>
        </p:nvGrpSpPr>
        <p:grpSpPr>
          <a:xfrm>
            <a:off x="7539477" y="3157341"/>
            <a:ext cx="1481590" cy="1465581"/>
            <a:chOff x="2859190" y="326184"/>
            <a:chExt cx="4091143" cy="4003639"/>
          </a:xfrm>
        </p:grpSpPr>
        <p:sp>
          <p:nvSpPr>
            <p:cNvPr id="1139" name="Google Shape;1139;p35"/>
            <p:cNvSpPr/>
            <p:nvPr/>
          </p:nvSpPr>
          <p:spPr>
            <a:xfrm>
              <a:off x="3998307" y="981357"/>
              <a:ext cx="320165" cy="1042356"/>
            </a:xfrm>
            <a:custGeom>
              <a:avLst/>
              <a:gdLst/>
              <a:ahLst/>
              <a:cxnLst/>
              <a:rect l="l" t="t" r="r" b="b"/>
              <a:pathLst>
                <a:path w="6997" h="22780" extrusionOk="0">
                  <a:moveTo>
                    <a:pt x="1668" y="1"/>
                  </a:moveTo>
                  <a:lnTo>
                    <a:pt x="1424" y="82"/>
                  </a:lnTo>
                  <a:lnTo>
                    <a:pt x="1221" y="204"/>
                  </a:lnTo>
                  <a:lnTo>
                    <a:pt x="1018" y="367"/>
                  </a:lnTo>
                  <a:lnTo>
                    <a:pt x="814" y="570"/>
                  </a:lnTo>
                  <a:lnTo>
                    <a:pt x="692" y="814"/>
                  </a:lnTo>
                  <a:lnTo>
                    <a:pt x="448" y="1302"/>
                  </a:lnTo>
                  <a:lnTo>
                    <a:pt x="285" y="1831"/>
                  </a:lnTo>
                  <a:lnTo>
                    <a:pt x="123" y="2441"/>
                  </a:lnTo>
                  <a:lnTo>
                    <a:pt x="41" y="3092"/>
                  </a:lnTo>
                  <a:lnTo>
                    <a:pt x="1" y="3377"/>
                  </a:lnTo>
                  <a:lnTo>
                    <a:pt x="41" y="3702"/>
                  </a:lnTo>
                  <a:lnTo>
                    <a:pt x="41" y="4028"/>
                  </a:lnTo>
                  <a:lnTo>
                    <a:pt x="123" y="4353"/>
                  </a:lnTo>
                  <a:lnTo>
                    <a:pt x="204" y="4719"/>
                  </a:lnTo>
                  <a:lnTo>
                    <a:pt x="326" y="5085"/>
                  </a:lnTo>
                  <a:lnTo>
                    <a:pt x="611" y="5817"/>
                  </a:lnTo>
                  <a:lnTo>
                    <a:pt x="895" y="6550"/>
                  </a:lnTo>
                  <a:lnTo>
                    <a:pt x="1140" y="7322"/>
                  </a:lnTo>
                  <a:lnTo>
                    <a:pt x="1221" y="7689"/>
                  </a:lnTo>
                  <a:lnTo>
                    <a:pt x="1302" y="8055"/>
                  </a:lnTo>
                  <a:lnTo>
                    <a:pt x="1343" y="8461"/>
                  </a:lnTo>
                  <a:lnTo>
                    <a:pt x="1343" y="8868"/>
                  </a:lnTo>
                  <a:lnTo>
                    <a:pt x="1343" y="9234"/>
                  </a:lnTo>
                  <a:lnTo>
                    <a:pt x="1262" y="9641"/>
                  </a:lnTo>
                  <a:lnTo>
                    <a:pt x="1099" y="10414"/>
                  </a:lnTo>
                  <a:lnTo>
                    <a:pt x="651" y="11919"/>
                  </a:lnTo>
                  <a:lnTo>
                    <a:pt x="489" y="12610"/>
                  </a:lnTo>
                  <a:lnTo>
                    <a:pt x="367" y="13343"/>
                  </a:lnTo>
                  <a:lnTo>
                    <a:pt x="326" y="13668"/>
                  </a:lnTo>
                  <a:lnTo>
                    <a:pt x="367" y="14034"/>
                  </a:lnTo>
                  <a:lnTo>
                    <a:pt x="407" y="14400"/>
                  </a:lnTo>
                  <a:lnTo>
                    <a:pt x="448" y="14766"/>
                  </a:lnTo>
                  <a:lnTo>
                    <a:pt x="570" y="15092"/>
                  </a:lnTo>
                  <a:lnTo>
                    <a:pt x="733" y="15417"/>
                  </a:lnTo>
                  <a:lnTo>
                    <a:pt x="1099" y="16027"/>
                  </a:lnTo>
                  <a:lnTo>
                    <a:pt x="1465" y="16637"/>
                  </a:lnTo>
                  <a:lnTo>
                    <a:pt x="1628" y="16922"/>
                  </a:lnTo>
                  <a:lnTo>
                    <a:pt x="1750" y="17288"/>
                  </a:lnTo>
                  <a:lnTo>
                    <a:pt x="1790" y="17654"/>
                  </a:lnTo>
                  <a:lnTo>
                    <a:pt x="1831" y="18020"/>
                  </a:lnTo>
                  <a:lnTo>
                    <a:pt x="1790" y="18386"/>
                  </a:lnTo>
                  <a:lnTo>
                    <a:pt x="1750" y="18793"/>
                  </a:lnTo>
                  <a:lnTo>
                    <a:pt x="1628" y="19525"/>
                  </a:lnTo>
                  <a:lnTo>
                    <a:pt x="1546" y="20257"/>
                  </a:lnTo>
                  <a:lnTo>
                    <a:pt x="1506" y="20583"/>
                  </a:lnTo>
                  <a:lnTo>
                    <a:pt x="1546" y="20908"/>
                  </a:lnTo>
                  <a:lnTo>
                    <a:pt x="1587" y="21193"/>
                  </a:lnTo>
                  <a:lnTo>
                    <a:pt x="1668" y="21518"/>
                  </a:lnTo>
                  <a:lnTo>
                    <a:pt x="1750" y="21803"/>
                  </a:lnTo>
                  <a:lnTo>
                    <a:pt x="1912" y="22047"/>
                  </a:lnTo>
                  <a:lnTo>
                    <a:pt x="2116" y="22291"/>
                  </a:lnTo>
                  <a:lnTo>
                    <a:pt x="2360" y="22495"/>
                  </a:lnTo>
                  <a:lnTo>
                    <a:pt x="2563" y="22617"/>
                  </a:lnTo>
                  <a:lnTo>
                    <a:pt x="2807" y="22698"/>
                  </a:lnTo>
                  <a:lnTo>
                    <a:pt x="3051" y="22739"/>
                  </a:lnTo>
                  <a:lnTo>
                    <a:pt x="3295" y="22779"/>
                  </a:lnTo>
                  <a:lnTo>
                    <a:pt x="3580" y="22739"/>
                  </a:lnTo>
                  <a:lnTo>
                    <a:pt x="3784" y="22698"/>
                  </a:lnTo>
                  <a:lnTo>
                    <a:pt x="4028" y="22576"/>
                  </a:lnTo>
                  <a:lnTo>
                    <a:pt x="4190" y="22373"/>
                  </a:lnTo>
                  <a:lnTo>
                    <a:pt x="4394" y="22129"/>
                  </a:lnTo>
                  <a:lnTo>
                    <a:pt x="4516" y="21844"/>
                  </a:lnTo>
                  <a:lnTo>
                    <a:pt x="4556" y="21518"/>
                  </a:lnTo>
                  <a:lnTo>
                    <a:pt x="4597" y="21193"/>
                  </a:lnTo>
                  <a:lnTo>
                    <a:pt x="4597" y="20502"/>
                  </a:lnTo>
                  <a:lnTo>
                    <a:pt x="4597" y="19891"/>
                  </a:lnTo>
                  <a:lnTo>
                    <a:pt x="4638" y="19485"/>
                  </a:lnTo>
                  <a:lnTo>
                    <a:pt x="4719" y="19119"/>
                  </a:lnTo>
                  <a:lnTo>
                    <a:pt x="4963" y="18386"/>
                  </a:lnTo>
                  <a:lnTo>
                    <a:pt x="5289" y="17695"/>
                  </a:lnTo>
                  <a:lnTo>
                    <a:pt x="5655" y="17003"/>
                  </a:lnTo>
                  <a:lnTo>
                    <a:pt x="6061" y="16393"/>
                  </a:lnTo>
                  <a:lnTo>
                    <a:pt x="6468" y="15783"/>
                  </a:lnTo>
                  <a:lnTo>
                    <a:pt x="6631" y="15458"/>
                  </a:lnTo>
                  <a:lnTo>
                    <a:pt x="6753" y="15092"/>
                  </a:lnTo>
                  <a:lnTo>
                    <a:pt x="6875" y="14766"/>
                  </a:lnTo>
                  <a:lnTo>
                    <a:pt x="6956" y="14400"/>
                  </a:lnTo>
                  <a:lnTo>
                    <a:pt x="6997" y="14075"/>
                  </a:lnTo>
                  <a:lnTo>
                    <a:pt x="6956" y="13831"/>
                  </a:lnTo>
                  <a:lnTo>
                    <a:pt x="6916" y="13546"/>
                  </a:lnTo>
                  <a:lnTo>
                    <a:pt x="6875" y="13261"/>
                  </a:lnTo>
                  <a:lnTo>
                    <a:pt x="6753" y="13017"/>
                  </a:lnTo>
                  <a:lnTo>
                    <a:pt x="6631" y="12773"/>
                  </a:lnTo>
                  <a:lnTo>
                    <a:pt x="6468" y="12529"/>
                  </a:lnTo>
                  <a:lnTo>
                    <a:pt x="6305" y="12326"/>
                  </a:lnTo>
                  <a:lnTo>
                    <a:pt x="5939" y="11919"/>
                  </a:lnTo>
                  <a:lnTo>
                    <a:pt x="5573" y="11553"/>
                  </a:lnTo>
                  <a:lnTo>
                    <a:pt x="5207" y="11227"/>
                  </a:lnTo>
                  <a:lnTo>
                    <a:pt x="4841" y="10821"/>
                  </a:lnTo>
                  <a:lnTo>
                    <a:pt x="4678" y="10617"/>
                  </a:lnTo>
                  <a:lnTo>
                    <a:pt x="4516" y="10373"/>
                  </a:lnTo>
                  <a:lnTo>
                    <a:pt x="4394" y="10129"/>
                  </a:lnTo>
                  <a:lnTo>
                    <a:pt x="4312" y="9885"/>
                  </a:lnTo>
                  <a:lnTo>
                    <a:pt x="4272" y="9641"/>
                  </a:lnTo>
                  <a:lnTo>
                    <a:pt x="4272" y="9397"/>
                  </a:lnTo>
                  <a:lnTo>
                    <a:pt x="4312" y="9112"/>
                  </a:lnTo>
                  <a:lnTo>
                    <a:pt x="4353" y="8828"/>
                  </a:lnTo>
                  <a:lnTo>
                    <a:pt x="4556" y="8258"/>
                  </a:lnTo>
                  <a:lnTo>
                    <a:pt x="4760" y="7689"/>
                  </a:lnTo>
                  <a:lnTo>
                    <a:pt x="4841" y="7404"/>
                  </a:lnTo>
                  <a:lnTo>
                    <a:pt x="4922" y="7119"/>
                  </a:lnTo>
                  <a:lnTo>
                    <a:pt x="4922" y="6834"/>
                  </a:lnTo>
                  <a:lnTo>
                    <a:pt x="4922" y="6509"/>
                  </a:lnTo>
                  <a:lnTo>
                    <a:pt x="4841" y="6265"/>
                  </a:lnTo>
                  <a:lnTo>
                    <a:pt x="4719" y="6021"/>
                  </a:lnTo>
                  <a:lnTo>
                    <a:pt x="4597" y="5817"/>
                  </a:lnTo>
                  <a:lnTo>
                    <a:pt x="4434" y="5614"/>
                  </a:lnTo>
                  <a:lnTo>
                    <a:pt x="4028" y="5289"/>
                  </a:lnTo>
                  <a:lnTo>
                    <a:pt x="3621" y="4963"/>
                  </a:lnTo>
                  <a:lnTo>
                    <a:pt x="3173" y="4679"/>
                  </a:lnTo>
                  <a:lnTo>
                    <a:pt x="2970" y="4475"/>
                  </a:lnTo>
                  <a:lnTo>
                    <a:pt x="2807" y="4312"/>
                  </a:lnTo>
                  <a:lnTo>
                    <a:pt x="2726" y="4150"/>
                  </a:lnTo>
                  <a:lnTo>
                    <a:pt x="2645" y="3987"/>
                  </a:lnTo>
                  <a:lnTo>
                    <a:pt x="2563" y="3662"/>
                  </a:lnTo>
                  <a:lnTo>
                    <a:pt x="2523" y="3296"/>
                  </a:lnTo>
                  <a:lnTo>
                    <a:pt x="2563" y="2970"/>
                  </a:lnTo>
                  <a:lnTo>
                    <a:pt x="2685" y="2401"/>
                  </a:lnTo>
                  <a:lnTo>
                    <a:pt x="2767" y="1872"/>
                  </a:lnTo>
                  <a:lnTo>
                    <a:pt x="2807" y="1587"/>
                  </a:lnTo>
                  <a:lnTo>
                    <a:pt x="2807" y="1302"/>
                  </a:lnTo>
                  <a:lnTo>
                    <a:pt x="2767" y="1018"/>
                  </a:lnTo>
                  <a:lnTo>
                    <a:pt x="2685" y="733"/>
                  </a:lnTo>
                  <a:lnTo>
                    <a:pt x="2604" y="570"/>
                  </a:lnTo>
                  <a:lnTo>
                    <a:pt x="2482" y="367"/>
                  </a:lnTo>
                  <a:lnTo>
                    <a:pt x="2360" y="204"/>
                  </a:lnTo>
                  <a:lnTo>
                    <a:pt x="2197" y="123"/>
                  </a:lnTo>
                  <a:lnTo>
                    <a:pt x="2034" y="41"/>
                  </a:lnTo>
                  <a:lnTo>
                    <a:pt x="187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0" name="Google Shape;1140;p35"/>
            <p:cNvSpPr/>
            <p:nvPr/>
          </p:nvSpPr>
          <p:spPr>
            <a:xfrm>
              <a:off x="3627936" y="689142"/>
              <a:ext cx="240135" cy="141528"/>
            </a:xfrm>
            <a:custGeom>
              <a:avLst/>
              <a:gdLst/>
              <a:ahLst/>
              <a:cxnLst/>
              <a:rect l="l" t="t" r="r" b="b"/>
              <a:pathLst>
                <a:path w="5248" h="3093" extrusionOk="0">
                  <a:moveTo>
                    <a:pt x="1668" y="1"/>
                  </a:moveTo>
                  <a:lnTo>
                    <a:pt x="1342" y="41"/>
                  </a:lnTo>
                  <a:lnTo>
                    <a:pt x="1098" y="82"/>
                  </a:lnTo>
                  <a:lnTo>
                    <a:pt x="854" y="163"/>
                  </a:lnTo>
                  <a:lnTo>
                    <a:pt x="610" y="285"/>
                  </a:lnTo>
                  <a:lnTo>
                    <a:pt x="366" y="448"/>
                  </a:lnTo>
                  <a:lnTo>
                    <a:pt x="203" y="651"/>
                  </a:lnTo>
                  <a:lnTo>
                    <a:pt x="81" y="896"/>
                  </a:lnTo>
                  <a:lnTo>
                    <a:pt x="0" y="1140"/>
                  </a:lnTo>
                  <a:lnTo>
                    <a:pt x="0" y="1424"/>
                  </a:lnTo>
                  <a:lnTo>
                    <a:pt x="81" y="1709"/>
                  </a:lnTo>
                  <a:lnTo>
                    <a:pt x="203" y="1953"/>
                  </a:lnTo>
                  <a:lnTo>
                    <a:pt x="366" y="2197"/>
                  </a:lnTo>
                  <a:lnTo>
                    <a:pt x="610" y="2360"/>
                  </a:lnTo>
                  <a:lnTo>
                    <a:pt x="854" y="2482"/>
                  </a:lnTo>
                  <a:lnTo>
                    <a:pt x="1139" y="2604"/>
                  </a:lnTo>
                  <a:lnTo>
                    <a:pt x="1383" y="2685"/>
                  </a:lnTo>
                  <a:lnTo>
                    <a:pt x="1668" y="2726"/>
                  </a:lnTo>
                  <a:lnTo>
                    <a:pt x="2441" y="2807"/>
                  </a:lnTo>
                  <a:lnTo>
                    <a:pt x="3213" y="2889"/>
                  </a:lnTo>
                  <a:lnTo>
                    <a:pt x="4800" y="2889"/>
                  </a:lnTo>
                  <a:lnTo>
                    <a:pt x="4881" y="3011"/>
                  </a:lnTo>
                  <a:lnTo>
                    <a:pt x="4922" y="3092"/>
                  </a:lnTo>
                  <a:lnTo>
                    <a:pt x="5125" y="3092"/>
                  </a:lnTo>
                  <a:lnTo>
                    <a:pt x="5207" y="3051"/>
                  </a:lnTo>
                  <a:lnTo>
                    <a:pt x="5247" y="2970"/>
                  </a:lnTo>
                  <a:lnTo>
                    <a:pt x="5247" y="2889"/>
                  </a:lnTo>
                  <a:lnTo>
                    <a:pt x="5207" y="2807"/>
                  </a:lnTo>
                  <a:lnTo>
                    <a:pt x="5166" y="2726"/>
                  </a:lnTo>
                  <a:lnTo>
                    <a:pt x="5207" y="2645"/>
                  </a:lnTo>
                  <a:lnTo>
                    <a:pt x="5166" y="2563"/>
                  </a:lnTo>
                  <a:lnTo>
                    <a:pt x="5125" y="2482"/>
                  </a:lnTo>
                  <a:lnTo>
                    <a:pt x="5003" y="2482"/>
                  </a:lnTo>
                  <a:lnTo>
                    <a:pt x="4678" y="1994"/>
                  </a:lnTo>
                  <a:lnTo>
                    <a:pt x="4352" y="1506"/>
                  </a:lnTo>
                  <a:lnTo>
                    <a:pt x="3946" y="1058"/>
                  </a:lnTo>
                  <a:lnTo>
                    <a:pt x="3498" y="692"/>
                  </a:lnTo>
                  <a:lnTo>
                    <a:pt x="3051" y="367"/>
                  </a:lnTo>
                  <a:lnTo>
                    <a:pt x="2766" y="245"/>
                  </a:lnTo>
                  <a:lnTo>
                    <a:pt x="2522" y="123"/>
                  </a:lnTo>
                  <a:lnTo>
                    <a:pt x="2237" y="41"/>
                  </a:lnTo>
                  <a:lnTo>
                    <a:pt x="1953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1" name="Google Shape;1141;p35"/>
            <p:cNvSpPr/>
            <p:nvPr/>
          </p:nvSpPr>
          <p:spPr>
            <a:xfrm>
              <a:off x="3853115" y="596069"/>
              <a:ext cx="169440" cy="167564"/>
            </a:xfrm>
            <a:custGeom>
              <a:avLst/>
              <a:gdLst/>
              <a:ahLst/>
              <a:cxnLst/>
              <a:rect l="l" t="t" r="r" b="b"/>
              <a:pathLst>
                <a:path w="3703" h="3662" extrusionOk="0">
                  <a:moveTo>
                    <a:pt x="2645" y="1"/>
                  </a:moveTo>
                  <a:lnTo>
                    <a:pt x="2401" y="42"/>
                  </a:lnTo>
                  <a:lnTo>
                    <a:pt x="2157" y="164"/>
                  </a:lnTo>
                  <a:lnTo>
                    <a:pt x="1953" y="326"/>
                  </a:lnTo>
                  <a:lnTo>
                    <a:pt x="1750" y="489"/>
                  </a:lnTo>
                  <a:lnTo>
                    <a:pt x="1547" y="692"/>
                  </a:lnTo>
                  <a:lnTo>
                    <a:pt x="1221" y="1058"/>
                  </a:lnTo>
                  <a:lnTo>
                    <a:pt x="855" y="1587"/>
                  </a:lnTo>
                  <a:lnTo>
                    <a:pt x="570" y="2116"/>
                  </a:lnTo>
                  <a:lnTo>
                    <a:pt x="286" y="2645"/>
                  </a:lnTo>
                  <a:lnTo>
                    <a:pt x="82" y="3255"/>
                  </a:lnTo>
                  <a:lnTo>
                    <a:pt x="82" y="3296"/>
                  </a:lnTo>
                  <a:lnTo>
                    <a:pt x="42" y="3336"/>
                  </a:lnTo>
                  <a:lnTo>
                    <a:pt x="1" y="3418"/>
                  </a:lnTo>
                  <a:lnTo>
                    <a:pt x="42" y="3540"/>
                  </a:lnTo>
                  <a:lnTo>
                    <a:pt x="123" y="3621"/>
                  </a:lnTo>
                  <a:lnTo>
                    <a:pt x="164" y="3662"/>
                  </a:lnTo>
                  <a:lnTo>
                    <a:pt x="245" y="3662"/>
                  </a:lnTo>
                  <a:lnTo>
                    <a:pt x="814" y="3499"/>
                  </a:lnTo>
                  <a:lnTo>
                    <a:pt x="1343" y="3336"/>
                  </a:lnTo>
                  <a:lnTo>
                    <a:pt x="1831" y="3092"/>
                  </a:lnTo>
                  <a:lnTo>
                    <a:pt x="2319" y="2807"/>
                  </a:lnTo>
                  <a:lnTo>
                    <a:pt x="2767" y="2523"/>
                  </a:lnTo>
                  <a:lnTo>
                    <a:pt x="3174" y="2197"/>
                  </a:lnTo>
                  <a:lnTo>
                    <a:pt x="3336" y="2035"/>
                  </a:lnTo>
                  <a:lnTo>
                    <a:pt x="3499" y="1831"/>
                  </a:lnTo>
                  <a:lnTo>
                    <a:pt x="3621" y="1587"/>
                  </a:lnTo>
                  <a:lnTo>
                    <a:pt x="3702" y="1343"/>
                  </a:lnTo>
                  <a:lnTo>
                    <a:pt x="3702" y="1140"/>
                  </a:lnTo>
                  <a:lnTo>
                    <a:pt x="3702" y="896"/>
                  </a:lnTo>
                  <a:lnTo>
                    <a:pt x="3662" y="692"/>
                  </a:lnTo>
                  <a:lnTo>
                    <a:pt x="3580" y="489"/>
                  </a:lnTo>
                  <a:lnTo>
                    <a:pt x="3458" y="326"/>
                  </a:lnTo>
                  <a:lnTo>
                    <a:pt x="3296" y="164"/>
                  </a:lnTo>
                  <a:lnTo>
                    <a:pt x="3133" y="82"/>
                  </a:lnTo>
                  <a:lnTo>
                    <a:pt x="288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2" name="Google Shape;1142;p35"/>
            <p:cNvSpPr/>
            <p:nvPr/>
          </p:nvSpPr>
          <p:spPr>
            <a:xfrm>
              <a:off x="3702386" y="916243"/>
              <a:ext cx="154523" cy="141482"/>
            </a:xfrm>
            <a:custGeom>
              <a:avLst/>
              <a:gdLst/>
              <a:ahLst/>
              <a:cxnLst/>
              <a:rect l="l" t="t" r="r" b="b"/>
              <a:pathLst>
                <a:path w="3377" h="3092" extrusionOk="0">
                  <a:moveTo>
                    <a:pt x="1017" y="0"/>
                  </a:moveTo>
                  <a:lnTo>
                    <a:pt x="854" y="41"/>
                  </a:lnTo>
                  <a:lnTo>
                    <a:pt x="651" y="122"/>
                  </a:lnTo>
                  <a:lnTo>
                    <a:pt x="488" y="244"/>
                  </a:lnTo>
                  <a:lnTo>
                    <a:pt x="326" y="366"/>
                  </a:lnTo>
                  <a:lnTo>
                    <a:pt x="203" y="529"/>
                  </a:lnTo>
                  <a:lnTo>
                    <a:pt x="122" y="692"/>
                  </a:lnTo>
                  <a:lnTo>
                    <a:pt x="41" y="854"/>
                  </a:lnTo>
                  <a:lnTo>
                    <a:pt x="0" y="1058"/>
                  </a:lnTo>
                  <a:lnTo>
                    <a:pt x="0" y="1261"/>
                  </a:lnTo>
                  <a:lnTo>
                    <a:pt x="41" y="1464"/>
                  </a:lnTo>
                  <a:lnTo>
                    <a:pt x="122" y="1627"/>
                  </a:lnTo>
                  <a:lnTo>
                    <a:pt x="244" y="1790"/>
                  </a:lnTo>
                  <a:lnTo>
                    <a:pt x="366" y="1953"/>
                  </a:lnTo>
                  <a:lnTo>
                    <a:pt x="529" y="2075"/>
                  </a:lnTo>
                  <a:lnTo>
                    <a:pt x="895" y="2278"/>
                  </a:lnTo>
                  <a:lnTo>
                    <a:pt x="1424" y="2522"/>
                  </a:lnTo>
                  <a:lnTo>
                    <a:pt x="1993" y="2725"/>
                  </a:lnTo>
                  <a:lnTo>
                    <a:pt x="2563" y="2929"/>
                  </a:lnTo>
                  <a:lnTo>
                    <a:pt x="3132" y="3092"/>
                  </a:lnTo>
                  <a:lnTo>
                    <a:pt x="3214" y="3092"/>
                  </a:lnTo>
                  <a:lnTo>
                    <a:pt x="3295" y="3051"/>
                  </a:lnTo>
                  <a:lnTo>
                    <a:pt x="3336" y="3010"/>
                  </a:lnTo>
                  <a:lnTo>
                    <a:pt x="3376" y="2929"/>
                  </a:lnTo>
                  <a:lnTo>
                    <a:pt x="3376" y="2888"/>
                  </a:lnTo>
                  <a:lnTo>
                    <a:pt x="3376" y="2807"/>
                  </a:lnTo>
                  <a:lnTo>
                    <a:pt x="3336" y="2725"/>
                  </a:lnTo>
                  <a:lnTo>
                    <a:pt x="3254" y="2725"/>
                  </a:lnTo>
                  <a:lnTo>
                    <a:pt x="3173" y="2685"/>
                  </a:lnTo>
                  <a:lnTo>
                    <a:pt x="3254" y="2644"/>
                  </a:lnTo>
                  <a:lnTo>
                    <a:pt x="3295" y="2603"/>
                  </a:lnTo>
                  <a:lnTo>
                    <a:pt x="3336" y="2522"/>
                  </a:lnTo>
                  <a:lnTo>
                    <a:pt x="3336" y="2441"/>
                  </a:lnTo>
                  <a:lnTo>
                    <a:pt x="3173" y="1993"/>
                  </a:lnTo>
                  <a:lnTo>
                    <a:pt x="3051" y="1505"/>
                  </a:lnTo>
                  <a:lnTo>
                    <a:pt x="2807" y="1058"/>
                  </a:lnTo>
                  <a:lnTo>
                    <a:pt x="2563" y="692"/>
                  </a:lnTo>
                  <a:lnTo>
                    <a:pt x="2237" y="366"/>
                  </a:lnTo>
                  <a:lnTo>
                    <a:pt x="2075" y="244"/>
                  </a:lnTo>
                  <a:lnTo>
                    <a:pt x="1871" y="163"/>
                  </a:lnTo>
                  <a:lnTo>
                    <a:pt x="1668" y="81"/>
                  </a:lnTo>
                  <a:lnTo>
                    <a:pt x="146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3" name="Google Shape;1143;p35"/>
            <p:cNvSpPr/>
            <p:nvPr/>
          </p:nvSpPr>
          <p:spPr>
            <a:xfrm>
              <a:off x="3873615" y="923655"/>
              <a:ext cx="139652" cy="221558"/>
            </a:xfrm>
            <a:custGeom>
              <a:avLst/>
              <a:gdLst/>
              <a:ahLst/>
              <a:cxnLst/>
              <a:rect l="l" t="t" r="r" b="b"/>
              <a:pathLst>
                <a:path w="3052" h="4842" extrusionOk="0">
                  <a:moveTo>
                    <a:pt x="2115" y="1"/>
                  </a:moveTo>
                  <a:lnTo>
                    <a:pt x="1871" y="42"/>
                  </a:lnTo>
                  <a:lnTo>
                    <a:pt x="1627" y="164"/>
                  </a:lnTo>
                  <a:lnTo>
                    <a:pt x="1424" y="326"/>
                  </a:lnTo>
                  <a:lnTo>
                    <a:pt x="1221" y="530"/>
                  </a:lnTo>
                  <a:lnTo>
                    <a:pt x="855" y="977"/>
                  </a:lnTo>
                  <a:lnTo>
                    <a:pt x="570" y="1465"/>
                  </a:lnTo>
                  <a:lnTo>
                    <a:pt x="326" y="1994"/>
                  </a:lnTo>
                  <a:lnTo>
                    <a:pt x="122" y="2604"/>
                  </a:lnTo>
                  <a:lnTo>
                    <a:pt x="41" y="3255"/>
                  </a:lnTo>
                  <a:lnTo>
                    <a:pt x="0" y="3906"/>
                  </a:lnTo>
                  <a:lnTo>
                    <a:pt x="82" y="4557"/>
                  </a:lnTo>
                  <a:lnTo>
                    <a:pt x="82" y="4638"/>
                  </a:lnTo>
                  <a:lnTo>
                    <a:pt x="122" y="4719"/>
                  </a:lnTo>
                  <a:lnTo>
                    <a:pt x="163" y="4801"/>
                  </a:lnTo>
                  <a:lnTo>
                    <a:pt x="285" y="4841"/>
                  </a:lnTo>
                  <a:lnTo>
                    <a:pt x="366" y="4801"/>
                  </a:lnTo>
                  <a:lnTo>
                    <a:pt x="895" y="4435"/>
                  </a:lnTo>
                  <a:lnTo>
                    <a:pt x="1343" y="4028"/>
                  </a:lnTo>
                  <a:lnTo>
                    <a:pt x="1790" y="3621"/>
                  </a:lnTo>
                  <a:lnTo>
                    <a:pt x="2197" y="3133"/>
                  </a:lnTo>
                  <a:lnTo>
                    <a:pt x="2522" y="2645"/>
                  </a:lnTo>
                  <a:lnTo>
                    <a:pt x="2807" y="2116"/>
                  </a:lnTo>
                  <a:lnTo>
                    <a:pt x="2888" y="1831"/>
                  </a:lnTo>
                  <a:lnTo>
                    <a:pt x="2970" y="1547"/>
                  </a:lnTo>
                  <a:lnTo>
                    <a:pt x="3010" y="1221"/>
                  </a:lnTo>
                  <a:lnTo>
                    <a:pt x="3051" y="936"/>
                  </a:lnTo>
                  <a:lnTo>
                    <a:pt x="3010" y="692"/>
                  </a:lnTo>
                  <a:lnTo>
                    <a:pt x="2929" y="448"/>
                  </a:lnTo>
                  <a:lnTo>
                    <a:pt x="2807" y="245"/>
                  </a:lnTo>
                  <a:lnTo>
                    <a:pt x="2604" y="123"/>
                  </a:lnTo>
                  <a:lnTo>
                    <a:pt x="236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4" name="Google Shape;1144;p35"/>
            <p:cNvSpPr/>
            <p:nvPr/>
          </p:nvSpPr>
          <p:spPr>
            <a:xfrm>
              <a:off x="3761918" y="1163797"/>
              <a:ext cx="175022" cy="145189"/>
            </a:xfrm>
            <a:custGeom>
              <a:avLst/>
              <a:gdLst/>
              <a:ahLst/>
              <a:cxnLst/>
              <a:rect l="l" t="t" r="r" b="b"/>
              <a:pathLst>
                <a:path w="3825" h="3173" extrusionOk="0">
                  <a:moveTo>
                    <a:pt x="692" y="0"/>
                  </a:moveTo>
                  <a:lnTo>
                    <a:pt x="489" y="81"/>
                  </a:lnTo>
                  <a:lnTo>
                    <a:pt x="285" y="203"/>
                  </a:lnTo>
                  <a:lnTo>
                    <a:pt x="163" y="366"/>
                  </a:lnTo>
                  <a:lnTo>
                    <a:pt x="41" y="610"/>
                  </a:lnTo>
                  <a:lnTo>
                    <a:pt x="1" y="814"/>
                  </a:lnTo>
                  <a:lnTo>
                    <a:pt x="41" y="1058"/>
                  </a:lnTo>
                  <a:lnTo>
                    <a:pt x="123" y="1261"/>
                  </a:lnTo>
                  <a:lnTo>
                    <a:pt x="245" y="1505"/>
                  </a:lnTo>
                  <a:lnTo>
                    <a:pt x="367" y="1708"/>
                  </a:lnTo>
                  <a:lnTo>
                    <a:pt x="692" y="2075"/>
                  </a:lnTo>
                  <a:lnTo>
                    <a:pt x="1099" y="2359"/>
                  </a:lnTo>
                  <a:lnTo>
                    <a:pt x="1506" y="2644"/>
                  </a:lnTo>
                  <a:lnTo>
                    <a:pt x="1994" y="2888"/>
                  </a:lnTo>
                  <a:lnTo>
                    <a:pt x="2523" y="3051"/>
                  </a:lnTo>
                  <a:lnTo>
                    <a:pt x="3051" y="3132"/>
                  </a:lnTo>
                  <a:lnTo>
                    <a:pt x="3621" y="3173"/>
                  </a:lnTo>
                  <a:lnTo>
                    <a:pt x="3702" y="3173"/>
                  </a:lnTo>
                  <a:lnTo>
                    <a:pt x="3743" y="3132"/>
                  </a:lnTo>
                  <a:lnTo>
                    <a:pt x="3824" y="3010"/>
                  </a:lnTo>
                  <a:lnTo>
                    <a:pt x="3824" y="2888"/>
                  </a:lnTo>
                  <a:lnTo>
                    <a:pt x="3743" y="2807"/>
                  </a:lnTo>
                  <a:lnTo>
                    <a:pt x="3784" y="2725"/>
                  </a:lnTo>
                  <a:lnTo>
                    <a:pt x="3784" y="2603"/>
                  </a:lnTo>
                  <a:lnTo>
                    <a:pt x="3540" y="2115"/>
                  </a:lnTo>
                  <a:lnTo>
                    <a:pt x="3255" y="1708"/>
                  </a:lnTo>
                  <a:lnTo>
                    <a:pt x="2970" y="1302"/>
                  </a:lnTo>
                  <a:lnTo>
                    <a:pt x="2604" y="895"/>
                  </a:lnTo>
                  <a:lnTo>
                    <a:pt x="2279" y="570"/>
                  </a:lnTo>
                  <a:lnTo>
                    <a:pt x="1831" y="285"/>
                  </a:lnTo>
                  <a:lnTo>
                    <a:pt x="1628" y="122"/>
                  </a:lnTo>
                  <a:lnTo>
                    <a:pt x="1384" y="41"/>
                  </a:lnTo>
                  <a:lnTo>
                    <a:pt x="114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5" name="Google Shape;1145;p35"/>
            <p:cNvSpPr/>
            <p:nvPr/>
          </p:nvSpPr>
          <p:spPr>
            <a:xfrm>
              <a:off x="3938729" y="1305238"/>
              <a:ext cx="186187" cy="141482"/>
            </a:xfrm>
            <a:custGeom>
              <a:avLst/>
              <a:gdLst/>
              <a:ahLst/>
              <a:cxnLst/>
              <a:rect l="l" t="t" r="r" b="b"/>
              <a:pathLst>
                <a:path w="4069" h="3092" extrusionOk="0">
                  <a:moveTo>
                    <a:pt x="2767" y="0"/>
                  </a:moveTo>
                  <a:lnTo>
                    <a:pt x="2523" y="82"/>
                  </a:lnTo>
                  <a:lnTo>
                    <a:pt x="2279" y="204"/>
                  </a:lnTo>
                  <a:lnTo>
                    <a:pt x="1831" y="489"/>
                  </a:lnTo>
                  <a:lnTo>
                    <a:pt x="1425" y="814"/>
                  </a:lnTo>
                  <a:lnTo>
                    <a:pt x="1059" y="1221"/>
                  </a:lnTo>
                  <a:lnTo>
                    <a:pt x="733" y="1668"/>
                  </a:lnTo>
                  <a:lnTo>
                    <a:pt x="489" y="2116"/>
                  </a:lnTo>
                  <a:lnTo>
                    <a:pt x="286" y="2604"/>
                  </a:lnTo>
                  <a:lnTo>
                    <a:pt x="164" y="2604"/>
                  </a:lnTo>
                  <a:lnTo>
                    <a:pt x="123" y="2644"/>
                  </a:lnTo>
                  <a:lnTo>
                    <a:pt x="42" y="2685"/>
                  </a:lnTo>
                  <a:lnTo>
                    <a:pt x="1" y="2766"/>
                  </a:lnTo>
                  <a:lnTo>
                    <a:pt x="1" y="2848"/>
                  </a:lnTo>
                  <a:lnTo>
                    <a:pt x="42" y="2929"/>
                  </a:lnTo>
                  <a:lnTo>
                    <a:pt x="82" y="2970"/>
                  </a:lnTo>
                  <a:lnTo>
                    <a:pt x="164" y="3010"/>
                  </a:lnTo>
                  <a:lnTo>
                    <a:pt x="733" y="3051"/>
                  </a:lnTo>
                  <a:lnTo>
                    <a:pt x="1343" y="3092"/>
                  </a:lnTo>
                  <a:lnTo>
                    <a:pt x="1953" y="3010"/>
                  </a:lnTo>
                  <a:lnTo>
                    <a:pt x="2238" y="2929"/>
                  </a:lnTo>
                  <a:lnTo>
                    <a:pt x="2523" y="2848"/>
                  </a:lnTo>
                  <a:lnTo>
                    <a:pt x="2930" y="2604"/>
                  </a:lnTo>
                  <a:lnTo>
                    <a:pt x="3336" y="2319"/>
                  </a:lnTo>
                  <a:lnTo>
                    <a:pt x="3499" y="2156"/>
                  </a:lnTo>
                  <a:lnTo>
                    <a:pt x="3662" y="1994"/>
                  </a:lnTo>
                  <a:lnTo>
                    <a:pt x="3784" y="1790"/>
                  </a:lnTo>
                  <a:lnTo>
                    <a:pt x="3906" y="1546"/>
                  </a:lnTo>
                  <a:lnTo>
                    <a:pt x="3987" y="1302"/>
                  </a:lnTo>
                  <a:lnTo>
                    <a:pt x="4069" y="1058"/>
                  </a:lnTo>
                  <a:lnTo>
                    <a:pt x="4069" y="814"/>
                  </a:lnTo>
                  <a:lnTo>
                    <a:pt x="4028" y="570"/>
                  </a:lnTo>
                  <a:lnTo>
                    <a:pt x="3906" y="367"/>
                  </a:lnTo>
                  <a:lnTo>
                    <a:pt x="3743" y="204"/>
                  </a:lnTo>
                  <a:lnTo>
                    <a:pt x="3540" y="82"/>
                  </a:lnTo>
                  <a:lnTo>
                    <a:pt x="329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6" name="Google Shape;1146;p35"/>
            <p:cNvSpPr/>
            <p:nvPr/>
          </p:nvSpPr>
          <p:spPr>
            <a:xfrm>
              <a:off x="3918275" y="1608618"/>
              <a:ext cx="193600" cy="175022"/>
            </a:xfrm>
            <a:custGeom>
              <a:avLst/>
              <a:gdLst/>
              <a:ahLst/>
              <a:cxnLst/>
              <a:rect l="l" t="t" r="r" b="b"/>
              <a:pathLst>
                <a:path w="4231" h="3825" extrusionOk="0">
                  <a:moveTo>
                    <a:pt x="3173" y="1"/>
                  </a:moveTo>
                  <a:lnTo>
                    <a:pt x="2807" y="41"/>
                  </a:lnTo>
                  <a:lnTo>
                    <a:pt x="2441" y="163"/>
                  </a:lnTo>
                  <a:lnTo>
                    <a:pt x="2075" y="367"/>
                  </a:lnTo>
                  <a:lnTo>
                    <a:pt x="1750" y="611"/>
                  </a:lnTo>
                  <a:lnTo>
                    <a:pt x="1424" y="855"/>
                  </a:lnTo>
                  <a:lnTo>
                    <a:pt x="1180" y="1140"/>
                  </a:lnTo>
                  <a:lnTo>
                    <a:pt x="977" y="1424"/>
                  </a:lnTo>
                  <a:lnTo>
                    <a:pt x="773" y="1709"/>
                  </a:lnTo>
                  <a:lnTo>
                    <a:pt x="570" y="2034"/>
                  </a:lnTo>
                  <a:lnTo>
                    <a:pt x="407" y="2401"/>
                  </a:lnTo>
                  <a:lnTo>
                    <a:pt x="245" y="2767"/>
                  </a:lnTo>
                  <a:lnTo>
                    <a:pt x="1" y="3580"/>
                  </a:lnTo>
                  <a:lnTo>
                    <a:pt x="1" y="3661"/>
                  </a:lnTo>
                  <a:lnTo>
                    <a:pt x="82" y="3784"/>
                  </a:lnTo>
                  <a:lnTo>
                    <a:pt x="163" y="3824"/>
                  </a:lnTo>
                  <a:lnTo>
                    <a:pt x="245" y="3824"/>
                  </a:lnTo>
                  <a:lnTo>
                    <a:pt x="773" y="3702"/>
                  </a:lnTo>
                  <a:lnTo>
                    <a:pt x="1262" y="3580"/>
                  </a:lnTo>
                  <a:lnTo>
                    <a:pt x="1790" y="3417"/>
                  </a:lnTo>
                  <a:lnTo>
                    <a:pt x="2278" y="3214"/>
                  </a:lnTo>
                  <a:lnTo>
                    <a:pt x="2726" y="2970"/>
                  </a:lnTo>
                  <a:lnTo>
                    <a:pt x="3173" y="2685"/>
                  </a:lnTo>
                  <a:lnTo>
                    <a:pt x="3539" y="2319"/>
                  </a:lnTo>
                  <a:lnTo>
                    <a:pt x="3905" y="1912"/>
                  </a:lnTo>
                  <a:lnTo>
                    <a:pt x="4068" y="1587"/>
                  </a:lnTo>
                  <a:lnTo>
                    <a:pt x="4190" y="1221"/>
                  </a:lnTo>
                  <a:lnTo>
                    <a:pt x="4231" y="1058"/>
                  </a:lnTo>
                  <a:lnTo>
                    <a:pt x="4231" y="855"/>
                  </a:lnTo>
                  <a:lnTo>
                    <a:pt x="4190" y="651"/>
                  </a:lnTo>
                  <a:lnTo>
                    <a:pt x="4109" y="489"/>
                  </a:lnTo>
                  <a:lnTo>
                    <a:pt x="3987" y="326"/>
                  </a:lnTo>
                  <a:lnTo>
                    <a:pt x="3865" y="204"/>
                  </a:lnTo>
                  <a:lnTo>
                    <a:pt x="3702" y="123"/>
                  </a:lnTo>
                  <a:lnTo>
                    <a:pt x="3539" y="41"/>
                  </a:lnTo>
                  <a:lnTo>
                    <a:pt x="337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7" name="Google Shape;1147;p35"/>
            <p:cNvSpPr/>
            <p:nvPr/>
          </p:nvSpPr>
          <p:spPr>
            <a:xfrm>
              <a:off x="4117417" y="882701"/>
              <a:ext cx="482147" cy="1105638"/>
            </a:xfrm>
            <a:custGeom>
              <a:avLst/>
              <a:gdLst/>
              <a:ahLst/>
              <a:cxnLst/>
              <a:rect l="l" t="t" r="r" b="b"/>
              <a:pathLst>
                <a:path w="10537" h="24163" extrusionOk="0">
                  <a:moveTo>
                    <a:pt x="8909" y="1"/>
                  </a:moveTo>
                  <a:lnTo>
                    <a:pt x="8665" y="42"/>
                  </a:lnTo>
                  <a:lnTo>
                    <a:pt x="8421" y="123"/>
                  </a:lnTo>
                  <a:lnTo>
                    <a:pt x="8177" y="245"/>
                  </a:lnTo>
                  <a:lnTo>
                    <a:pt x="7973" y="367"/>
                  </a:lnTo>
                  <a:lnTo>
                    <a:pt x="7689" y="570"/>
                  </a:lnTo>
                  <a:lnTo>
                    <a:pt x="7485" y="814"/>
                  </a:lnTo>
                  <a:lnTo>
                    <a:pt x="7282" y="1059"/>
                  </a:lnTo>
                  <a:lnTo>
                    <a:pt x="7119" y="1303"/>
                  </a:lnTo>
                  <a:lnTo>
                    <a:pt x="6957" y="1547"/>
                  </a:lnTo>
                  <a:lnTo>
                    <a:pt x="6834" y="1872"/>
                  </a:lnTo>
                  <a:lnTo>
                    <a:pt x="6631" y="2482"/>
                  </a:lnTo>
                  <a:lnTo>
                    <a:pt x="6550" y="2848"/>
                  </a:lnTo>
                  <a:lnTo>
                    <a:pt x="6509" y="3255"/>
                  </a:lnTo>
                  <a:lnTo>
                    <a:pt x="6468" y="4028"/>
                  </a:lnTo>
                  <a:lnTo>
                    <a:pt x="6387" y="5655"/>
                  </a:lnTo>
                  <a:lnTo>
                    <a:pt x="6306" y="6468"/>
                  </a:lnTo>
                  <a:lnTo>
                    <a:pt x="6224" y="6835"/>
                  </a:lnTo>
                  <a:lnTo>
                    <a:pt x="6102" y="7201"/>
                  </a:lnTo>
                  <a:lnTo>
                    <a:pt x="5980" y="7567"/>
                  </a:lnTo>
                  <a:lnTo>
                    <a:pt x="5818" y="7933"/>
                  </a:lnTo>
                  <a:lnTo>
                    <a:pt x="5574" y="8258"/>
                  </a:lnTo>
                  <a:lnTo>
                    <a:pt x="5329" y="8584"/>
                  </a:lnTo>
                  <a:lnTo>
                    <a:pt x="4882" y="9031"/>
                  </a:lnTo>
                  <a:lnTo>
                    <a:pt x="4353" y="9438"/>
                  </a:lnTo>
                  <a:lnTo>
                    <a:pt x="3865" y="9845"/>
                  </a:lnTo>
                  <a:lnTo>
                    <a:pt x="3336" y="10251"/>
                  </a:lnTo>
                  <a:lnTo>
                    <a:pt x="2889" y="10699"/>
                  </a:lnTo>
                  <a:lnTo>
                    <a:pt x="2686" y="10943"/>
                  </a:lnTo>
                  <a:lnTo>
                    <a:pt x="2523" y="11187"/>
                  </a:lnTo>
                  <a:lnTo>
                    <a:pt x="2360" y="11472"/>
                  </a:lnTo>
                  <a:lnTo>
                    <a:pt x="2238" y="11756"/>
                  </a:lnTo>
                  <a:lnTo>
                    <a:pt x="2157" y="12082"/>
                  </a:lnTo>
                  <a:lnTo>
                    <a:pt x="2116" y="12407"/>
                  </a:lnTo>
                  <a:lnTo>
                    <a:pt x="2116" y="12855"/>
                  </a:lnTo>
                  <a:lnTo>
                    <a:pt x="2157" y="13261"/>
                  </a:lnTo>
                  <a:lnTo>
                    <a:pt x="2319" y="14075"/>
                  </a:lnTo>
                  <a:lnTo>
                    <a:pt x="2523" y="14848"/>
                  </a:lnTo>
                  <a:lnTo>
                    <a:pt x="2563" y="15254"/>
                  </a:lnTo>
                  <a:lnTo>
                    <a:pt x="2604" y="15661"/>
                  </a:lnTo>
                  <a:lnTo>
                    <a:pt x="2563" y="16027"/>
                  </a:lnTo>
                  <a:lnTo>
                    <a:pt x="2523" y="16393"/>
                  </a:lnTo>
                  <a:lnTo>
                    <a:pt x="2441" y="16719"/>
                  </a:lnTo>
                  <a:lnTo>
                    <a:pt x="2319" y="17044"/>
                  </a:lnTo>
                  <a:lnTo>
                    <a:pt x="2035" y="17654"/>
                  </a:lnTo>
                  <a:lnTo>
                    <a:pt x="1669" y="18265"/>
                  </a:lnTo>
                  <a:lnTo>
                    <a:pt x="936" y="19444"/>
                  </a:lnTo>
                  <a:lnTo>
                    <a:pt x="570" y="20014"/>
                  </a:lnTo>
                  <a:lnTo>
                    <a:pt x="286" y="20664"/>
                  </a:lnTo>
                  <a:lnTo>
                    <a:pt x="164" y="20990"/>
                  </a:lnTo>
                  <a:lnTo>
                    <a:pt x="82" y="21356"/>
                  </a:lnTo>
                  <a:lnTo>
                    <a:pt x="1" y="21722"/>
                  </a:lnTo>
                  <a:lnTo>
                    <a:pt x="1" y="22088"/>
                  </a:lnTo>
                  <a:lnTo>
                    <a:pt x="1" y="22454"/>
                  </a:lnTo>
                  <a:lnTo>
                    <a:pt x="82" y="22820"/>
                  </a:lnTo>
                  <a:lnTo>
                    <a:pt x="204" y="23186"/>
                  </a:lnTo>
                  <a:lnTo>
                    <a:pt x="408" y="23471"/>
                  </a:lnTo>
                  <a:lnTo>
                    <a:pt x="652" y="23756"/>
                  </a:lnTo>
                  <a:lnTo>
                    <a:pt x="936" y="23959"/>
                  </a:lnTo>
                  <a:lnTo>
                    <a:pt x="1262" y="24081"/>
                  </a:lnTo>
                  <a:lnTo>
                    <a:pt x="1587" y="24163"/>
                  </a:lnTo>
                  <a:lnTo>
                    <a:pt x="1913" y="24122"/>
                  </a:lnTo>
                  <a:lnTo>
                    <a:pt x="2238" y="24041"/>
                  </a:lnTo>
                  <a:lnTo>
                    <a:pt x="2523" y="23878"/>
                  </a:lnTo>
                  <a:lnTo>
                    <a:pt x="2808" y="23674"/>
                  </a:lnTo>
                  <a:lnTo>
                    <a:pt x="3092" y="23349"/>
                  </a:lnTo>
                  <a:lnTo>
                    <a:pt x="3296" y="23024"/>
                  </a:lnTo>
                  <a:lnTo>
                    <a:pt x="3458" y="22658"/>
                  </a:lnTo>
                  <a:lnTo>
                    <a:pt x="3580" y="22291"/>
                  </a:lnTo>
                  <a:lnTo>
                    <a:pt x="3865" y="21519"/>
                  </a:lnTo>
                  <a:lnTo>
                    <a:pt x="4028" y="21193"/>
                  </a:lnTo>
                  <a:lnTo>
                    <a:pt x="4231" y="20827"/>
                  </a:lnTo>
                  <a:lnTo>
                    <a:pt x="4475" y="20542"/>
                  </a:lnTo>
                  <a:lnTo>
                    <a:pt x="4719" y="20258"/>
                  </a:lnTo>
                  <a:lnTo>
                    <a:pt x="5004" y="20014"/>
                  </a:lnTo>
                  <a:lnTo>
                    <a:pt x="5289" y="19770"/>
                  </a:lnTo>
                  <a:lnTo>
                    <a:pt x="5899" y="19363"/>
                  </a:lnTo>
                  <a:lnTo>
                    <a:pt x="6550" y="18956"/>
                  </a:lnTo>
                  <a:lnTo>
                    <a:pt x="7160" y="18509"/>
                  </a:lnTo>
                  <a:lnTo>
                    <a:pt x="7770" y="18061"/>
                  </a:lnTo>
                  <a:lnTo>
                    <a:pt x="8055" y="17817"/>
                  </a:lnTo>
                  <a:lnTo>
                    <a:pt x="8299" y="17573"/>
                  </a:lnTo>
                  <a:lnTo>
                    <a:pt x="8543" y="17288"/>
                  </a:lnTo>
                  <a:lnTo>
                    <a:pt x="8787" y="16963"/>
                  </a:lnTo>
                  <a:lnTo>
                    <a:pt x="8990" y="16637"/>
                  </a:lnTo>
                  <a:lnTo>
                    <a:pt x="9112" y="16312"/>
                  </a:lnTo>
                  <a:lnTo>
                    <a:pt x="9194" y="15946"/>
                  </a:lnTo>
                  <a:lnTo>
                    <a:pt x="9275" y="15621"/>
                  </a:lnTo>
                  <a:lnTo>
                    <a:pt x="9275" y="15254"/>
                  </a:lnTo>
                  <a:lnTo>
                    <a:pt x="9234" y="14888"/>
                  </a:lnTo>
                  <a:lnTo>
                    <a:pt x="9153" y="14563"/>
                  </a:lnTo>
                  <a:lnTo>
                    <a:pt x="9031" y="14197"/>
                  </a:lnTo>
                  <a:lnTo>
                    <a:pt x="8746" y="13546"/>
                  </a:lnTo>
                  <a:lnTo>
                    <a:pt x="8421" y="12895"/>
                  </a:lnTo>
                  <a:lnTo>
                    <a:pt x="8299" y="12529"/>
                  </a:lnTo>
                  <a:lnTo>
                    <a:pt x="8217" y="12204"/>
                  </a:lnTo>
                  <a:lnTo>
                    <a:pt x="8177" y="11838"/>
                  </a:lnTo>
                  <a:lnTo>
                    <a:pt x="8217" y="11472"/>
                  </a:lnTo>
                  <a:lnTo>
                    <a:pt x="8340" y="11187"/>
                  </a:lnTo>
                  <a:lnTo>
                    <a:pt x="8462" y="10902"/>
                  </a:lnTo>
                  <a:lnTo>
                    <a:pt x="8624" y="10658"/>
                  </a:lnTo>
                  <a:lnTo>
                    <a:pt x="8828" y="10414"/>
                  </a:lnTo>
                  <a:lnTo>
                    <a:pt x="9275" y="9926"/>
                  </a:lnTo>
                  <a:lnTo>
                    <a:pt x="9722" y="9478"/>
                  </a:lnTo>
                  <a:lnTo>
                    <a:pt x="10089" y="8950"/>
                  </a:lnTo>
                  <a:lnTo>
                    <a:pt x="10251" y="8706"/>
                  </a:lnTo>
                  <a:lnTo>
                    <a:pt x="10373" y="8421"/>
                  </a:lnTo>
                  <a:lnTo>
                    <a:pt x="10455" y="8136"/>
                  </a:lnTo>
                  <a:lnTo>
                    <a:pt x="10536" y="7851"/>
                  </a:lnTo>
                  <a:lnTo>
                    <a:pt x="10536" y="7567"/>
                  </a:lnTo>
                  <a:lnTo>
                    <a:pt x="10536" y="7241"/>
                  </a:lnTo>
                  <a:lnTo>
                    <a:pt x="10455" y="6916"/>
                  </a:lnTo>
                  <a:lnTo>
                    <a:pt x="10373" y="6550"/>
                  </a:lnTo>
                  <a:lnTo>
                    <a:pt x="10170" y="5940"/>
                  </a:lnTo>
                  <a:lnTo>
                    <a:pt x="9885" y="5289"/>
                  </a:lnTo>
                  <a:lnTo>
                    <a:pt x="9641" y="4638"/>
                  </a:lnTo>
                  <a:lnTo>
                    <a:pt x="9519" y="4353"/>
                  </a:lnTo>
                  <a:lnTo>
                    <a:pt x="9438" y="4028"/>
                  </a:lnTo>
                  <a:lnTo>
                    <a:pt x="9356" y="3702"/>
                  </a:lnTo>
                  <a:lnTo>
                    <a:pt x="9356" y="3336"/>
                  </a:lnTo>
                  <a:lnTo>
                    <a:pt x="9397" y="2970"/>
                  </a:lnTo>
                  <a:lnTo>
                    <a:pt x="9519" y="2604"/>
                  </a:lnTo>
                  <a:lnTo>
                    <a:pt x="9804" y="1913"/>
                  </a:lnTo>
                  <a:lnTo>
                    <a:pt x="9926" y="1547"/>
                  </a:lnTo>
                  <a:lnTo>
                    <a:pt x="9967" y="1221"/>
                  </a:lnTo>
                  <a:lnTo>
                    <a:pt x="9967" y="855"/>
                  </a:lnTo>
                  <a:lnTo>
                    <a:pt x="9926" y="692"/>
                  </a:lnTo>
                  <a:lnTo>
                    <a:pt x="9845" y="530"/>
                  </a:lnTo>
                  <a:lnTo>
                    <a:pt x="9845" y="489"/>
                  </a:lnTo>
                  <a:lnTo>
                    <a:pt x="9804" y="448"/>
                  </a:lnTo>
                  <a:lnTo>
                    <a:pt x="9600" y="245"/>
                  </a:lnTo>
                  <a:lnTo>
                    <a:pt x="9397" y="82"/>
                  </a:lnTo>
                  <a:lnTo>
                    <a:pt x="9153" y="42"/>
                  </a:lnTo>
                  <a:lnTo>
                    <a:pt x="890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8" name="Google Shape;1148;p35"/>
            <p:cNvSpPr/>
            <p:nvPr/>
          </p:nvSpPr>
          <p:spPr>
            <a:xfrm>
              <a:off x="3564652" y="1742645"/>
              <a:ext cx="286671" cy="124735"/>
            </a:xfrm>
            <a:custGeom>
              <a:avLst/>
              <a:gdLst/>
              <a:ahLst/>
              <a:cxnLst/>
              <a:rect l="l" t="t" r="r" b="b"/>
              <a:pathLst>
                <a:path w="6265" h="2726" extrusionOk="0">
                  <a:moveTo>
                    <a:pt x="936" y="0"/>
                  </a:moveTo>
                  <a:lnTo>
                    <a:pt x="651" y="82"/>
                  </a:lnTo>
                  <a:lnTo>
                    <a:pt x="407" y="204"/>
                  </a:lnTo>
                  <a:lnTo>
                    <a:pt x="203" y="366"/>
                  </a:lnTo>
                  <a:lnTo>
                    <a:pt x="81" y="570"/>
                  </a:lnTo>
                  <a:lnTo>
                    <a:pt x="0" y="855"/>
                  </a:lnTo>
                  <a:lnTo>
                    <a:pt x="0" y="1139"/>
                  </a:lnTo>
                  <a:lnTo>
                    <a:pt x="81" y="1424"/>
                  </a:lnTo>
                  <a:lnTo>
                    <a:pt x="244" y="1627"/>
                  </a:lnTo>
                  <a:lnTo>
                    <a:pt x="407" y="1831"/>
                  </a:lnTo>
                  <a:lnTo>
                    <a:pt x="651" y="1993"/>
                  </a:lnTo>
                  <a:lnTo>
                    <a:pt x="936" y="2115"/>
                  </a:lnTo>
                  <a:lnTo>
                    <a:pt x="1180" y="2197"/>
                  </a:lnTo>
                  <a:lnTo>
                    <a:pt x="1424" y="2278"/>
                  </a:lnTo>
                  <a:lnTo>
                    <a:pt x="1871" y="2319"/>
                  </a:lnTo>
                  <a:lnTo>
                    <a:pt x="2278" y="2360"/>
                  </a:lnTo>
                  <a:lnTo>
                    <a:pt x="3783" y="2482"/>
                  </a:lnTo>
                  <a:lnTo>
                    <a:pt x="5247" y="2604"/>
                  </a:lnTo>
                  <a:lnTo>
                    <a:pt x="5776" y="2644"/>
                  </a:lnTo>
                  <a:lnTo>
                    <a:pt x="5898" y="2685"/>
                  </a:lnTo>
                  <a:lnTo>
                    <a:pt x="5979" y="2685"/>
                  </a:lnTo>
                  <a:lnTo>
                    <a:pt x="6061" y="2726"/>
                  </a:lnTo>
                  <a:lnTo>
                    <a:pt x="6142" y="2685"/>
                  </a:lnTo>
                  <a:lnTo>
                    <a:pt x="6224" y="2604"/>
                  </a:lnTo>
                  <a:lnTo>
                    <a:pt x="6264" y="2522"/>
                  </a:lnTo>
                  <a:lnTo>
                    <a:pt x="6264" y="2360"/>
                  </a:lnTo>
                  <a:lnTo>
                    <a:pt x="6224" y="2238"/>
                  </a:lnTo>
                  <a:lnTo>
                    <a:pt x="6142" y="2156"/>
                  </a:lnTo>
                  <a:lnTo>
                    <a:pt x="5898" y="2034"/>
                  </a:lnTo>
                  <a:lnTo>
                    <a:pt x="5654" y="1871"/>
                  </a:lnTo>
                  <a:lnTo>
                    <a:pt x="5207" y="1505"/>
                  </a:lnTo>
                  <a:lnTo>
                    <a:pt x="4759" y="1099"/>
                  </a:lnTo>
                  <a:lnTo>
                    <a:pt x="4515" y="936"/>
                  </a:lnTo>
                  <a:lnTo>
                    <a:pt x="4271" y="773"/>
                  </a:lnTo>
                  <a:lnTo>
                    <a:pt x="3661" y="488"/>
                  </a:lnTo>
                  <a:lnTo>
                    <a:pt x="3051" y="244"/>
                  </a:lnTo>
                  <a:lnTo>
                    <a:pt x="2400" y="122"/>
                  </a:lnTo>
                  <a:lnTo>
                    <a:pt x="174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9" name="Google Shape;1149;p35"/>
            <p:cNvSpPr/>
            <p:nvPr/>
          </p:nvSpPr>
          <p:spPr>
            <a:xfrm>
              <a:off x="3745170" y="1428100"/>
              <a:ext cx="113570" cy="336912"/>
            </a:xfrm>
            <a:custGeom>
              <a:avLst/>
              <a:gdLst/>
              <a:ahLst/>
              <a:cxnLst/>
              <a:rect l="l" t="t" r="r" b="b"/>
              <a:pathLst>
                <a:path w="2482" h="7363" extrusionOk="0">
                  <a:moveTo>
                    <a:pt x="814" y="0"/>
                  </a:moveTo>
                  <a:lnTo>
                    <a:pt x="651" y="81"/>
                  </a:lnTo>
                  <a:lnTo>
                    <a:pt x="529" y="163"/>
                  </a:lnTo>
                  <a:lnTo>
                    <a:pt x="407" y="285"/>
                  </a:lnTo>
                  <a:lnTo>
                    <a:pt x="245" y="529"/>
                  </a:lnTo>
                  <a:lnTo>
                    <a:pt x="123" y="854"/>
                  </a:lnTo>
                  <a:lnTo>
                    <a:pt x="82" y="1139"/>
                  </a:lnTo>
                  <a:lnTo>
                    <a:pt x="1" y="1953"/>
                  </a:lnTo>
                  <a:lnTo>
                    <a:pt x="1" y="2725"/>
                  </a:lnTo>
                  <a:lnTo>
                    <a:pt x="41" y="3539"/>
                  </a:lnTo>
                  <a:lnTo>
                    <a:pt x="123" y="4312"/>
                  </a:lnTo>
                  <a:lnTo>
                    <a:pt x="285" y="5125"/>
                  </a:lnTo>
                  <a:lnTo>
                    <a:pt x="489" y="5939"/>
                  </a:lnTo>
                  <a:lnTo>
                    <a:pt x="692" y="6630"/>
                  </a:lnTo>
                  <a:lnTo>
                    <a:pt x="855" y="6956"/>
                  </a:lnTo>
                  <a:lnTo>
                    <a:pt x="936" y="7118"/>
                  </a:lnTo>
                  <a:lnTo>
                    <a:pt x="1058" y="7240"/>
                  </a:lnTo>
                  <a:lnTo>
                    <a:pt x="1180" y="7322"/>
                  </a:lnTo>
                  <a:lnTo>
                    <a:pt x="1262" y="7362"/>
                  </a:lnTo>
                  <a:lnTo>
                    <a:pt x="1343" y="7362"/>
                  </a:lnTo>
                  <a:lnTo>
                    <a:pt x="1384" y="7322"/>
                  </a:lnTo>
                  <a:lnTo>
                    <a:pt x="1506" y="7200"/>
                  </a:lnTo>
                  <a:lnTo>
                    <a:pt x="1628" y="6996"/>
                  </a:lnTo>
                  <a:lnTo>
                    <a:pt x="1750" y="6549"/>
                  </a:lnTo>
                  <a:lnTo>
                    <a:pt x="1790" y="6183"/>
                  </a:lnTo>
                  <a:lnTo>
                    <a:pt x="1953" y="5207"/>
                  </a:lnTo>
                  <a:lnTo>
                    <a:pt x="2157" y="4190"/>
                  </a:lnTo>
                  <a:lnTo>
                    <a:pt x="2401" y="3295"/>
                  </a:lnTo>
                  <a:lnTo>
                    <a:pt x="2441" y="2807"/>
                  </a:lnTo>
                  <a:lnTo>
                    <a:pt x="2482" y="2319"/>
                  </a:lnTo>
                  <a:lnTo>
                    <a:pt x="2482" y="1871"/>
                  </a:lnTo>
                  <a:lnTo>
                    <a:pt x="2401" y="1424"/>
                  </a:lnTo>
                  <a:lnTo>
                    <a:pt x="2238" y="976"/>
                  </a:lnTo>
                  <a:lnTo>
                    <a:pt x="1994" y="570"/>
                  </a:lnTo>
                  <a:lnTo>
                    <a:pt x="1953" y="529"/>
                  </a:lnTo>
                  <a:lnTo>
                    <a:pt x="1709" y="244"/>
                  </a:lnTo>
                  <a:lnTo>
                    <a:pt x="1546" y="122"/>
                  </a:lnTo>
                  <a:lnTo>
                    <a:pt x="1384" y="41"/>
                  </a:lnTo>
                  <a:lnTo>
                    <a:pt x="118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0" name="Google Shape;1150;p35"/>
            <p:cNvSpPr/>
            <p:nvPr/>
          </p:nvSpPr>
          <p:spPr>
            <a:xfrm>
              <a:off x="3378506" y="1580705"/>
              <a:ext cx="260635" cy="94947"/>
            </a:xfrm>
            <a:custGeom>
              <a:avLst/>
              <a:gdLst/>
              <a:ahLst/>
              <a:cxnLst/>
              <a:rect l="l" t="t" r="r" b="b"/>
              <a:pathLst>
                <a:path w="5696" h="2075" extrusionOk="0">
                  <a:moveTo>
                    <a:pt x="1139" y="0"/>
                  </a:moveTo>
                  <a:lnTo>
                    <a:pt x="814" y="82"/>
                  </a:lnTo>
                  <a:lnTo>
                    <a:pt x="611" y="163"/>
                  </a:lnTo>
                  <a:lnTo>
                    <a:pt x="407" y="326"/>
                  </a:lnTo>
                  <a:lnTo>
                    <a:pt x="204" y="489"/>
                  </a:lnTo>
                  <a:lnTo>
                    <a:pt x="82" y="692"/>
                  </a:lnTo>
                  <a:lnTo>
                    <a:pt x="41" y="895"/>
                  </a:lnTo>
                  <a:lnTo>
                    <a:pt x="0" y="1139"/>
                  </a:lnTo>
                  <a:lnTo>
                    <a:pt x="82" y="1383"/>
                  </a:lnTo>
                  <a:lnTo>
                    <a:pt x="204" y="1587"/>
                  </a:lnTo>
                  <a:lnTo>
                    <a:pt x="448" y="1790"/>
                  </a:lnTo>
                  <a:lnTo>
                    <a:pt x="692" y="1912"/>
                  </a:lnTo>
                  <a:lnTo>
                    <a:pt x="936" y="1994"/>
                  </a:lnTo>
                  <a:lnTo>
                    <a:pt x="1221" y="2034"/>
                  </a:lnTo>
                  <a:lnTo>
                    <a:pt x="1912" y="2075"/>
                  </a:lnTo>
                  <a:lnTo>
                    <a:pt x="2604" y="2075"/>
                  </a:lnTo>
                  <a:lnTo>
                    <a:pt x="3377" y="1994"/>
                  </a:lnTo>
                  <a:lnTo>
                    <a:pt x="4109" y="1831"/>
                  </a:lnTo>
                  <a:lnTo>
                    <a:pt x="4841" y="1668"/>
                  </a:lnTo>
                  <a:lnTo>
                    <a:pt x="5573" y="1383"/>
                  </a:lnTo>
                  <a:lnTo>
                    <a:pt x="5654" y="1302"/>
                  </a:lnTo>
                  <a:lnTo>
                    <a:pt x="5695" y="1221"/>
                  </a:lnTo>
                  <a:lnTo>
                    <a:pt x="5695" y="1139"/>
                  </a:lnTo>
                  <a:lnTo>
                    <a:pt x="5654" y="1058"/>
                  </a:lnTo>
                  <a:lnTo>
                    <a:pt x="5614" y="936"/>
                  </a:lnTo>
                  <a:lnTo>
                    <a:pt x="5532" y="855"/>
                  </a:lnTo>
                  <a:lnTo>
                    <a:pt x="5044" y="529"/>
                  </a:lnTo>
                  <a:lnTo>
                    <a:pt x="4475" y="326"/>
                  </a:lnTo>
                  <a:lnTo>
                    <a:pt x="3905" y="204"/>
                  </a:lnTo>
                  <a:lnTo>
                    <a:pt x="3336" y="82"/>
                  </a:lnTo>
                  <a:lnTo>
                    <a:pt x="2685" y="41"/>
                  </a:lnTo>
                  <a:lnTo>
                    <a:pt x="207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1" name="Google Shape;1151;p35"/>
            <p:cNvSpPr/>
            <p:nvPr/>
          </p:nvSpPr>
          <p:spPr>
            <a:xfrm>
              <a:off x="3499492" y="1286614"/>
              <a:ext cx="111694" cy="299712"/>
            </a:xfrm>
            <a:custGeom>
              <a:avLst/>
              <a:gdLst/>
              <a:ahLst/>
              <a:cxnLst/>
              <a:rect l="l" t="t" r="r" b="b"/>
              <a:pathLst>
                <a:path w="2441" h="6550" extrusionOk="0">
                  <a:moveTo>
                    <a:pt x="1221" y="1"/>
                  </a:moveTo>
                  <a:lnTo>
                    <a:pt x="1017" y="82"/>
                  </a:lnTo>
                  <a:lnTo>
                    <a:pt x="855" y="204"/>
                  </a:lnTo>
                  <a:lnTo>
                    <a:pt x="692" y="326"/>
                  </a:lnTo>
                  <a:lnTo>
                    <a:pt x="570" y="489"/>
                  </a:lnTo>
                  <a:lnTo>
                    <a:pt x="448" y="692"/>
                  </a:lnTo>
                  <a:lnTo>
                    <a:pt x="244" y="1140"/>
                  </a:lnTo>
                  <a:lnTo>
                    <a:pt x="82" y="1628"/>
                  </a:lnTo>
                  <a:lnTo>
                    <a:pt x="41" y="2157"/>
                  </a:lnTo>
                  <a:lnTo>
                    <a:pt x="0" y="2645"/>
                  </a:lnTo>
                  <a:lnTo>
                    <a:pt x="41" y="3173"/>
                  </a:lnTo>
                  <a:lnTo>
                    <a:pt x="122" y="3702"/>
                  </a:lnTo>
                  <a:lnTo>
                    <a:pt x="285" y="4678"/>
                  </a:lnTo>
                  <a:lnTo>
                    <a:pt x="448" y="5167"/>
                  </a:lnTo>
                  <a:lnTo>
                    <a:pt x="611" y="5655"/>
                  </a:lnTo>
                  <a:lnTo>
                    <a:pt x="814" y="6102"/>
                  </a:lnTo>
                  <a:lnTo>
                    <a:pt x="936" y="6305"/>
                  </a:lnTo>
                  <a:lnTo>
                    <a:pt x="1099" y="6509"/>
                  </a:lnTo>
                  <a:lnTo>
                    <a:pt x="1221" y="6550"/>
                  </a:lnTo>
                  <a:lnTo>
                    <a:pt x="1302" y="6550"/>
                  </a:lnTo>
                  <a:lnTo>
                    <a:pt x="1424" y="6468"/>
                  </a:lnTo>
                  <a:lnTo>
                    <a:pt x="1465" y="6387"/>
                  </a:lnTo>
                  <a:lnTo>
                    <a:pt x="1465" y="5777"/>
                  </a:lnTo>
                  <a:lnTo>
                    <a:pt x="1546" y="5248"/>
                  </a:lnTo>
                  <a:lnTo>
                    <a:pt x="1668" y="4678"/>
                  </a:lnTo>
                  <a:lnTo>
                    <a:pt x="1831" y="4109"/>
                  </a:lnTo>
                  <a:lnTo>
                    <a:pt x="2156" y="3011"/>
                  </a:lnTo>
                  <a:lnTo>
                    <a:pt x="2319" y="2482"/>
                  </a:lnTo>
                  <a:lnTo>
                    <a:pt x="2400" y="1912"/>
                  </a:lnTo>
                  <a:lnTo>
                    <a:pt x="2400" y="1872"/>
                  </a:lnTo>
                  <a:lnTo>
                    <a:pt x="2441" y="1872"/>
                  </a:lnTo>
                  <a:lnTo>
                    <a:pt x="2441" y="1384"/>
                  </a:lnTo>
                  <a:lnTo>
                    <a:pt x="2441" y="1099"/>
                  </a:lnTo>
                  <a:lnTo>
                    <a:pt x="2400" y="896"/>
                  </a:lnTo>
                  <a:lnTo>
                    <a:pt x="2319" y="651"/>
                  </a:lnTo>
                  <a:lnTo>
                    <a:pt x="2197" y="448"/>
                  </a:lnTo>
                  <a:lnTo>
                    <a:pt x="2075" y="245"/>
                  </a:lnTo>
                  <a:lnTo>
                    <a:pt x="1831" y="123"/>
                  </a:lnTo>
                  <a:lnTo>
                    <a:pt x="162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2" name="Google Shape;1152;p35"/>
            <p:cNvSpPr/>
            <p:nvPr/>
          </p:nvSpPr>
          <p:spPr>
            <a:xfrm>
              <a:off x="2888979" y="1805929"/>
              <a:ext cx="735232" cy="683114"/>
            </a:xfrm>
            <a:custGeom>
              <a:avLst/>
              <a:gdLst/>
              <a:ahLst/>
              <a:cxnLst/>
              <a:rect l="l" t="t" r="r" b="b"/>
              <a:pathLst>
                <a:path w="16068" h="14929" extrusionOk="0">
                  <a:moveTo>
                    <a:pt x="13098" y="0"/>
                  </a:moveTo>
                  <a:lnTo>
                    <a:pt x="12488" y="41"/>
                  </a:lnTo>
                  <a:lnTo>
                    <a:pt x="11878" y="122"/>
                  </a:lnTo>
                  <a:lnTo>
                    <a:pt x="11268" y="285"/>
                  </a:lnTo>
                  <a:lnTo>
                    <a:pt x="10698" y="488"/>
                  </a:lnTo>
                  <a:lnTo>
                    <a:pt x="10170" y="814"/>
                  </a:lnTo>
                  <a:lnTo>
                    <a:pt x="9682" y="1139"/>
                  </a:lnTo>
                  <a:lnTo>
                    <a:pt x="9234" y="1546"/>
                  </a:lnTo>
                  <a:lnTo>
                    <a:pt x="8827" y="1993"/>
                  </a:lnTo>
                  <a:lnTo>
                    <a:pt x="8461" y="2441"/>
                  </a:lnTo>
                  <a:lnTo>
                    <a:pt x="8095" y="2929"/>
                  </a:lnTo>
                  <a:lnTo>
                    <a:pt x="7444" y="3946"/>
                  </a:lnTo>
                  <a:lnTo>
                    <a:pt x="6834" y="4963"/>
                  </a:lnTo>
                  <a:lnTo>
                    <a:pt x="6183" y="5939"/>
                  </a:lnTo>
                  <a:lnTo>
                    <a:pt x="5736" y="6508"/>
                  </a:lnTo>
                  <a:lnTo>
                    <a:pt x="5289" y="6997"/>
                  </a:lnTo>
                  <a:lnTo>
                    <a:pt x="4760" y="7444"/>
                  </a:lnTo>
                  <a:lnTo>
                    <a:pt x="4231" y="7891"/>
                  </a:lnTo>
                  <a:lnTo>
                    <a:pt x="3173" y="8786"/>
                  </a:lnTo>
                  <a:lnTo>
                    <a:pt x="2645" y="9193"/>
                  </a:lnTo>
                  <a:lnTo>
                    <a:pt x="2116" y="9641"/>
                  </a:lnTo>
                  <a:lnTo>
                    <a:pt x="1587" y="10169"/>
                  </a:lnTo>
                  <a:lnTo>
                    <a:pt x="1140" y="10739"/>
                  </a:lnTo>
                  <a:lnTo>
                    <a:pt x="733" y="11308"/>
                  </a:lnTo>
                  <a:lnTo>
                    <a:pt x="367" y="11959"/>
                  </a:lnTo>
                  <a:lnTo>
                    <a:pt x="245" y="12284"/>
                  </a:lnTo>
                  <a:lnTo>
                    <a:pt x="123" y="12651"/>
                  </a:lnTo>
                  <a:lnTo>
                    <a:pt x="41" y="12976"/>
                  </a:lnTo>
                  <a:lnTo>
                    <a:pt x="1" y="13342"/>
                  </a:lnTo>
                  <a:lnTo>
                    <a:pt x="1" y="13708"/>
                  </a:lnTo>
                  <a:lnTo>
                    <a:pt x="1" y="14034"/>
                  </a:lnTo>
                  <a:lnTo>
                    <a:pt x="41" y="14400"/>
                  </a:lnTo>
                  <a:lnTo>
                    <a:pt x="123" y="14766"/>
                  </a:lnTo>
                  <a:lnTo>
                    <a:pt x="204" y="14888"/>
                  </a:lnTo>
                  <a:lnTo>
                    <a:pt x="326" y="14928"/>
                  </a:lnTo>
                  <a:lnTo>
                    <a:pt x="448" y="14888"/>
                  </a:lnTo>
                  <a:lnTo>
                    <a:pt x="529" y="14766"/>
                  </a:lnTo>
                  <a:lnTo>
                    <a:pt x="651" y="14522"/>
                  </a:lnTo>
                  <a:lnTo>
                    <a:pt x="814" y="14278"/>
                  </a:lnTo>
                  <a:lnTo>
                    <a:pt x="977" y="14074"/>
                  </a:lnTo>
                  <a:lnTo>
                    <a:pt x="1180" y="13871"/>
                  </a:lnTo>
                  <a:lnTo>
                    <a:pt x="1424" y="13749"/>
                  </a:lnTo>
                  <a:lnTo>
                    <a:pt x="1668" y="13586"/>
                  </a:lnTo>
                  <a:lnTo>
                    <a:pt x="2197" y="13383"/>
                  </a:lnTo>
                  <a:lnTo>
                    <a:pt x="2767" y="13261"/>
                  </a:lnTo>
                  <a:lnTo>
                    <a:pt x="3377" y="13179"/>
                  </a:lnTo>
                  <a:lnTo>
                    <a:pt x="3946" y="13139"/>
                  </a:lnTo>
                  <a:lnTo>
                    <a:pt x="4475" y="13098"/>
                  </a:lnTo>
                  <a:lnTo>
                    <a:pt x="5126" y="13098"/>
                  </a:lnTo>
                  <a:lnTo>
                    <a:pt x="5817" y="13057"/>
                  </a:lnTo>
                  <a:lnTo>
                    <a:pt x="6468" y="12976"/>
                  </a:lnTo>
                  <a:lnTo>
                    <a:pt x="6753" y="12895"/>
                  </a:lnTo>
                  <a:lnTo>
                    <a:pt x="7078" y="12773"/>
                  </a:lnTo>
                  <a:lnTo>
                    <a:pt x="7363" y="12691"/>
                  </a:lnTo>
                  <a:lnTo>
                    <a:pt x="7648" y="12529"/>
                  </a:lnTo>
                  <a:lnTo>
                    <a:pt x="7892" y="12366"/>
                  </a:lnTo>
                  <a:lnTo>
                    <a:pt x="8095" y="12203"/>
                  </a:lnTo>
                  <a:lnTo>
                    <a:pt x="8543" y="11796"/>
                  </a:lnTo>
                  <a:lnTo>
                    <a:pt x="8909" y="11349"/>
                  </a:lnTo>
                  <a:lnTo>
                    <a:pt x="9234" y="10739"/>
                  </a:lnTo>
                  <a:lnTo>
                    <a:pt x="9519" y="10088"/>
                  </a:lnTo>
                  <a:lnTo>
                    <a:pt x="9763" y="9437"/>
                  </a:lnTo>
                  <a:lnTo>
                    <a:pt x="9966" y="8786"/>
                  </a:lnTo>
                  <a:lnTo>
                    <a:pt x="10170" y="8013"/>
                  </a:lnTo>
                  <a:lnTo>
                    <a:pt x="10373" y="7241"/>
                  </a:lnTo>
                  <a:lnTo>
                    <a:pt x="10495" y="6875"/>
                  </a:lnTo>
                  <a:lnTo>
                    <a:pt x="10658" y="6468"/>
                  </a:lnTo>
                  <a:lnTo>
                    <a:pt x="10902" y="6142"/>
                  </a:lnTo>
                  <a:lnTo>
                    <a:pt x="11024" y="5980"/>
                  </a:lnTo>
                  <a:lnTo>
                    <a:pt x="11187" y="5858"/>
                  </a:lnTo>
                  <a:lnTo>
                    <a:pt x="11390" y="5776"/>
                  </a:lnTo>
                  <a:lnTo>
                    <a:pt x="11593" y="5695"/>
                  </a:lnTo>
                  <a:lnTo>
                    <a:pt x="12041" y="5614"/>
                  </a:lnTo>
                  <a:lnTo>
                    <a:pt x="12488" y="5573"/>
                  </a:lnTo>
                  <a:lnTo>
                    <a:pt x="12936" y="5532"/>
                  </a:lnTo>
                  <a:lnTo>
                    <a:pt x="13180" y="5451"/>
                  </a:lnTo>
                  <a:lnTo>
                    <a:pt x="13424" y="5370"/>
                  </a:lnTo>
                  <a:lnTo>
                    <a:pt x="13627" y="5248"/>
                  </a:lnTo>
                  <a:lnTo>
                    <a:pt x="13790" y="5085"/>
                  </a:lnTo>
                  <a:lnTo>
                    <a:pt x="13953" y="4922"/>
                  </a:lnTo>
                  <a:lnTo>
                    <a:pt x="14115" y="4759"/>
                  </a:lnTo>
                  <a:lnTo>
                    <a:pt x="14237" y="4556"/>
                  </a:lnTo>
                  <a:lnTo>
                    <a:pt x="14319" y="4312"/>
                  </a:lnTo>
                  <a:lnTo>
                    <a:pt x="14563" y="3702"/>
                  </a:lnTo>
                  <a:lnTo>
                    <a:pt x="14644" y="3376"/>
                  </a:lnTo>
                  <a:lnTo>
                    <a:pt x="14807" y="3051"/>
                  </a:lnTo>
                  <a:lnTo>
                    <a:pt x="14969" y="2807"/>
                  </a:lnTo>
                  <a:lnTo>
                    <a:pt x="15214" y="2563"/>
                  </a:lnTo>
                  <a:lnTo>
                    <a:pt x="15376" y="2482"/>
                  </a:lnTo>
                  <a:lnTo>
                    <a:pt x="15498" y="2441"/>
                  </a:lnTo>
                  <a:lnTo>
                    <a:pt x="15661" y="2400"/>
                  </a:lnTo>
                  <a:lnTo>
                    <a:pt x="15824" y="2441"/>
                  </a:lnTo>
                  <a:lnTo>
                    <a:pt x="15905" y="2441"/>
                  </a:lnTo>
                  <a:lnTo>
                    <a:pt x="15986" y="2400"/>
                  </a:lnTo>
                  <a:lnTo>
                    <a:pt x="16068" y="2319"/>
                  </a:lnTo>
                  <a:lnTo>
                    <a:pt x="16068" y="2197"/>
                  </a:lnTo>
                  <a:lnTo>
                    <a:pt x="16068" y="2115"/>
                  </a:lnTo>
                  <a:lnTo>
                    <a:pt x="15986" y="2075"/>
                  </a:lnTo>
                  <a:lnTo>
                    <a:pt x="15905" y="1993"/>
                  </a:lnTo>
                  <a:lnTo>
                    <a:pt x="15824" y="1831"/>
                  </a:lnTo>
                  <a:lnTo>
                    <a:pt x="15661" y="1546"/>
                  </a:lnTo>
                  <a:lnTo>
                    <a:pt x="15458" y="1221"/>
                  </a:lnTo>
                  <a:lnTo>
                    <a:pt x="15254" y="936"/>
                  </a:lnTo>
                  <a:lnTo>
                    <a:pt x="15010" y="732"/>
                  </a:lnTo>
                  <a:lnTo>
                    <a:pt x="14807" y="570"/>
                  </a:lnTo>
                  <a:lnTo>
                    <a:pt x="14522" y="407"/>
                  </a:lnTo>
                  <a:lnTo>
                    <a:pt x="14278" y="285"/>
                  </a:lnTo>
                  <a:lnTo>
                    <a:pt x="13993" y="163"/>
                  </a:lnTo>
                  <a:lnTo>
                    <a:pt x="13668" y="82"/>
                  </a:lnTo>
                  <a:lnTo>
                    <a:pt x="13383" y="41"/>
                  </a:lnTo>
                  <a:lnTo>
                    <a:pt x="1309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3" name="Google Shape;1153;p35"/>
            <p:cNvSpPr/>
            <p:nvPr/>
          </p:nvSpPr>
          <p:spPr>
            <a:xfrm>
              <a:off x="3525528" y="329936"/>
              <a:ext cx="253176" cy="219636"/>
            </a:xfrm>
            <a:custGeom>
              <a:avLst/>
              <a:gdLst/>
              <a:ahLst/>
              <a:cxnLst/>
              <a:rect l="l" t="t" r="r" b="b"/>
              <a:pathLst>
                <a:path w="5533" h="4800" extrusionOk="0">
                  <a:moveTo>
                    <a:pt x="3865" y="0"/>
                  </a:moveTo>
                  <a:lnTo>
                    <a:pt x="3418" y="122"/>
                  </a:lnTo>
                  <a:lnTo>
                    <a:pt x="2930" y="285"/>
                  </a:lnTo>
                  <a:lnTo>
                    <a:pt x="2482" y="488"/>
                  </a:lnTo>
                  <a:lnTo>
                    <a:pt x="2075" y="773"/>
                  </a:lnTo>
                  <a:lnTo>
                    <a:pt x="1669" y="1058"/>
                  </a:lnTo>
                  <a:lnTo>
                    <a:pt x="1303" y="1424"/>
                  </a:lnTo>
                  <a:lnTo>
                    <a:pt x="936" y="1790"/>
                  </a:lnTo>
                  <a:lnTo>
                    <a:pt x="611" y="2197"/>
                  </a:lnTo>
                  <a:lnTo>
                    <a:pt x="326" y="2603"/>
                  </a:lnTo>
                  <a:lnTo>
                    <a:pt x="123" y="3010"/>
                  </a:lnTo>
                  <a:lnTo>
                    <a:pt x="1" y="3417"/>
                  </a:lnTo>
                  <a:lnTo>
                    <a:pt x="1" y="3661"/>
                  </a:lnTo>
                  <a:lnTo>
                    <a:pt x="1" y="3864"/>
                  </a:lnTo>
                  <a:lnTo>
                    <a:pt x="42" y="4068"/>
                  </a:lnTo>
                  <a:lnTo>
                    <a:pt x="123" y="4271"/>
                  </a:lnTo>
                  <a:lnTo>
                    <a:pt x="286" y="4515"/>
                  </a:lnTo>
                  <a:lnTo>
                    <a:pt x="489" y="4678"/>
                  </a:lnTo>
                  <a:lnTo>
                    <a:pt x="774" y="4759"/>
                  </a:lnTo>
                  <a:lnTo>
                    <a:pt x="1018" y="4800"/>
                  </a:lnTo>
                  <a:lnTo>
                    <a:pt x="1343" y="4800"/>
                  </a:lnTo>
                  <a:lnTo>
                    <a:pt x="1628" y="4759"/>
                  </a:lnTo>
                  <a:lnTo>
                    <a:pt x="2157" y="4637"/>
                  </a:lnTo>
                  <a:lnTo>
                    <a:pt x="2686" y="4434"/>
                  </a:lnTo>
                  <a:lnTo>
                    <a:pt x="3255" y="4149"/>
                  </a:lnTo>
                  <a:lnTo>
                    <a:pt x="3784" y="3864"/>
                  </a:lnTo>
                  <a:lnTo>
                    <a:pt x="4028" y="3661"/>
                  </a:lnTo>
                  <a:lnTo>
                    <a:pt x="4231" y="3458"/>
                  </a:lnTo>
                  <a:lnTo>
                    <a:pt x="4516" y="3173"/>
                  </a:lnTo>
                  <a:lnTo>
                    <a:pt x="4801" y="2807"/>
                  </a:lnTo>
                  <a:lnTo>
                    <a:pt x="5085" y="2441"/>
                  </a:lnTo>
                  <a:lnTo>
                    <a:pt x="5289" y="2034"/>
                  </a:lnTo>
                  <a:lnTo>
                    <a:pt x="5451" y="1587"/>
                  </a:lnTo>
                  <a:lnTo>
                    <a:pt x="5492" y="1383"/>
                  </a:lnTo>
                  <a:lnTo>
                    <a:pt x="5533" y="1180"/>
                  </a:lnTo>
                  <a:lnTo>
                    <a:pt x="5492" y="976"/>
                  </a:lnTo>
                  <a:lnTo>
                    <a:pt x="5451" y="773"/>
                  </a:lnTo>
                  <a:lnTo>
                    <a:pt x="5329" y="570"/>
                  </a:lnTo>
                  <a:lnTo>
                    <a:pt x="5207" y="366"/>
                  </a:lnTo>
                  <a:lnTo>
                    <a:pt x="5167" y="326"/>
                  </a:lnTo>
                  <a:lnTo>
                    <a:pt x="5126" y="285"/>
                  </a:lnTo>
                  <a:lnTo>
                    <a:pt x="4963" y="163"/>
                  </a:lnTo>
                  <a:lnTo>
                    <a:pt x="4760" y="82"/>
                  </a:lnTo>
                  <a:lnTo>
                    <a:pt x="451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4" name="Google Shape;1154;p35"/>
            <p:cNvSpPr/>
            <p:nvPr/>
          </p:nvSpPr>
          <p:spPr>
            <a:xfrm>
              <a:off x="3804748" y="1431806"/>
              <a:ext cx="132193" cy="186187"/>
            </a:xfrm>
            <a:custGeom>
              <a:avLst/>
              <a:gdLst/>
              <a:ahLst/>
              <a:cxnLst/>
              <a:rect l="l" t="t" r="r" b="b"/>
              <a:pathLst>
                <a:path w="2889" h="4069" extrusionOk="0">
                  <a:moveTo>
                    <a:pt x="936" y="0"/>
                  </a:moveTo>
                  <a:lnTo>
                    <a:pt x="692" y="41"/>
                  </a:lnTo>
                  <a:lnTo>
                    <a:pt x="488" y="204"/>
                  </a:lnTo>
                  <a:lnTo>
                    <a:pt x="326" y="366"/>
                  </a:lnTo>
                  <a:lnTo>
                    <a:pt x="204" y="570"/>
                  </a:lnTo>
                  <a:lnTo>
                    <a:pt x="82" y="814"/>
                  </a:lnTo>
                  <a:lnTo>
                    <a:pt x="0" y="1058"/>
                  </a:lnTo>
                  <a:lnTo>
                    <a:pt x="0" y="1302"/>
                  </a:lnTo>
                  <a:lnTo>
                    <a:pt x="0" y="1546"/>
                  </a:lnTo>
                  <a:lnTo>
                    <a:pt x="41" y="1790"/>
                  </a:lnTo>
                  <a:lnTo>
                    <a:pt x="163" y="2238"/>
                  </a:lnTo>
                  <a:lnTo>
                    <a:pt x="366" y="2685"/>
                  </a:lnTo>
                  <a:lnTo>
                    <a:pt x="651" y="3051"/>
                  </a:lnTo>
                  <a:lnTo>
                    <a:pt x="814" y="3254"/>
                  </a:lnTo>
                  <a:lnTo>
                    <a:pt x="1017" y="3458"/>
                  </a:lnTo>
                  <a:lnTo>
                    <a:pt x="1261" y="3621"/>
                  </a:lnTo>
                  <a:lnTo>
                    <a:pt x="1465" y="3743"/>
                  </a:lnTo>
                  <a:lnTo>
                    <a:pt x="1709" y="3865"/>
                  </a:lnTo>
                  <a:lnTo>
                    <a:pt x="1953" y="3946"/>
                  </a:lnTo>
                  <a:lnTo>
                    <a:pt x="2237" y="4027"/>
                  </a:lnTo>
                  <a:lnTo>
                    <a:pt x="2482" y="4068"/>
                  </a:lnTo>
                  <a:lnTo>
                    <a:pt x="2563" y="4068"/>
                  </a:lnTo>
                  <a:lnTo>
                    <a:pt x="2644" y="4027"/>
                  </a:lnTo>
                  <a:lnTo>
                    <a:pt x="2807" y="4027"/>
                  </a:lnTo>
                  <a:lnTo>
                    <a:pt x="2888" y="3946"/>
                  </a:lnTo>
                  <a:lnTo>
                    <a:pt x="2888" y="3865"/>
                  </a:lnTo>
                  <a:lnTo>
                    <a:pt x="2848" y="3214"/>
                  </a:lnTo>
                  <a:lnTo>
                    <a:pt x="2726" y="2604"/>
                  </a:lnTo>
                  <a:lnTo>
                    <a:pt x="2604" y="2034"/>
                  </a:lnTo>
                  <a:lnTo>
                    <a:pt x="2400" y="1424"/>
                  </a:lnTo>
                  <a:lnTo>
                    <a:pt x="2237" y="977"/>
                  </a:lnTo>
                  <a:lnTo>
                    <a:pt x="2115" y="733"/>
                  </a:lnTo>
                  <a:lnTo>
                    <a:pt x="1993" y="529"/>
                  </a:lnTo>
                  <a:lnTo>
                    <a:pt x="1831" y="326"/>
                  </a:lnTo>
                  <a:lnTo>
                    <a:pt x="1668" y="163"/>
                  </a:lnTo>
                  <a:lnTo>
                    <a:pt x="1465" y="41"/>
                  </a:lnTo>
                  <a:lnTo>
                    <a:pt x="1221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5" name="Google Shape;1155;p35"/>
            <p:cNvSpPr/>
            <p:nvPr/>
          </p:nvSpPr>
          <p:spPr>
            <a:xfrm>
              <a:off x="4171412" y="996275"/>
              <a:ext cx="333206" cy="945533"/>
            </a:xfrm>
            <a:custGeom>
              <a:avLst/>
              <a:gdLst/>
              <a:ahLst/>
              <a:cxnLst/>
              <a:rect l="l" t="t" r="r" b="b"/>
              <a:pathLst>
                <a:path w="7282" h="20664" extrusionOk="0">
                  <a:moveTo>
                    <a:pt x="6549" y="0"/>
                  </a:moveTo>
                  <a:lnTo>
                    <a:pt x="6468" y="41"/>
                  </a:lnTo>
                  <a:lnTo>
                    <a:pt x="6427" y="82"/>
                  </a:lnTo>
                  <a:lnTo>
                    <a:pt x="6427" y="163"/>
                  </a:lnTo>
                  <a:lnTo>
                    <a:pt x="6427" y="244"/>
                  </a:lnTo>
                  <a:lnTo>
                    <a:pt x="6590" y="773"/>
                  </a:lnTo>
                  <a:lnTo>
                    <a:pt x="6712" y="1302"/>
                  </a:lnTo>
                  <a:lnTo>
                    <a:pt x="6793" y="1831"/>
                  </a:lnTo>
                  <a:lnTo>
                    <a:pt x="6875" y="2359"/>
                  </a:lnTo>
                  <a:lnTo>
                    <a:pt x="6875" y="2929"/>
                  </a:lnTo>
                  <a:lnTo>
                    <a:pt x="6834" y="3458"/>
                  </a:lnTo>
                  <a:lnTo>
                    <a:pt x="6793" y="3986"/>
                  </a:lnTo>
                  <a:lnTo>
                    <a:pt x="6671" y="4556"/>
                  </a:lnTo>
                  <a:lnTo>
                    <a:pt x="6549" y="5085"/>
                  </a:lnTo>
                  <a:lnTo>
                    <a:pt x="6346" y="5573"/>
                  </a:lnTo>
                  <a:lnTo>
                    <a:pt x="6143" y="6102"/>
                  </a:lnTo>
                  <a:lnTo>
                    <a:pt x="5899" y="6549"/>
                  </a:lnTo>
                  <a:lnTo>
                    <a:pt x="5614" y="7037"/>
                  </a:lnTo>
                  <a:lnTo>
                    <a:pt x="5288" y="7485"/>
                  </a:lnTo>
                  <a:lnTo>
                    <a:pt x="4963" y="7891"/>
                  </a:lnTo>
                  <a:lnTo>
                    <a:pt x="4597" y="8298"/>
                  </a:lnTo>
                  <a:lnTo>
                    <a:pt x="4272" y="8664"/>
                  </a:lnTo>
                  <a:lnTo>
                    <a:pt x="3905" y="9071"/>
                  </a:lnTo>
                  <a:lnTo>
                    <a:pt x="3621" y="9478"/>
                  </a:lnTo>
                  <a:lnTo>
                    <a:pt x="3377" y="9925"/>
                  </a:lnTo>
                  <a:lnTo>
                    <a:pt x="3255" y="10169"/>
                  </a:lnTo>
                  <a:lnTo>
                    <a:pt x="3214" y="10454"/>
                  </a:lnTo>
                  <a:lnTo>
                    <a:pt x="3173" y="10698"/>
                  </a:lnTo>
                  <a:lnTo>
                    <a:pt x="3133" y="10983"/>
                  </a:lnTo>
                  <a:lnTo>
                    <a:pt x="3173" y="11512"/>
                  </a:lnTo>
                  <a:lnTo>
                    <a:pt x="3295" y="12040"/>
                  </a:lnTo>
                  <a:lnTo>
                    <a:pt x="3458" y="12650"/>
                  </a:lnTo>
                  <a:lnTo>
                    <a:pt x="3499" y="12976"/>
                  </a:lnTo>
                  <a:lnTo>
                    <a:pt x="3499" y="13301"/>
                  </a:lnTo>
                  <a:lnTo>
                    <a:pt x="3499" y="13545"/>
                  </a:lnTo>
                  <a:lnTo>
                    <a:pt x="3458" y="13830"/>
                  </a:lnTo>
                  <a:lnTo>
                    <a:pt x="3377" y="14074"/>
                  </a:lnTo>
                  <a:lnTo>
                    <a:pt x="3295" y="14359"/>
                  </a:lnTo>
                  <a:lnTo>
                    <a:pt x="3011" y="14847"/>
                  </a:lnTo>
                  <a:lnTo>
                    <a:pt x="2726" y="15294"/>
                  </a:lnTo>
                  <a:lnTo>
                    <a:pt x="2360" y="15742"/>
                  </a:lnTo>
                  <a:lnTo>
                    <a:pt x="1994" y="16149"/>
                  </a:lnTo>
                  <a:lnTo>
                    <a:pt x="1180" y="17084"/>
                  </a:lnTo>
                  <a:lnTo>
                    <a:pt x="773" y="17572"/>
                  </a:lnTo>
                  <a:lnTo>
                    <a:pt x="448" y="18142"/>
                  </a:lnTo>
                  <a:lnTo>
                    <a:pt x="204" y="18671"/>
                  </a:lnTo>
                  <a:lnTo>
                    <a:pt x="82" y="18996"/>
                  </a:lnTo>
                  <a:lnTo>
                    <a:pt x="41" y="19281"/>
                  </a:lnTo>
                  <a:lnTo>
                    <a:pt x="1" y="19565"/>
                  </a:lnTo>
                  <a:lnTo>
                    <a:pt x="1" y="19891"/>
                  </a:lnTo>
                  <a:lnTo>
                    <a:pt x="41" y="20216"/>
                  </a:lnTo>
                  <a:lnTo>
                    <a:pt x="123" y="20501"/>
                  </a:lnTo>
                  <a:lnTo>
                    <a:pt x="163" y="20582"/>
                  </a:lnTo>
                  <a:lnTo>
                    <a:pt x="245" y="20623"/>
                  </a:lnTo>
                  <a:lnTo>
                    <a:pt x="326" y="20664"/>
                  </a:lnTo>
                  <a:lnTo>
                    <a:pt x="407" y="20664"/>
                  </a:lnTo>
                  <a:lnTo>
                    <a:pt x="448" y="20623"/>
                  </a:lnTo>
                  <a:lnTo>
                    <a:pt x="529" y="20582"/>
                  </a:lnTo>
                  <a:lnTo>
                    <a:pt x="529" y="20501"/>
                  </a:lnTo>
                  <a:lnTo>
                    <a:pt x="529" y="20420"/>
                  </a:lnTo>
                  <a:lnTo>
                    <a:pt x="448" y="20135"/>
                  </a:lnTo>
                  <a:lnTo>
                    <a:pt x="407" y="19809"/>
                  </a:lnTo>
                  <a:lnTo>
                    <a:pt x="407" y="19525"/>
                  </a:lnTo>
                  <a:lnTo>
                    <a:pt x="448" y="19281"/>
                  </a:lnTo>
                  <a:lnTo>
                    <a:pt x="489" y="18996"/>
                  </a:lnTo>
                  <a:lnTo>
                    <a:pt x="611" y="18711"/>
                  </a:lnTo>
                  <a:lnTo>
                    <a:pt x="855" y="18182"/>
                  </a:lnTo>
                  <a:lnTo>
                    <a:pt x="1180" y="17694"/>
                  </a:lnTo>
                  <a:lnTo>
                    <a:pt x="1546" y="17206"/>
                  </a:lnTo>
                  <a:lnTo>
                    <a:pt x="2319" y="16352"/>
                  </a:lnTo>
                  <a:lnTo>
                    <a:pt x="2685" y="15945"/>
                  </a:lnTo>
                  <a:lnTo>
                    <a:pt x="3011" y="15538"/>
                  </a:lnTo>
                  <a:lnTo>
                    <a:pt x="3336" y="15091"/>
                  </a:lnTo>
                  <a:lnTo>
                    <a:pt x="3580" y="14603"/>
                  </a:lnTo>
                  <a:lnTo>
                    <a:pt x="3783" y="14115"/>
                  </a:lnTo>
                  <a:lnTo>
                    <a:pt x="3865" y="13586"/>
                  </a:lnTo>
                  <a:lnTo>
                    <a:pt x="3905" y="13057"/>
                  </a:lnTo>
                  <a:lnTo>
                    <a:pt x="3824" y="12528"/>
                  </a:lnTo>
                  <a:lnTo>
                    <a:pt x="3702" y="11959"/>
                  </a:lnTo>
                  <a:lnTo>
                    <a:pt x="3580" y="11390"/>
                  </a:lnTo>
                  <a:lnTo>
                    <a:pt x="3539" y="11105"/>
                  </a:lnTo>
                  <a:lnTo>
                    <a:pt x="3539" y="10779"/>
                  </a:lnTo>
                  <a:lnTo>
                    <a:pt x="3580" y="10495"/>
                  </a:lnTo>
                  <a:lnTo>
                    <a:pt x="3661" y="10210"/>
                  </a:lnTo>
                  <a:lnTo>
                    <a:pt x="3783" y="9966"/>
                  </a:lnTo>
                  <a:lnTo>
                    <a:pt x="3905" y="9722"/>
                  </a:lnTo>
                  <a:lnTo>
                    <a:pt x="4231" y="9315"/>
                  </a:lnTo>
                  <a:lnTo>
                    <a:pt x="4556" y="8908"/>
                  </a:lnTo>
                  <a:lnTo>
                    <a:pt x="4922" y="8502"/>
                  </a:lnTo>
                  <a:lnTo>
                    <a:pt x="5288" y="8095"/>
                  </a:lnTo>
                  <a:lnTo>
                    <a:pt x="5614" y="7688"/>
                  </a:lnTo>
                  <a:lnTo>
                    <a:pt x="5939" y="7281"/>
                  </a:lnTo>
                  <a:lnTo>
                    <a:pt x="6183" y="6834"/>
                  </a:lnTo>
                  <a:lnTo>
                    <a:pt x="6427" y="6346"/>
                  </a:lnTo>
                  <a:lnTo>
                    <a:pt x="6671" y="5898"/>
                  </a:lnTo>
                  <a:lnTo>
                    <a:pt x="6834" y="5369"/>
                  </a:lnTo>
                  <a:lnTo>
                    <a:pt x="6997" y="4881"/>
                  </a:lnTo>
                  <a:lnTo>
                    <a:pt x="7119" y="4271"/>
                  </a:lnTo>
                  <a:lnTo>
                    <a:pt x="7241" y="3702"/>
                  </a:lnTo>
                  <a:lnTo>
                    <a:pt x="7282" y="3092"/>
                  </a:lnTo>
                  <a:lnTo>
                    <a:pt x="7282" y="2481"/>
                  </a:lnTo>
                  <a:lnTo>
                    <a:pt x="7200" y="1871"/>
                  </a:lnTo>
                  <a:lnTo>
                    <a:pt x="7119" y="1302"/>
                  </a:lnTo>
                  <a:lnTo>
                    <a:pt x="6997" y="732"/>
                  </a:lnTo>
                  <a:lnTo>
                    <a:pt x="6793" y="122"/>
                  </a:lnTo>
                  <a:lnTo>
                    <a:pt x="6753" y="82"/>
                  </a:lnTo>
                  <a:lnTo>
                    <a:pt x="6712" y="41"/>
                  </a:lnTo>
                  <a:lnTo>
                    <a:pt x="6631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6" name="Google Shape;1156;p35"/>
            <p:cNvSpPr/>
            <p:nvPr/>
          </p:nvSpPr>
          <p:spPr>
            <a:xfrm>
              <a:off x="2859190" y="1753810"/>
              <a:ext cx="738984" cy="288547"/>
            </a:xfrm>
            <a:custGeom>
              <a:avLst/>
              <a:gdLst/>
              <a:ahLst/>
              <a:cxnLst/>
              <a:rect l="l" t="t" r="r" b="b"/>
              <a:pathLst>
                <a:path w="16150" h="6306" extrusionOk="0">
                  <a:moveTo>
                    <a:pt x="12895" y="0"/>
                  </a:moveTo>
                  <a:lnTo>
                    <a:pt x="12407" y="41"/>
                  </a:lnTo>
                  <a:lnTo>
                    <a:pt x="11919" y="82"/>
                  </a:lnTo>
                  <a:lnTo>
                    <a:pt x="10943" y="326"/>
                  </a:lnTo>
                  <a:lnTo>
                    <a:pt x="9966" y="570"/>
                  </a:lnTo>
                  <a:lnTo>
                    <a:pt x="9438" y="651"/>
                  </a:lnTo>
                  <a:lnTo>
                    <a:pt x="8950" y="651"/>
                  </a:lnTo>
                  <a:lnTo>
                    <a:pt x="8421" y="611"/>
                  </a:lnTo>
                  <a:lnTo>
                    <a:pt x="7851" y="529"/>
                  </a:lnTo>
                  <a:lnTo>
                    <a:pt x="7323" y="488"/>
                  </a:lnTo>
                  <a:lnTo>
                    <a:pt x="6794" y="448"/>
                  </a:lnTo>
                  <a:lnTo>
                    <a:pt x="6346" y="488"/>
                  </a:lnTo>
                  <a:lnTo>
                    <a:pt x="5899" y="611"/>
                  </a:lnTo>
                  <a:lnTo>
                    <a:pt x="5492" y="773"/>
                  </a:lnTo>
                  <a:lnTo>
                    <a:pt x="5085" y="977"/>
                  </a:lnTo>
                  <a:lnTo>
                    <a:pt x="4719" y="1221"/>
                  </a:lnTo>
                  <a:lnTo>
                    <a:pt x="4353" y="1505"/>
                  </a:lnTo>
                  <a:lnTo>
                    <a:pt x="3702" y="2116"/>
                  </a:lnTo>
                  <a:lnTo>
                    <a:pt x="2970" y="2888"/>
                  </a:lnTo>
                  <a:lnTo>
                    <a:pt x="2563" y="3254"/>
                  </a:lnTo>
                  <a:lnTo>
                    <a:pt x="2157" y="3580"/>
                  </a:lnTo>
                  <a:lnTo>
                    <a:pt x="1709" y="3865"/>
                  </a:lnTo>
                  <a:lnTo>
                    <a:pt x="1262" y="4109"/>
                  </a:lnTo>
                  <a:lnTo>
                    <a:pt x="1018" y="4190"/>
                  </a:lnTo>
                  <a:lnTo>
                    <a:pt x="774" y="4231"/>
                  </a:lnTo>
                  <a:lnTo>
                    <a:pt x="489" y="4271"/>
                  </a:lnTo>
                  <a:lnTo>
                    <a:pt x="204" y="4271"/>
                  </a:lnTo>
                  <a:lnTo>
                    <a:pt x="123" y="4312"/>
                  </a:lnTo>
                  <a:lnTo>
                    <a:pt x="41" y="4353"/>
                  </a:lnTo>
                  <a:lnTo>
                    <a:pt x="1" y="4434"/>
                  </a:lnTo>
                  <a:lnTo>
                    <a:pt x="41" y="4556"/>
                  </a:lnTo>
                  <a:lnTo>
                    <a:pt x="164" y="4841"/>
                  </a:lnTo>
                  <a:lnTo>
                    <a:pt x="326" y="5085"/>
                  </a:lnTo>
                  <a:lnTo>
                    <a:pt x="530" y="5329"/>
                  </a:lnTo>
                  <a:lnTo>
                    <a:pt x="733" y="5573"/>
                  </a:lnTo>
                  <a:lnTo>
                    <a:pt x="977" y="5736"/>
                  </a:lnTo>
                  <a:lnTo>
                    <a:pt x="1221" y="5898"/>
                  </a:lnTo>
                  <a:lnTo>
                    <a:pt x="1506" y="6020"/>
                  </a:lnTo>
                  <a:lnTo>
                    <a:pt x="1791" y="6142"/>
                  </a:lnTo>
                  <a:lnTo>
                    <a:pt x="2075" y="6224"/>
                  </a:lnTo>
                  <a:lnTo>
                    <a:pt x="2360" y="6264"/>
                  </a:lnTo>
                  <a:lnTo>
                    <a:pt x="2685" y="6305"/>
                  </a:lnTo>
                  <a:lnTo>
                    <a:pt x="3296" y="6305"/>
                  </a:lnTo>
                  <a:lnTo>
                    <a:pt x="3580" y="6224"/>
                  </a:lnTo>
                  <a:lnTo>
                    <a:pt x="3906" y="6183"/>
                  </a:lnTo>
                  <a:lnTo>
                    <a:pt x="4190" y="6102"/>
                  </a:lnTo>
                  <a:lnTo>
                    <a:pt x="4516" y="5939"/>
                  </a:lnTo>
                  <a:lnTo>
                    <a:pt x="4841" y="5817"/>
                  </a:lnTo>
                  <a:lnTo>
                    <a:pt x="5411" y="5451"/>
                  </a:lnTo>
                  <a:lnTo>
                    <a:pt x="5940" y="5044"/>
                  </a:lnTo>
                  <a:lnTo>
                    <a:pt x="6468" y="4637"/>
                  </a:lnTo>
                  <a:lnTo>
                    <a:pt x="6997" y="4231"/>
                  </a:lnTo>
                  <a:lnTo>
                    <a:pt x="7282" y="4068"/>
                  </a:lnTo>
                  <a:lnTo>
                    <a:pt x="7567" y="3946"/>
                  </a:lnTo>
                  <a:lnTo>
                    <a:pt x="7892" y="3824"/>
                  </a:lnTo>
                  <a:lnTo>
                    <a:pt x="8177" y="3783"/>
                  </a:lnTo>
                  <a:lnTo>
                    <a:pt x="8502" y="3824"/>
                  </a:lnTo>
                  <a:lnTo>
                    <a:pt x="8828" y="3905"/>
                  </a:lnTo>
                  <a:lnTo>
                    <a:pt x="9153" y="4027"/>
                  </a:lnTo>
                  <a:lnTo>
                    <a:pt x="9438" y="4190"/>
                  </a:lnTo>
                  <a:lnTo>
                    <a:pt x="9966" y="4556"/>
                  </a:lnTo>
                  <a:lnTo>
                    <a:pt x="10251" y="4719"/>
                  </a:lnTo>
                  <a:lnTo>
                    <a:pt x="10536" y="4882"/>
                  </a:lnTo>
                  <a:lnTo>
                    <a:pt x="10861" y="4963"/>
                  </a:lnTo>
                  <a:lnTo>
                    <a:pt x="11187" y="5044"/>
                  </a:lnTo>
                  <a:lnTo>
                    <a:pt x="11227" y="5044"/>
                  </a:lnTo>
                  <a:lnTo>
                    <a:pt x="11431" y="5004"/>
                  </a:lnTo>
                  <a:lnTo>
                    <a:pt x="11634" y="5004"/>
                  </a:lnTo>
                  <a:lnTo>
                    <a:pt x="12000" y="4841"/>
                  </a:lnTo>
                  <a:lnTo>
                    <a:pt x="12366" y="4678"/>
                  </a:lnTo>
                  <a:lnTo>
                    <a:pt x="12732" y="4434"/>
                  </a:lnTo>
                  <a:lnTo>
                    <a:pt x="13261" y="4109"/>
                  </a:lnTo>
                  <a:lnTo>
                    <a:pt x="13546" y="3946"/>
                  </a:lnTo>
                  <a:lnTo>
                    <a:pt x="13790" y="3865"/>
                  </a:lnTo>
                  <a:lnTo>
                    <a:pt x="14400" y="3702"/>
                  </a:lnTo>
                  <a:lnTo>
                    <a:pt x="14970" y="3539"/>
                  </a:lnTo>
                  <a:lnTo>
                    <a:pt x="15254" y="3499"/>
                  </a:lnTo>
                  <a:lnTo>
                    <a:pt x="15783" y="3499"/>
                  </a:lnTo>
                  <a:lnTo>
                    <a:pt x="15824" y="3539"/>
                  </a:lnTo>
                  <a:lnTo>
                    <a:pt x="15905" y="3580"/>
                  </a:lnTo>
                  <a:lnTo>
                    <a:pt x="16027" y="3580"/>
                  </a:lnTo>
                  <a:lnTo>
                    <a:pt x="16109" y="3499"/>
                  </a:lnTo>
                  <a:lnTo>
                    <a:pt x="16149" y="3417"/>
                  </a:lnTo>
                  <a:lnTo>
                    <a:pt x="16149" y="3336"/>
                  </a:lnTo>
                  <a:lnTo>
                    <a:pt x="15987" y="2522"/>
                  </a:lnTo>
                  <a:lnTo>
                    <a:pt x="15905" y="2156"/>
                  </a:lnTo>
                  <a:lnTo>
                    <a:pt x="15783" y="1749"/>
                  </a:lnTo>
                  <a:lnTo>
                    <a:pt x="15539" y="1383"/>
                  </a:lnTo>
                  <a:lnTo>
                    <a:pt x="15254" y="1058"/>
                  </a:lnTo>
                  <a:lnTo>
                    <a:pt x="14929" y="773"/>
                  </a:lnTo>
                  <a:lnTo>
                    <a:pt x="14563" y="529"/>
                  </a:lnTo>
                  <a:lnTo>
                    <a:pt x="14197" y="326"/>
                  </a:lnTo>
                  <a:lnTo>
                    <a:pt x="13749" y="163"/>
                  </a:lnTo>
                  <a:lnTo>
                    <a:pt x="13343" y="41"/>
                  </a:lnTo>
                  <a:lnTo>
                    <a:pt x="1289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7" name="Google Shape;1157;p35"/>
            <p:cNvSpPr/>
            <p:nvPr/>
          </p:nvSpPr>
          <p:spPr>
            <a:xfrm>
              <a:off x="6728819" y="3784445"/>
              <a:ext cx="212223" cy="307170"/>
            </a:xfrm>
            <a:custGeom>
              <a:avLst/>
              <a:gdLst/>
              <a:ahLst/>
              <a:cxnLst/>
              <a:rect l="l" t="t" r="r" b="b"/>
              <a:pathLst>
                <a:path w="4638" h="6713" extrusionOk="0">
                  <a:moveTo>
                    <a:pt x="1424" y="1"/>
                  </a:moveTo>
                  <a:lnTo>
                    <a:pt x="692" y="1709"/>
                  </a:lnTo>
                  <a:lnTo>
                    <a:pt x="204" y="2686"/>
                  </a:lnTo>
                  <a:lnTo>
                    <a:pt x="1" y="3133"/>
                  </a:lnTo>
                  <a:lnTo>
                    <a:pt x="2075" y="3540"/>
                  </a:lnTo>
                  <a:lnTo>
                    <a:pt x="2360" y="3621"/>
                  </a:lnTo>
                  <a:lnTo>
                    <a:pt x="2482" y="3662"/>
                  </a:lnTo>
                  <a:lnTo>
                    <a:pt x="2604" y="3784"/>
                  </a:lnTo>
                  <a:lnTo>
                    <a:pt x="2726" y="3947"/>
                  </a:lnTo>
                  <a:lnTo>
                    <a:pt x="2767" y="4109"/>
                  </a:lnTo>
                  <a:lnTo>
                    <a:pt x="2767" y="4516"/>
                  </a:lnTo>
                  <a:lnTo>
                    <a:pt x="2807" y="5330"/>
                  </a:lnTo>
                  <a:lnTo>
                    <a:pt x="2929" y="6143"/>
                  </a:lnTo>
                  <a:lnTo>
                    <a:pt x="2970" y="6346"/>
                  </a:lnTo>
                  <a:lnTo>
                    <a:pt x="3051" y="6509"/>
                  </a:lnTo>
                  <a:lnTo>
                    <a:pt x="3173" y="6631"/>
                  </a:lnTo>
                  <a:lnTo>
                    <a:pt x="3214" y="6672"/>
                  </a:lnTo>
                  <a:lnTo>
                    <a:pt x="3336" y="6713"/>
                  </a:lnTo>
                  <a:lnTo>
                    <a:pt x="3417" y="6713"/>
                  </a:lnTo>
                  <a:lnTo>
                    <a:pt x="3539" y="6672"/>
                  </a:lnTo>
                  <a:lnTo>
                    <a:pt x="3621" y="6631"/>
                  </a:lnTo>
                  <a:lnTo>
                    <a:pt x="3702" y="6550"/>
                  </a:lnTo>
                  <a:lnTo>
                    <a:pt x="3824" y="6346"/>
                  </a:lnTo>
                  <a:lnTo>
                    <a:pt x="3905" y="6102"/>
                  </a:lnTo>
                  <a:lnTo>
                    <a:pt x="3987" y="5614"/>
                  </a:lnTo>
                  <a:lnTo>
                    <a:pt x="4068" y="5167"/>
                  </a:lnTo>
                  <a:lnTo>
                    <a:pt x="4190" y="4557"/>
                  </a:lnTo>
                  <a:lnTo>
                    <a:pt x="4312" y="3947"/>
                  </a:lnTo>
                  <a:lnTo>
                    <a:pt x="4475" y="3336"/>
                  </a:lnTo>
                  <a:lnTo>
                    <a:pt x="4597" y="2726"/>
                  </a:lnTo>
                  <a:lnTo>
                    <a:pt x="4597" y="2686"/>
                  </a:lnTo>
                  <a:lnTo>
                    <a:pt x="4638" y="2360"/>
                  </a:lnTo>
                  <a:lnTo>
                    <a:pt x="4638" y="2035"/>
                  </a:lnTo>
                  <a:lnTo>
                    <a:pt x="4597" y="1750"/>
                  </a:lnTo>
                  <a:lnTo>
                    <a:pt x="4516" y="1587"/>
                  </a:lnTo>
                  <a:lnTo>
                    <a:pt x="4475" y="1465"/>
                  </a:lnTo>
                  <a:lnTo>
                    <a:pt x="4312" y="1303"/>
                  </a:lnTo>
                  <a:lnTo>
                    <a:pt x="4109" y="1140"/>
                  </a:lnTo>
                  <a:lnTo>
                    <a:pt x="3661" y="937"/>
                  </a:lnTo>
                  <a:lnTo>
                    <a:pt x="2563" y="448"/>
                  </a:lnTo>
                  <a:lnTo>
                    <a:pt x="142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8" name="Google Shape;1158;p35"/>
            <p:cNvSpPr/>
            <p:nvPr/>
          </p:nvSpPr>
          <p:spPr>
            <a:xfrm>
              <a:off x="6719530" y="3775156"/>
              <a:ext cx="230801" cy="325748"/>
            </a:xfrm>
            <a:custGeom>
              <a:avLst/>
              <a:gdLst/>
              <a:ahLst/>
              <a:cxnLst/>
              <a:rect l="l" t="t" r="r" b="b"/>
              <a:pathLst>
                <a:path w="5044" h="7119" extrusionOk="0">
                  <a:moveTo>
                    <a:pt x="1760" y="478"/>
                  </a:moveTo>
                  <a:lnTo>
                    <a:pt x="2685" y="855"/>
                  </a:lnTo>
                  <a:lnTo>
                    <a:pt x="3783" y="1302"/>
                  </a:lnTo>
                  <a:lnTo>
                    <a:pt x="4027" y="1424"/>
                  </a:lnTo>
                  <a:lnTo>
                    <a:pt x="4230" y="1546"/>
                  </a:lnTo>
                  <a:lnTo>
                    <a:pt x="4393" y="1668"/>
                  </a:lnTo>
                  <a:lnTo>
                    <a:pt x="4556" y="1872"/>
                  </a:lnTo>
                  <a:lnTo>
                    <a:pt x="4637" y="2116"/>
                  </a:lnTo>
                  <a:lnTo>
                    <a:pt x="4637" y="2360"/>
                  </a:lnTo>
                  <a:lnTo>
                    <a:pt x="4597" y="2848"/>
                  </a:lnTo>
                  <a:lnTo>
                    <a:pt x="4475" y="3458"/>
                  </a:lnTo>
                  <a:lnTo>
                    <a:pt x="4353" y="4028"/>
                  </a:lnTo>
                  <a:lnTo>
                    <a:pt x="4190" y="4597"/>
                  </a:lnTo>
                  <a:lnTo>
                    <a:pt x="4068" y="5207"/>
                  </a:lnTo>
                  <a:lnTo>
                    <a:pt x="4027" y="5817"/>
                  </a:lnTo>
                  <a:lnTo>
                    <a:pt x="3946" y="6143"/>
                  </a:lnTo>
                  <a:lnTo>
                    <a:pt x="3864" y="6468"/>
                  </a:lnTo>
                  <a:lnTo>
                    <a:pt x="3783" y="6590"/>
                  </a:lnTo>
                  <a:lnTo>
                    <a:pt x="3702" y="6671"/>
                  </a:lnTo>
                  <a:lnTo>
                    <a:pt x="3580" y="6712"/>
                  </a:lnTo>
                  <a:lnTo>
                    <a:pt x="3539" y="6712"/>
                  </a:lnTo>
                  <a:lnTo>
                    <a:pt x="3458" y="6671"/>
                  </a:lnTo>
                  <a:lnTo>
                    <a:pt x="3376" y="6590"/>
                  </a:lnTo>
                  <a:lnTo>
                    <a:pt x="3336" y="6468"/>
                  </a:lnTo>
                  <a:lnTo>
                    <a:pt x="3295" y="6265"/>
                  </a:lnTo>
                  <a:lnTo>
                    <a:pt x="3214" y="5573"/>
                  </a:lnTo>
                  <a:lnTo>
                    <a:pt x="3173" y="5004"/>
                  </a:lnTo>
                  <a:lnTo>
                    <a:pt x="3173" y="4434"/>
                  </a:lnTo>
                  <a:lnTo>
                    <a:pt x="3132" y="4231"/>
                  </a:lnTo>
                  <a:lnTo>
                    <a:pt x="3092" y="4028"/>
                  </a:lnTo>
                  <a:lnTo>
                    <a:pt x="2970" y="3865"/>
                  </a:lnTo>
                  <a:lnTo>
                    <a:pt x="2848" y="3743"/>
                  </a:lnTo>
                  <a:lnTo>
                    <a:pt x="2563" y="3580"/>
                  </a:lnTo>
                  <a:lnTo>
                    <a:pt x="2278" y="3539"/>
                  </a:lnTo>
                  <a:lnTo>
                    <a:pt x="1668" y="3417"/>
                  </a:lnTo>
                  <a:lnTo>
                    <a:pt x="512" y="3186"/>
                  </a:lnTo>
                  <a:lnTo>
                    <a:pt x="570" y="3051"/>
                  </a:lnTo>
                  <a:lnTo>
                    <a:pt x="1058" y="2034"/>
                  </a:lnTo>
                  <a:lnTo>
                    <a:pt x="1465" y="1180"/>
                  </a:lnTo>
                  <a:lnTo>
                    <a:pt x="1668" y="733"/>
                  </a:lnTo>
                  <a:lnTo>
                    <a:pt x="1760" y="478"/>
                  </a:lnTo>
                  <a:close/>
                  <a:moveTo>
                    <a:pt x="1627" y="1"/>
                  </a:moveTo>
                  <a:lnTo>
                    <a:pt x="1546" y="41"/>
                  </a:lnTo>
                  <a:lnTo>
                    <a:pt x="1505" y="82"/>
                  </a:lnTo>
                  <a:lnTo>
                    <a:pt x="1465" y="163"/>
                  </a:lnTo>
                  <a:lnTo>
                    <a:pt x="1098" y="977"/>
                  </a:lnTo>
                  <a:lnTo>
                    <a:pt x="732" y="1790"/>
                  </a:lnTo>
                  <a:lnTo>
                    <a:pt x="285" y="2767"/>
                  </a:lnTo>
                  <a:lnTo>
                    <a:pt x="122" y="3092"/>
                  </a:lnTo>
                  <a:lnTo>
                    <a:pt x="41" y="3173"/>
                  </a:lnTo>
                  <a:lnTo>
                    <a:pt x="41" y="3214"/>
                  </a:lnTo>
                  <a:lnTo>
                    <a:pt x="0" y="3336"/>
                  </a:lnTo>
                  <a:lnTo>
                    <a:pt x="41" y="3458"/>
                  </a:lnTo>
                  <a:lnTo>
                    <a:pt x="82" y="3499"/>
                  </a:lnTo>
                  <a:lnTo>
                    <a:pt x="122" y="3539"/>
                  </a:lnTo>
                  <a:lnTo>
                    <a:pt x="1465" y="3783"/>
                  </a:lnTo>
                  <a:lnTo>
                    <a:pt x="2115" y="3906"/>
                  </a:lnTo>
                  <a:lnTo>
                    <a:pt x="2400" y="3987"/>
                  </a:lnTo>
                  <a:lnTo>
                    <a:pt x="2563" y="4028"/>
                  </a:lnTo>
                  <a:lnTo>
                    <a:pt x="2685" y="4109"/>
                  </a:lnTo>
                  <a:lnTo>
                    <a:pt x="2766" y="4231"/>
                  </a:lnTo>
                  <a:lnTo>
                    <a:pt x="2766" y="4353"/>
                  </a:lnTo>
                  <a:lnTo>
                    <a:pt x="2766" y="4638"/>
                  </a:lnTo>
                  <a:lnTo>
                    <a:pt x="2807" y="5288"/>
                  </a:lnTo>
                  <a:lnTo>
                    <a:pt x="2848" y="5939"/>
                  </a:lnTo>
                  <a:lnTo>
                    <a:pt x="2888" y="6224"/>
                  </a:lnTo>
                  <a:lnTo>
                    <a:pt x="2970" y="6549"/>
                  </a:lnTo>
                  <a:lnTo>
                    <a:pt x="3010" y="6712"/>
                  </a:lnTo>
                  <a:lnTo>
                    <a:pt x="3132" y="6916"/>
                  </a:lnTo>
                  <a:lnTo>
                    <a:pt x="3295" y="7038"/>
                  </a:lnTo>
                  <a:lnTo>
                    <a:pt x="3458" y="7119"/>
                  </a:lnTo>
                  <a:lnTo>
                    <a:pt x="3620" y="7119"/>
                  </a:lnTo>
                  <a:lnTo>
                    <a:pt x="3783" y="7078"/>
                  </a:lnTo>
                  <a:lnTo>
                    <a:pt x="3905" y="6997"/>
                  </a:lnTo>
                  <a:lnTo>
                    <a:pt x="4027" y="6916"/>
                  </a:lnTo>
                  <a:lnTo>
                    <a:pt x="4149" y="6753"/>
                  </a:lnTo>
                  <a:lnTo>
                    <a:pt x="4230" y="6631"/>
                  </a:lnTo>
                  <a:lnTo>
                    <a:pt x="4312" y="6305"/>
                  </a:lnTo>
                  <a:lnTo>
                    <a:pt x="4393" y="5939"/>
                  </a:lnTo>
                  <a:lnTo>
                    <a:pt x="4434" y="5614"/>
                  </a:lnTo>
                  <a:lnTo>
                    <a:pt x="4515" y="4922"/>
                  </a:lnTo>
                  <a:lnTo>
                    <a:pt x="4678" y="4272"/>
                  </a:lnTo>
                  <a:lnTo>
                    <a:pt x="4841" y="3621"/>
                  </a:lnTo>
                  <a:lnTo>
                    <a:pt x="5003" y="2970"/>
                  </a:lnTo>
                  <a:lnTo>
                    <a:pt x="5044" y="2441"/>
                  </a:lnTo>
                  <a:lnTo>
                    <a:pt x="5044" y="2156"/>
                  </a:lnTo>
                  <a:lnTo>
                    <a:pt x="4963" y="1912"/>
                  </a:lnTo>
                  <a:lnTo>
                    <a:pt x="4881" y="1628"/>
                  </a:lnTo>
                  <a:lnTo>
                    <a:pt x="4719" y="1424"/>
                  </a:lnTo>
                  <a:lnTo>
                    <a:pt x="4515" y="1262"/>
                  </a:lnTo>
                  <a:lnTo>
                    <a:pt x="4271" y="1099"/>
                  </a:lnTo>
                  <a:lnTo>
                    <a:pt x="3661" y="814"/>
                  </a:lnTo>
                  <a:lnTo>
                    <a:pt x="3010" y="529"/>
                  </a:lnTo>
                  <a:lnTo>
                    <a:pt x="1709" y="41"/>
                  </a:lnTo>
                  <a:lnTo>
                    <a:pt x="162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9" name="Google Shape;1159;p35"/>
            <p:cNvSpPr/>
            <p:nvPr/>
          </p:nvSpPr>
          <p:spPr>
            <a:xfrm>
              <a:off x="6073646" y="3339625"/>
              <a:ext cx="759437" cy="779891"/>
            </a:xfrm>
            <a:custGeom>
              <a:avLst/>
              <a:gdLst/>
              <a:ahLst/>
              <a:cxnLst/>
              <a:rect l="l" t="t" r="r" b="b"/>
              <a:pathLst>
                <a:path w="16597" h="17044" extrusionOk="0">
                  <a:moveTo>
                    <a:pt x="11390" y="0"/>
                  </a:moveTo>
                  <a:lnTo>
                    <a:pt x="204" y="570"/>
                  </a:lnTo>
                  <a:lnTo>
                    <a:pt x="123" y="570"/>
                  </a:lnTo>
                  <a:lnTo>
                    <a:pt x="41" y="651"/>
                  </a:lnTo>
                  <a:lnTo>
                    <a:pt x="1" y="733"/>
                  </a:lnTo>
                  <a:lnTo>
                    <a:pt x="1" y="814"/>
                  </a:lnTo>
                  <a:lnTo>
                    <a:pt x="163" y="2075"/>
                  </a:lnTo>
                  <a:lnTo>
                    <a:pt x="245" y="3377"/>
                  </a:lnTo>
                  <a:lnTo>
                    <a:pt x="285" y="4637"/>
                  </a:lnTo>
                  <a:lnTo>
                    <a:pt x="367" y="5939"/>
                  </a:lnTo>
                  <a:lnTo>
                    <a:pt x="489" y="7159"/>
                  </a:lnTo>
                  <a:lnTo>
                    <a:pt x="611" y="8380"/>
                  </a:lnTo>
                  <a:lnTo>
                    <a:pt x="814" y="9641"/>
                  </a:lnTo>
                  <a:lnTo>
                    <a:pt x="1017" y="10861"/>
                  </a:lnTo>
                  <a:lnTo>
                    <a:pt x="1262" y="12081"/>
                  </a:lnTo>
                  <a:lnTo>
                    <a:pt x="1546" y="13301"/>
                  </a:lnTo>
                  <a:lnTo>
                    <a:pt x="1872" y="14522"/>
                  </a:lnTo>
                  <a:lnTo>
                    <a:pt x="2278" y="15701"/>
                  </a:lnTo>
                  <a:lnTo>
                    <a:pt x="2441" y="16230"/>
                  </a:lnTo>
                  <a:lnTo>
                    <a:pt x="2522" y="16556"/>
                  </a:lnTo>
                  <a:lnTo>
                    <a:pt x="2644" y="16840"/>
                  </a:lnTo>
                  <a:lnTo>
                    <a:pt x="2767" y="16962"/>
                  </a:lnTo>
                  <a:lnTo>
                    <a:pt x="2889" y="17003"/>
                  </a:lnTo>
                  <a:lnTo>
                    <a:pt x="3133" y="17044"/>
                  </a:lnTo>
                  <a:lnTo>
                    <a:pt x="3377" y="17044"/>
                  </a:lnTo>
                  <a:lnTo>
                    <a:pt x="3865" y="17003"/>
                  </a:lnTo>
                  <a:lnTo>
                    <a:pt x="5085" y="16881"/>
                  </a:lnTo>
                  <a:lnTo>
                    <a:pt x="6346" y="16759"/>
                  </a:lnTo>
                  <a:lnTo>
                    <a:pt x="6427" y="16718"/>
                  </a:lnTo>
                  <a:lnTo>
                    <a:pt x="6509" y="16637"/>
                  </a:lnTo>
                  <a:lnTo>
                    <a:pt x="6509" y="16556"/>
                  </a:lnTo>
                  <a:lnTo>
                    <a:pt x="6509" y="16474"/>
                  </a:lnTo>
                  <a:lnTo>
                    <a:pt x="6509" y="16434"/>
                  </a:lnTo>
                  <a:lnTo>
                    <a:pt x="6468" y="16149"/>
                  </a:lnTo>
                  <a:lnTo>
                    <a:pt x="6468" y="15254"/>
                  </a:lnTo>
                  <a:lnTo>
                    <a:pt x="6468" y="12447"/>
                  </a:lnTo>
                  <a:lnTo>
                    <a:pt x="6509" y="9153"/>
                  </a:lnTo>
                  <a:lnTo>
                    <a:pt x="6590" y="5858"/>
                  </a:lnTo>
                  <a:lnTo>
                    <a:pt x="6590" y="4760"/>
                  </a:lnTo>
                  <a:lnTo>
                    <a:pt x="7526" y="6997"/>
                  </a:lnTo>
                  <a:lnTo>
                    <a:pt x="8095" y="8461"/>
                  </a:lnTo>
                  <a:lnTo>
                    <a:pt x="8380" y="9153"/>
                  </a:lnTo>
                  <a:lnTo>
                    <a:pt x="8705" y="9885"/>
                  </a:lnTo>
                  <a:lnTo>
                    <a:pt x="9031" y="10454"/>
                  </a:lnTo>
                  <a:lnTo>
                    <a:pt x="9356" y="10942"/>
                  </a:lnTo>
                  <a:lnTo>
                    <a:pt x="9559" y="11186"/>
                  </a:lnTo>
                  <a:lnTo>
                    <a:pt x="9803" y="11390"/>
                  </a:lnTo>
                  <a:lnTo>
                    <a:pt x="10048" y="11593"/>
                  </a:lnTo>
                  <a:lnTo>
                    <a:pt x="10292" y="11796"/>
                  </a:lnTo>
                  <a:lnTo>
                    <a:pt x="10780" y="12041"/>
                  </a:lnTo>
                  <a:lnTo>
                    <a:pt x="11309" y="12244"/>
                  </a:lnTo>
                  <a:lnTo>
                    <a:pt x="11837" y="12407"/>
                  </a:lnTo>
                  <a:lnTo>
                    <a:pt x="12407" y="12529"/>
                  </a:lnTo>
                  <a:lnTo>
                    <a:pt x="13668" y="12773"/>
                  </a:lnTo>
                  <a:lnTo>
                    <a:pt x="14319" y="12895"/>
                  </a:lnTo>
                  <a:lnTo>
                    <a:pt x="14929" y="13098"/>
                  </a:lnTo>
                  <a:lnTo>
                    <a:pt x="15051" y="13098"/>
                  </a:lnTo>
                  <a:lnTo>
                    <a:pt x="15173" y="13017"/>
                  </a:lnTo>
                  <a:lnTo>
                    <a:pt x="15620" y="12285"/>
                  </a:lnTo>
                  <a:lnTo>
                    <a:pt x="15986" y="11552"/>
                  </a:lnTo>
                  <a:lnTo>
                    <a:pt x="16312" y="10820"/>
                  </a:lnTo>
                  <a:lnTo>
                    <a:pt x="16596" y="10047"/>
                  </a:lnTo>
                  <a:lnTo>
                    <a:pt x="16596" y="9885"/>
                  </a:lnTo>
                  <a:lnTo>
                    <a:pt x="16556" y="9844"/>
                  </a:lnTo>
                  <a:lnTo>
                    <a:pt x="16515" y="9803"/>
                  </a:lnTo>
                  <a:lnTo>
                    <a:pt x="15824" y="9478"/>
                  </a:lnTo>
                  <a:lnTo>
                    <a:pt x="15173" y="9153"/>
                  </a:lnTo>
                  <a:lnTo>
                    <a:pt x="14522" y="8786"/>
                  </a:lnTo>
                  <a:lnTo>
                    <a:pt x="13912" y="8339"/>
                  </a:lnTo>
                  <a:lnTo>
                    <a:pt x="13668" y="8095"/>
                  </a:lnTo>
                  <a:lnTo>
                    <a:pt x="13424" y="7810"/>
                  </a:lnTo>
                  <a:lnTo>
                    <a:pt x="13180" y="7525"/>
                  </a:lnTo>
                  <a:lnTo>
                    <a:pt x="13017" y="7241"/>
                  </a:lnTo>
                  <a:lnTo>
                    <a:pt x="12814" y="6834"/>
                  </a:lnTo>
                  <a:lnTo>
                    <a:pt x="12692" y="6387"/>
                  </a:lnTo>
                  <a:lnTo>
                    <a:pt x="12488" y="5492"/>
                  </a:lnTo>
                  <a:lnTo>
                    <a:pt x="12041" y="3254"/>
                  </a:lnTo>
                  <a:lnTo>
                    <a:pt x="11837" y="2116"/>
                  </a:lnTo>
                  <a:lnTo>
                    <a:pt x="11634" y="936"/>
                  </a:lnTo>
                  <a:lnTo>
                    <a:pt x="11593" y="489"/>
                  </a:lnTo>
                  <a:lnTo>
                    <a:pt x="11593" y="326"/>
                  </a:lnTo>
                  <a:lnTo>
                    <a:pt x="11593" y="285"/>
                  </a:lnTo>
                  <a:lnTo>
                    <a:pt x="11593" y="163"/>
                  </a:lnTo>
                  <a:lnTo>
                    <a:pt x="11593" y="82"/>
                  </a:lnTo>
                  <a:lnTo>
                    <a:pt x="11512" y="41"/>
                  </a:lnTo>
                  <a:lnTo>
                    <a:pt x="1139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0" name="Google Shape;1160;p35"/>
            <p:cNvSpPr/>
            <p:nvPr/>
          </p:nvSpPr>
          <p:spPr>
            <a:xfrm>
              <a:off x="6110894" y="4084119"/>
              <a:ext cx="262465" cy="236429"/>
            </a:xfrm>
            <a:custGeom>
              <a:avLst/>
              <a:gdLst/>
              <a:ahLst/>
              <a:cxnLst/>
              <a:rect l="l" t="t" r="r" b="b"/>
              <a:pathLst>
                <a:path w="5736" h="5167" extrusionOk="0">
                  <a:moveTo>
                    <a:pt x="5654" y="1"/>
                  </a:moveTo>
                  <a:lnTo>
                    <a:pt x="4800" y="164"/>
                  </a:lnTo>
                  <a:lnTo>
                    <a:pt x="3946" y="245"/>
                  </a:lnTo>
                  <a:lnTo>
                    <a:pt x="3091" y="326"/>
                  </a:lnTo>
                  <a:lnTo>
                    <a:pt x="2237" y="326"/>
                  </a:lnTo>
                  <a:lnTo>
                    <a:pt x="2197" y="489"/>
                  </a:lnTo>
                  <a:lnTo>
                    <a:pt x="2197" y="652"/>
                  </a:lnTo>
                  <a:lnTo>
                    <a:pt x="2237" y="977"/>
                  </a:lnTo>
                  <a:lnTo>
                    <a:pt x="2359" y="1302"/>
                  </a:lnTo>
                  <a:lnTo>
                    <a:pt x="2441" y="1628"/>
                  </a:lnTo>
                  <a:lnTo>
                    <a:pt x="2563" y="1953"/>
                  </a:lnTo>
                  <a:lnTo>
                    <a:pt x="2603" y="2279"/>
                  </a:lnTo>
                  <a:lnTo>
                    <a:pt x="2603" y="2604"/>
                  </a:lnTo>
                  <a:lnTo>
                    <a:pt x="2563" y="2726"/>
                  </a:lnTo>
                  <a:lnTo>
                    <a:pt x="2481" y="2889"/>
                  </a:lnTo>
                  <a:lnTo>
                    <a:pt x="2319" y="3052"/>
                  </a:lnTo>
                  <a:lnTo>
                    <a:pt x="2115" y="3214"/>
                  </a:lnTo>
                  <a:lnTo>
                    <a:pt x="1627" y="3540"/>
                  </a:lnTo>
                  <a:lnTo>
                    <a:pt x="1180" y="3784"/>
                  </a:lnTo>
                  <a:lnTo>
                    <a:pt x="732" y="4109"/>
                  </a:lnTo>
                  <a:lnTo>
                    <a:pt x="325" y="4435"/>
                  </a:lnTo>
                  <a:lnTo>
                    <a:pt x="203" y="4597"/>
                  </a:lnTo>
                  <a:lnTo>
                    <a:pt x="81" y="4760"/>
                  </a:lnTo>
                  <a:lnTo>
                    <a:pt x="0" y="4882"/>
                  </a:lnTo>
                  <a:lnTo>
                    <a:pt x="41" y="5004"/>
                  </a:lnTo>
                  <a:lnTo>
                    <a:pt x="122" y="5085"/>
                  </a:lnTo>
                  <a:lnTo>
                    <a:pt x="244" y="5126"/>
                  </a:lnTo>
                  <a:lnTo>
                    <a:pt x="448" y="5167"/>
                  </a:lnTo>
                  <a:lnTo>
                    <a:pt x="651" y="5126"/>
                  </a:lnTo>
                  <a:lnTo>
                    <a:pt x="1505" y="4923"/>
                  </a:lnTo>
                  <a:lnTo>
                    <a:pt x="2400" y="4760"/>
                  </a:lnTo>
                  <a:lnTo>
                    <a:pt x="3295" y="4597"/>
                  </a:lnTo>
                  <a:lnTo>
                    <a:pt x="4149" y="4353"/>
                  </a:lnTo>
                  <a:lnTo>
                    <a:pt x="4474" y="4231"/>
                  </a:lnTo>
                  <a:lnTo>
                    <a:pt x="4800" y="4109"/>
                  </a:lnTo>
                  <a:lnTo>
                    <a:pt x="5085" y="3906"/>
                  </a:lnTo>
                  <a:lnTo>
                    <a:pt x="5329" y="3702"/>
                  </a:lnTo>
                  <a:lnTo>
                    <a:pt x="5451" y="3540"/>
                  </a:lnTo>
                  <a:lnTo>
                    <a:pt x="5532" y="3336"/>
                  </a:lnTo>
                  <a:lnTo>
                    <a:pt x="5654" y="2930"/>
                  </a:lnTo>
                  <a:lnTo>
                    <a:pt x="5735" y="2441"/>
                  </a:lnTo>
                  <a:lnTo>
                    <a:pt x="5735" y="1913"/>
                  </a:lnTo>
                  <a:lnTo>
                    <a:pt x="5735" y="1384"/>
                  </a:lnTo>
                  <a:lnTo>
                    <a:pt x="5695" y="896"/>
                  </a:lnTo>
                  <a:lnTo>
                    <a:pt x="565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1" name="Google Shape;1161;p35"/>
            <p:cNvSpPr/>
            <p:nvPr/>
          </p:nvSpPr>
          <p:spPr>
            <a:xfrm>
              <a:off x="6103435" y="4076706"/>
              <a:ext cx="279212" cy="251300"/>
            </a:xfrm>
            <a:custGeom>
              <a:avLst/>
              <a:gdLst/>
              <a:ahLst/>
              <a:cxnLst/>
              <a:rect l="l" t="t" r="r" b="b"/>
              <a:pathLst>
                <a:path w="6102" h="5492" extrusionOk="0">
                  <a:moveTo>
                    <a:pt x="5624" y="400"/>
                  </a:moveTo>
                  <a:lnTo>
                    <a:pt x="5654" y="1058"/>
                  </a:lnTo>
                  <a:lnTo>
                    <a:pt x="5736" y="1993"/>
                  </a:lnTo>
                  <a:lnTo>
                    <a:pt x="5695" y="2441"/>
                  </a:lnTo>
                  <a:lnTo>
                    <a:pt x="5654" y="2888"/>
                  </a:lnTo>
                  <a:lnTo>
                    <a:pt x="5614" y="3092"/>
                  </a:lnTo>
                  <a:lnTo>
                    <a:pt x="5573" y="3336"/>
                  </a:lnTo>
                  <a:lnTo>
                    <a:pt x="5451" y="3539"/>
                  </a:lnTo>
                  <a:lnTo>
                    <a:pt x="5329" y="3702"/>
                  </a:lnTo>
                  <a:lnTo>
                    <a:pt x="5044" y="3986"/>
                  </a:lnTo>
                  <a:lnTo>
                    <a:pt x="4719" y="4149"/>
                  </a:lnTo>
                  <a:lnTo>
                    <a:pt x="4353" y="4312"/>
                  </a:lnTo>
                  <a:lnTo>
                    <a:pt x="3987" y="4393"/>
                  </a:lnTo>
                  <a:lnTo>
                    <a:pt x="3132" y="4637"/>
                  </a:lnTo>
                  <a:lnTo>
                    <a:pt x="2278" y="4800"/>
                  </a:lnTo>
                  <a:lnTo>
                    <a:pt x="1505" y="4922"/>
                  </a:lnTo>
                  <a:lnTo>
                    <a:pt x="1058" y="5044"/>
                  </a:lnTo>
                  <a:lnTo>
                    <a:pt x="814" y="5085"/>
                  </a:lnTo>
                  <a:lnTo>
                    <a:pt x="570" y="5125"/>
                  </a:lnTo>
                  <a:lnTo>
                    <a:pt x="407" y="5085"/>
                  </a:lnTo>
                  <a:lnTo>
                    <a:pt x="366" y="5085"/>
                  </a:lnTo>
                  <a:lnTo>
                    <a:pt x="407" y="5003"/>
                  </a:lnTo>
                  <a:lnTo>
                    <a:pt x="611" y="4759"/>
                  </a:lnTo>
                  <a:lnTo>
                    <a:pt x="895" y="4515"/>
                  </a:lnTo>
                  <a:lnTo>
                    <a:pt x="1505" y="4108"/>
                  </a:lnTo>
                  <a:lnTo>
                    <a:pt x="1953" y="3824"/>
                  </a:lnTo>
                  <a:lnTo>
                    <a:pt x="2441" y="3498"/>
                  </a:lnTo>
                  <a:lnTo>
                    <a:pt x="2685" y="3295"/>
                  </a:lnTo>
                  <a:lnTo>
                    <a:pt x="2807" y="3132"/>
                  </a:lnTo>
                  <a:lnTo>
                    <a:pt x="2888" y="3010"/>
                  </a:lnTo>
                  <a:lnTo>
                    <a:pt x="2929" y="2847"/>
                  </a:lnTo>
                  <a:lnTo>
                    <a:pt x="2970" y="2685"/>
                  </a:lnTo>
                  <a:lnTo>
                    <a:pt x="2970" y="2319"/>
                  </a:lnTo>
                  <a:lnTo>
                    <a:pt x="2929" y="2075"/>
                  </a:lnTo>
                  <a:lnTo>
                    <a:pt x="2848" y="1871"/>
                  </a:lnTo>
                  <a:lnTo>
                    <a:pt x="2685" y="1424"/>
                  </a:lnTo>
                  <a:lnTo>
                    <a:pt x="2563" y="1017"/>
                  </a:lnTo>
                  <a:lnTo>
                    <a:pt x="2563" y="773"/>
                  </a:lnTo>
                  <a:lnTo>
                    <a:pt x="2579" y="692"/>
                  </a:lnTo>
                  <a:lnTo>
                    <a:pt x="3254" y="692"/>
                  </a:lnTo>
                  <a:lnTo>
                    <a:pt x="4149" y="610"/>
                  </a:lnTo>
                  <a:lnTo>
                    <a:pt x="5004" y="488"/>
                  </a:lnTo>
                  <a:lnTo>
                    <a:pt x="5624" y="400"/>
                  </a:lnTo>
                  <a:close/>
                  <a:moveTo>
                    <a:pt x="5776" y="0"/>
                  </a:moveTo>
                  <a:lnTo>
                    <a:pt x="4922" y="122"/>
                  </a:lnTo>
                  <a:lnTo>
                    <a:pt x="4068" y="204"/>
                  </a:lnTo>
                  <a:lnTo>
                    <a:pt x="3254" y="285"/>
                  </a:lnTo>
                  <a:lnTo>
                    <a:pt x="2400" y="326"/>
                  </a:lnTo>
                  <a:lnTo>
                    <a:pt x="2278" y="366"/>
                  </a:lnTo>
                  <a:lnTo>
                    <a:pt x="2238" y="407"/>
                  </a:lnTo>
                  <a:lnTo>
                    <a:pt x="2197" y="448"/>
                  </a:lnTo>
                  <a:lnTo>
                    <a:pt x="2156" y="651"/>
                  </a:lnTo>
                  <a:lnTo>
                    <a:pt x="2156" y="854"/>
                  </a:lnTo>
                  <a:lnTo>
                    <a:pt x="2238" y="1261"/>
                  </a:lnTo>
                  <a:lnTo>
                    <a:pt x="2522" y="2075"/>
                  </a:lnTo>
                  <a:lnTo>
                    <a:pt x="2563" y="2237"/>
                  </a:lnTo>
                  <a:lnTo>
                    <a:pt x="2604" y="2481"/>
                  </a:lnTo>
                  <a:lnTo>
                    <a:pt x="2563" y="2685"/>
                  </a:lnTo>
                  <a:lnTo>
                    <a:pt x="2522" y="2888"/>
                  </a:lnTo>
                  <a:lnTo>
                    <a:pt x="2441" y="2969"/>
                  </a:lnTo>
                  <a:lnTo>
                    <a:pt x="2360" y="3092"/>
                  </a:lnTo>
                  <a:lnTo>
                    <a:pt x="2156" y="3214"/>
                  </a:lnTo>
                  <a:lnTo>
                    <a:pt x="1546" y="3620"/>
                  </a:lnTo>
                  <a:lnTo>
                    <a:pt x="977" y="3986"/>
                  </a:lnTo>
                  <a:lnTo>
                    <a:pt x="692" y="4190"/>
                  </a:lnTo>
                  <a:lnTo>
                    <a:pt x="366" y="4434"/>
                  </a:lnTo>
                  <a:lnTo>
                    <a:pt x="244" y="4597"/>
                  </a:lnTo>
                  <a:lnTo>
                    <a:pt x="122" y="4719"/>
                  </a:lnTo>
                  <a:lnTo>
                    <a:pt x="41" y="4881"/>
                  </a:lnTo>
                  <a:lnTo>
                    <a:pt x="0" y="5044"/>
                  </a:lnTo>
                  <a:lnTo>
                    <a:pt x="0" y="5207"/>
                  </a:lnTo>
                  <a:lnTo>
                    <a:pt x="41" y="5329"/>
                  </a:lnTo>
                  <a:lnTo>
                    <a:pt x="163" y="5410"/>
                  </a:lnTo>
                  <a:lnTo>
                    <a:pt x="285" y="5491"/>
                  </a:lnTo>
                  <a:lnTo>
                    <a:pt x="611" y="5491"/>
                  </a:lnTo>
                  <a:lnTo>
                    <a:pt x="936" y="5451"/>
                  </a:lnTo>
                  <a:lnTo>
                    <a:pt x="1993" y="5247"/>
                  </a:lnTo>
                  <a:lnTo>
                    <a:pt x="3010" y="5044"/>
                  </a:lnTo>
                  <a:lnTo>
                    <a:pt x="4027" y="4841"/>
                  </a:lnTo>
                  <a:lnTo>
                    <a:pt x="4475" y="4678"/>
                  </a:lnTo>
                  <a:lnTo>
                    <a:pt x="4882" y="4515"/>
                  </a:lnTo>
                  <a:lnTo>
                    <a:pt x="5288" y="4312"/>
                  </a:lnTo>
                  <a:lnTo>
                    <a:pt x="5451" y="4149"/>
                  </a:lnTo>
                  <a:lnTo>
                    <a:pt x="5532" y="4068"/>
                  </a:lnTo>
                  <a:lnTo>
                    <a:pt x="5573" y="4068"/>
                  </a:lnTo>
                  <a:lnTo>
                    <a:pt x="5614" y="3986"/>
                  </a:lnTo>
                  <a:lnTo>
                    <a:pt x="5776" y="3783"/>
                  </a:lnTo>
                  <a:lnTo>
                    <a:pt x="5858" y="3580"/>
                  </a:lnTo>
                  <a:lnTo>
                    <a:pt x="6020" y="3132"/>
                  </a:lnTo>
                  <a:lnTo>
                    <a:pt x="6102" y="2644"/>
                  </a:lnTo>
                  <a:lnTo>
                    <a:pt x="6102" y="2197"/>
                  </a:lnTo>
                  <a:lnTo>
                    <a:pt x="6102" y="1668"/>
                  </a:lnTo>
                  <a:lnTo>
                    <a:pt x="6061" y="1180"/>
                  </a:lnTo>
                  <a:lnTo>
                    <a:pt x="6020" y="163"/>
                  </a:lnTo>
                  <a:lnTo>
                    <a:pt x="5980" y="81"/>
                  </a:lnTo>
                  <a:lnTo>
                    <a:pt x="593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2" name="Google Shape;1162;p35"/>
            <p:cNvSpPr/>
            <p:nvPr/>
          </p:nvSpPr>
          <p:spPr>
            <a:xfrm>
              <a:off x="6151802" y="2502057"/>
              <a:ext cx="403947" cy="493266"/>
            </a:xfrm>
            <a:custGeom>
              <a:avLst/>
              <a:gdLst/>
              <a:ahLst/>
              <a:cxnLst/>
              <a:rect l="l" t="t" r="r" b="b"/>
              <a:pathLst>
                <a:path w="8828" h="10780" extrusionOk="0">
                  <a:moveTo>
                    <a:pt x="4313" y="0"/>
                  </a:moveTo>
                  <a:lnTo>
                    <a:pt x="4150" y="41"/>
                  </a:lnTo>
                  <a:lnTo>
                    <a:pt x="3987" y="82"/>
                  </a:lnTo>
                  <a:lnTo>
                    <a:pt x="3621" y="244"/>
                  </a:lnTo>
                  <a:lnTo>
                    <a:pt x="3296" y="407"/>
                  </a:lnTo>
                  <a:lnTo>
                    <a:pt x="1750" y="1058"/>
                  </a:lnTo>
                  <a:lnTo>
                    <a:pt x="1018" y="1424"/>
                  </a:lnTo>
                  <a:lnTo>
                    <a:pt x="611" y="1587"/>
                  </a:lnTo>
                  <a:lnTo>
                    <a:pt x="448" y="1668"/>
                  </a:lnTo>
                  <a:lnTo>
                    <a:pt x="286" y="1790"/>
                  </a:lnTo>
                  <a:lnTo>
                    <a:pt x="164" y="1871"/>
                  </a:lnTo>
                  <a:lnTo>
                    <a:pt x="82" y="1953"/>
                  </a:lnTo>
                  <a:lnTo>
                    <a:pt x="1" y="2156"/>
                  </a:lnTo>
                  <a:lnTo>
                    <a:pt x="1" y="2400"/>
                  </a:lnTo>
                  <a:lnTo>
                    <a:pt x="82" y="2644"/>
                  </a:lnTo>
                  <a:lnTo>
                    <a:pt x="164" y="2847"/>
                  </a:lnTo>
                  <a:lnTo>
                    <a:pt x="286" y="3092"/>
                  </a:lnTo>
                  <a:lnTo>
                    <a:pt x="570" y="3498"/>
                  </a:lnTo>
                  <a:lnTo>
                    <a:pt x="733" y="3824"/>
                  </a:lnTo>
                  <a:lnTo>
                    <a:pt x="855" y="4149"/>
                  </a:lnTo>
                  <a:lnTo>
                    <a:pt x="1099" y="4800"/>
                  </a:lnTo>
                  <a:lnTo>
                    <a:pt x="1750" y="6305"/>
                  </a:lnTo>
                  <a:lnTo>
                    <a:pt x="2482" y="7729"/>
                  </a:lnTo>
                  <a:lnTo>
                    <a:pt x="3296" y="9152"/>
                  </a:lnTo>
                  <a:lnTo>
                    <a:pt x="3580" y="9681"/>
                  </a:lnTo>
                  <a:lnTo>
                    <a:pt x="3743" y="9925"/>
                  </a:lnTo>
                  <a:lnTo>
                    <a:pt x="3947" y="10169"/>
                  </a:lnTo>
                  <a:lnTo>
                    <a:pt x="4150" y="10373"/>
                  </a:lnTo>
                  <a:lnTo>
                    <a:pt x="4353" y="10576"/>
                  </a:lnTo>
                  <a:lnTo>
                    <a:pt x="4638" y="10698"/>
                  </a:lnTo>
                  <a:lnTo>
                    <a:pt x="4923" y="10779"/>
                  </a:lnTo>
                  <a:lnTo>
                    <a:pt x="5330" y="10779"/>
                  </a:lnTo>
                  <a:lnTo>
                    <a:pt x="5696" y="10739"/>
                  </a:lnTo>
                  <a:lnTo>
                    <a:pt x="6672" y="10698"/>
                  </a:lnTo>
                  <a:lnTo>
                    <a:pt x="8624" y="10576"/>
                  </a:lnTo>
                  <a:lnTo>
                    <a:pt x="8706" y="10535"/>
                  </a:lnTo>
                  <a:lnTo>
                    <a:pt x="8746" y="10495"/>
                  </a:lnTo>
                  <a:lnTo>
                    <a:pt x="8787" y="10454"/>
                  </a:lnTo>
                  <a:lnTo>
                    <a:pt x="8828" y="10373"/>
                  </a:lnTo>
                  <a:lnTo>
                    <a:pt x="8828" y="9762"/>
                  </a:lnTo>
                  <a:lnTo>
                    <a:pt x="8746" y="8949"/>
                  </a:lnTo>
                  <a:lnTo>
                    <a:pt x="8665" y="8176"/>
                  </a:lnTo>
                  <a:lnTo>
                    <a:pt x="8462" y="7444"/>
                  </a:lnTo>
                  <a:lnTo>
                    <a:pt x="8258" y="6712"/>
                  </a:lnTo>
                  <a:lnTo>
                    <a:pt x="8014" y="5980"/>
                  </a:lnTo>
                  <a:lnTo>
                    <a:pt x="7689" y="5247"/>
                  </a:lnTo>
                  <a:lnTo>
                    <a:pt x="7363" y="4556"/>
                  </a:lnTo>
                  <a:lnTo>
                    <a:pt x="6997" y="3864"/>
                  </a:lnTo>
                  <a:lnTo>
                    <a:pt x="6184" y="2481"/>
                  </a:lnTo>
                  <a:lnTo>
                    <a:pt x="5777" y="1790"/>
                  </a:lnTo>
                  <a:lnTo>
                    <a:pt x="5370" y="1058"/>
                  </a:lnTo>
                  <a:lnTo>
                    <a:pt x="5085" y="488"/>
                  </a:lnTo>
                  <a:lnTo>
                    <a:pt x="4923" y="244"/>
                  </a:lnTo>
                  <a:lnTo>
                    <a:pt x="4801" y="122"/>
                  </a:lnTo>
                  <a:lnTo>
                    <a:pt x="4679" y="41"/>
                  </a:lnTo>
                  <a:lnTo>
                    <a:pt x="451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3" name="Google Shape;1163;p35"/>
            <p:cNvSpPr/>
            <p:nvPr/>
          </p:nvSpPr>
          <p:spPr>
            <a:xfrm>
              <a:off x="5900541" y="1811512"/>
              <a:ext cx="469106" cy="815261"/>
            </a:xfrm>
            <a:custGeom>
              <a:avLst/>
              <a:gdLst/>
              <a:ahLst/>
              <a:cxnLst/>
              <a:rect l="l" t="t" r="r" b="b"/>
              <a:pathLst>
                <a:path w="10252" h="17817" extrusionOk="0">
                  <a:moveTo>
                    <a:pt x="2401" y="0"/>
                  </a:moveTo>
                  <a:lnTo>
                    <a:pt x="2319" y="82"/>
                  </a:lnTo>
                  <a:lnTo>
                    <a:pt x="2279" y="163"/>
                  </a:lnTo>
                  <a:lnTo>
                    <a:pt x="2279" y="326"/>
                  </a:lnTo>
                  <a:lnTo>
                    <a:pt x="2319" y="651"/>
                  </a:lnTo>
                  <a:lnTo>
                    <a:pt x="2441" y="1058"/>
                  </a:lnTo>
                  <a:lnTo>
                    <a:pt x="2563" y="1424"/>
                  </a:lnTo>
                  <a:lnTo>
                    <a:pt x="2726" y="1790"/>
                  </a:lnTo>
                  <a:lnTo>
                    <a:pt x="2929" y="2115"/>
                  </a:lnTo>
                  <a:lnTo>
                    <a:pt x="2360" y="1302"/>
                  </a:lnTo>
                  <a:lnTo>
                    <a:pt x="2238" y="1139"/>
                  </a:lnTo>
                  <a:lnTo>
                    <a:pt x="2116" y="1017"/>
                  </a:lnTo>
                  <a:lnTo>
                    <a:pt x="1953" y="977"/>
                  </a:lnTo>
                  <a:lnTo>
                    <a:pt x="1831" y="977"/>
                  </a:lnTo>
                  <a:lnTo>
                    <a:pt x="1750" y="1017"/>
                  </a:lnTo>
                  <a:lnTo>
                    <a:pt x="1668" y="1099"/>
                  </a:lnTo>
                  <a:lnTo>
                    <a:pt x="1628" y="1261"/>
                  </a:lnTo>
                  <a:lnTo>
                    <a:pt x="1628" y="1383"/>
                  </a:lnTo>
                  <a:lnTo>
                    <a:pt x="1628" y="1627"/>
                  </a:lnTo>
                  <a:lnTo>
                    <a:pt x="1750" y="1993"/>
                  </a:lnTo>
                  <a:lnTo>
                    <a:pt x="1857" y="2278"/>
                  </a:lnTo>
                  <a:lnTo>
                    <a:pt x="1831" y="2238"/>
                  </a:lnTo>
                  <a:lnTo>
                    <a:pt x="1628" y="1912"/>
                  </a:lnTo>
                  <a:lnTo>
                    <a:pt x="1343" y="1627"/>
                  </a:lnTo>
                  <a:lnTo>
                    <a:pt x="1221" y="1546"/>
                  </a:lnTo>
                  <a:lnTo>
                    <a:pt x="1140" y="1505"/>
                  </a:lnTo>
                  <a:lnTo>
                    <a:pt x="1058" y="1505"/>
                  </a:lnTo>
                  <a:lnTo>
                    <a:pt x="977" y="1546"/>
                  </a:lnTo>
                  <a:lnTo>
                    <a:pt x="936" y="1668"/>
                  </a:lnTo>
                  <a:lnTo>
                    <a:pt x="936" y="1871"/>
                  </a:lnTo>
                  <a:lnTo>
                    <a:pt x="977" y="2360"/>
                  </a:lnTo>
                  <a:lnTo>
                    <a:pt x="1058" y="2848"/>
                  </a:lnTo>
                  <a:lnTo>
                    <a:pt x="977" y="2726"/>
                  </a:lnTo>
                  <a:lnTo>
                    <a:pt x="855" y="2563"/>
                  </a:lnTo>
                  <a:lnTo>
                    <a:pt x="733" y="2441"/>
                  </a:lnTo>
                  <a:lnTo>
                    <a:pt x="529" y="2319"/>
                  </a:lnTo>
                  <a:lnTo>
                    <a:pt x="367" y="2238"/>
                  </a:lnTo>
                  <a:lnTo>
                    <a:pt x="204" y="2238"/>
                  </a:lnTo>
                  <a:lnTo>
                    <a:pt x="123" y="2278"/>
                  </a:lnTo>
                  <a:lnTo>
                    <a:pt x="82" y="2319"/>
                  </a:lnTo>
                  <a:lnTo>
                    <a:pt x="41" y="2360"/>
                  </a:lnTo>
                  <a:lnTo>
                    <a:pt x="1" y="2482"/>
                  </a:lnTo>
                  <a:lnTo>
                    <a:pt x="41" y="2726"/>
                  </a:lnTo>
                  <a:lnTo>
                    <a:pt x="123" y="3295"/>
                  </a:lnTo>
                  <a:lnTo>
                    <a:pt x="245" y="3865"/>
                  </a:lnTo>
                  <a:lnTo>
                    <a:pt x="570" y="5003"/>
                  </a:lnTo>
                  <a:lnTo>
                    <a:pt x="936" y="6102"/>
                  </a:lnTo>
                  <a:lnTo>
                    <a:pt x="1343" y="7159"/>
                  </a:lnTo>
                  <a:lnTo>
                    <a:pt x="1953" y="8705"/>
                  </a:lnTo>
                  <a:lnTo>
                    <a:pt x="2970" y="11390"/>
                  </a:lnTo>
                  <a:lnTo>
                    <a:pt x="3662" y="13057"/>
                  </a:lnTo>
                  <a:lnTo>
                    <a:pt x="4028" y="13871"/>
                  </a:lnTo>
                  <a:lnTo>
                    <a:pt x="4434" y="14684"/>
                  </a:lnTo>
                  <a:lnTo>
                    <a:pt x="4882" y="15498"/>
                  </a:lnTo>
                  <a:lnTo>
                    <a:pt x="5329" y="16271"/>
                  </a:lnTo>
                  <a:lnTo>
                    <a:pt x="5777" y="17044"/>
                  </a:lnTo>
                  <a:lnTo>
                    <a:pt x="6305" y="17816"/>
                  </a:lnTo>
                  <a:lnTo>
                    <a:pt x="6468" y="17816"/>
                  </a:lnTo>
                  <a:lnTo>
                    <a:pt x="6916" y="17694"/>
                  </a:lnTo>
                  <a:lnTo>
                    <a:pt x="8217" y="17166"/>
                  </a:lnTo>
                  <a:lnTo>
                    <a:pt x="10251" y="16271"/>
                  </a:lnTo>
                  <a:lnTo>
                    <a:pt x="6590" y="7159"/>
                  </a:lnTo>
                  <a:lnTo>
                    <a:pt x="5858" y="5329"/>
                  </a:lnTo>
                  <a:lnTo>
                    <a:pt x="5492" y="4393"/>
                  </a:lnTo>
                  <a:lnTo>
                    <a:pt x="5085" y="3458"/>
                  </a:lnTo>
                  <a:lnTo>
                    <a:pt x="4638" y="2563"/>
                  </a:lnTo>
                  <a:lnTo>
                    <a:pt x="4394" y="2115"/>
                  </a:lnTo>
                  <a:lnTo>
                    <a:pt x="4109" y="1709"/>
                  </a:lnTo>
                  <a:lnTo>
                    <a:pt x="3824" y="1302"/>
                  </a:lnTo>
                  <a:lnTo>
                    <a:pt x="3499" y="895"/>
                  </a:lnTo>
                  <a:lnTo>
                    <a:pt x="3173" y="570"/>
                  </a:lnTo>
                  <a:lnTo>
                    <a:pt x="2807" y="204"/>
                  </a:lnTo>
                  <a:lnTo>
                    <a:pt x="2645" y="82"/>
                  </a:lnTo>
                  <a:lnTo>
                    <a:pt x="248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4" name="Google Shape;1164;p35"/>
            <p:cNvSpPr/>
            <p:nvPr/>
          </p:nvSpPr>
          <p:spPr>
            <a:xfrm>
              <a:off x="5891252" y="1802177"/>
              <a:ext cx="487683" cy="833885"/>
            </a:xfrm>
            <a:custGeom>
              <a:avLst/>
              <a:gdLst/>
              <a:ahLst/>
              <a:cxnLst/>
              <a:rect l="l" t="t" r="r" b="b"/>
              <a:pathLst>
                <a:path w="10658" h="18224" extrusionOk="0">
                  <a:moveTo>
                    <a:pt x="2685" y="421"/>
                  </a:moveTo>
                  <a:lnTo>
                    <a:pt x="2766" y="448"/>
                  </a:lnTo>
                  <a:lnTo>
                    <a:pt x="2929" y="611"/>
                  </a:lnTo>
                  <a:lnTo>
                    <a:pt x="3092" y="774"/>
                  </a:lnTo>
                  <a:lnTo>
                    <a:pt x="3417" y="1059"/>
                  </a:lnTo>
                  <a:lnTo>
                    <a:pt x="3702" y="1425"/>
                  </a:lnTo>
                  <a:lnTo>
                    <a:pt x="4231" y="2116"/>
                  </a:lnTo>
                  <a:lnTo>
                    <a:pt x="4678" y="2848"/>
                  </a:lnTo>
                  <a:lnTo>
                    <a:pt x="5044" y="3621"/>
                  </a:lnTo>
                  <a:lnTo>
                    <a:pt x="5410" y="4394"/>
                  </a:lnTo>
                  <a:lnTo>
                    <a:pt x="6061" y="5980"/>
                  </a:lnTo>
                  <a:lnTo>
                    <a:pt x="6671" y="7607"/>
                  </a:lnTo>
                  <a:lnTo>
                    <a:pt x="8380" y="11838"/>
                  </a:lnTo>
                  <a:lnTo>
                    <a:pt x="10234" y="16375"/>
                  </a:lnTo>
                  <a:lnTo>
                    <a:pt x="8746" y="17044"/>
                  </a:lnTo>
                  <a:lnTo>
                    <a:pt x="7932" y="17370"/>
                  </a:lnTo>
                  <a:lnTo>
                    <a:pt x="7119" y="17695"/>
                  </a:lnTo>
                  <a:lnTo>
                    <a:pt x="6793" y="17776"/>
                  </a:lnTo>
                  <a:lnTo>
                    <a:pt x="6610" y="17837"/>
                  </a:lnTo>
                  <a:lnTo>
                    <a:pt x="6610" y="17837"/>
                  </a:lnTo>
                  <a:lnTo>
                    <a:pt x="6590" y="17817"/>
                  </a:lnTo>
                  <a:lnTo>
                    <a:pt x="6468" y="17614"/>
                  </a:lnTo>
                  <a:lnTo>
                    <a:pt x="6346" y="17410"/>
                  </a:lnTo>
                  <a:lnTo>
                    <a:pt x="5776" y="16515"/>
                  </a:lnTo>
                  <a:lnTo>
                    <a:pt x="5288" y="15702"/>
                  </a:lnTo>
                  <a:lnTo>
                    <a:pt x="4841" y="14848"/>
                  </a:lnTo>
                  <a:lnTo>
                    <a:pt x="4393" y="13994"/>
                  </a:lnTo>
                  <a:lnTo>
                    <a:pt x="3987" y="13099"/>
                  </a:lnTo>
                  <a:lnTo>
                    <a:pt x="3539" y="12041"/>
                  </a:lnTo>
                  <a:lnTo>
                    <a:pt x="3132" y="10983"/>
                  </a:lnTo>
                  <a:lnTo>
                    <a:pt x="2354" y="8920"/>
                  </a:lnTo>
                  <a:lnTo>
                    <a:pt x="2359" y="8909"/>
                  </a:lnTo>
                  <a:lnTo>
                    <a:pt x="2319" y="8828"/>
                  </a:lnTo>
                  <a:lnTo>
                    <a:pt x="2319" y="8828"/>
                  </a:lnTo>
                  <a:lnTo>
                    <a:pt x="2319" y="8828"/>
                  </a:lnTo>
                  <a:lnTo>
                    <a:pt x="1424" y="6550"/>
                  </a:lnTo>
                  <a:lnTo>
                    <a:pt x="1017" y="5370"/>
                  </a:lnTo>
                  <a:lnTo>
                    <a:pt x="692" y="4191"/>
                  </a:lnTo>
                  <a:lnTo>
                    <a:pt x="529" y="3621"/>
                  </a:lnTo>
                  <a:lnTo>
                    <a:pt x="448" y="3011"/>
                  </a:lnTo>
                  <a:lnTo>
                    <a:pt x="407" y="2767"/>
                  </a:lnTo>
                  <a:lnTo>
                    <a:pt x="448" y="2645"/>
                  </a:lnTo>
                  <a:lnTo>
                    <a:pt x="570" y="2645"/>
                  </a:lnTo>
                  <a:lnTo>
                    <a:pt x="732" y="2726"/>
                  </a:lnTo>
                  <a:lnTo>
                    <a:pt x="895" y="2889"/>
                  </a:lnTo>
                  <a:lnTo>
                    <a:pt x="1017" y="3011"/>
                  </a:lnTo>
                  <a:lnTo>
                    <a:pt x="1085" y="3124"/>
                  </a:lnTo>
                  <a:lnTo>
                    <a:pt x="1180" y="3377"/>
                  </a:lnTo>
                  <a:lnTo>
                    <a:pt x="1424" y="4069"/>
                  </a:lnTo>
                  <a:lnTo>
                    <a:pt x="1465" y="4109"/>
                  </a:lnTo>
                  <a:lnTo>
                    <a:pt x="1546" y="4150"/>
                  </a:lnTo>
                  <a:lnTo>
                    <a:pt x="1668" y="4150"/>
                  </a:lnTo>
                  <a:lnTo>
                    <a:pt x="1790" y="4069"/>
                  </a:lnTo>
                  <a:lnTo>
                    <a:pt x="1790" y="3987"/>
                  </a:lnTo>
                  <a:lnTo>
                    <a:pt x="1790" y="3906"/>
                  </a:lnTo>
                  <a:lnTo>
                    <a:pt x="1779" y="3870"/>
                  </a:lnTo>
                  <a:lnTo>
                    <a:pt x="1779" y="3870"/>
                  </a:lnTo>
                  <a:lnTo>
                    <a:pt x="1790" y="3865"/>
                  </a:lnTo>
                  <a:lnTo>
                    <a:pt x="1754" y="3786"/>
                  </a:lnTo>
                  <a:lnTo>
                    <a:pt x="1668" y="3499"/>
                  </a:lnTo>
                  <a:lnTo>
                    <a:pt x="1505" y="3133"/>
                  </a:lnTo>
                  <a:lnTo>
                    <a:pt x="1496" y="3117"/>
                  </a:lnTo>
                  <a:lnTo>
                    <a:pt x="1496" y="3117"/>
                  </a:lnTo>
                  <a:lnTo>
                    <a:pt x="1465" y="3011"/>
                  </a:lnTo>
                  <a:lnTo>
                    <a:pt x="1343" y="2523"/>
                  </a:lnTo>
                  <a:lnTo>
                    <a:pt x="1302" y="2075"/>
                  </a:lnTo>
                  <a:lnTo>
                    <a:pt x="1302" y="1994"/>
                  </a:lnTo>
                  <a:lnTo>
                    <a:pt x="1343" y="1953"/>
                  </a:lnTo>
                  <a:lnTo>
                    <a:pt x="1383" y="1953"/>
                  </a:lnTo>
                  <a:lnTo>
                    <a:pt x="1424" y="1994"/>
                  </a:lnTo>
                  <a:lnTo>
                    <a:pt x="1505" y="2075"/>
                  </a:lnTo>
                  <a:lnTo>
                    <a:pt x="1790" y="2401"/>
                  </a:lnTo>
                  <a:lnTo>
                    <a:pt x="1993" y="2767"/>
                  </a:lnTo>
                  <a:lnTo>
                    <a:pt x="2197" y="3174"/>
                  </a:lnTo>
                  <a:lnTo>
                    <a:pt x="2237" y="3255"/>
                  </a:lnTo>
                  <a:lnTo>
                    <a:pt x="2319" y="3296"/>
                  </a:lnTo>
                  <a:lnTo>
                    <a:pt x="2441" y="3296"/>
                  </a:lnTo>
                  <a:lnTo>
                    <a:pt x="2522" y="3255"/>
                  </a:lnTo>
                  <a:lnTo>
                    <a:pt x="2563" y="3214"/>
                  </a:lnTo>
                  <a:lnTo>
                    <a:pt x="2604" y="3133"/>
                  </a:lnTo>
                  <a:lnTo>
                    <a:pt x="2563" y="3052"/>
                  </a:lnTo>
                  <a:lnTo>
                    <a:pt x="2441" y="2767"/>
                  </a:lnTo>
                  <a:lnTo>
                    <a:pt x="2319" y="2482"/>
                  </a:lnTo>
                  <a:lnTo>
                    <a:pt x="2183" y="2279"/>
                  </a:lnTo>
                  <a:lnTo>
                    <a:pt x="2075" y="1953"/>
                  </a:lnTo>
                  <a:lnTo>
                    <a:pt x="2034" y="1750"/>
                  </a:lnTo>
                  <a:lnTo>
                    <a:pt x="2034" y="1547"/>
                  </a:lnTo>
                  <a:lnTo>
                    <a:pt x="2034" y="1465"/>
                  </a:lnTo>
                  <a:lnTo>
                    <a:pt x="2075" y="1343"/>
                  </a:lnTo>
                  <a:lnTo>
                    <a:pt x="2156" y="1384"/>
                  </a:lnTo>
                  <a:lnTo>
                    <a:pt x="2237" y="1425"/>
                  </a:lnTo>
                  <a:lnTo>
                    <a:pt x="2359" y="1547"/>
                  </a:lnTo>
                  <a:lnTo>
                    <a:pt x="2685" y="1994"/>
                  </a:lnTo>
                  <a:lnTo>
                    <a:pt x="2970" y="2442"/>
                  </a:lnTo>
                  <a:lnTo>
                    <a:pt x="3051" y="2482"/>
                  </a:lnTo>
                  <a:lnTo>
                    <a:pt x="3132" y="2523"/>
                  </a:lnTo>
                  <a:lnTo>
                    <a:pt x="3173" y="2523"/>
                  </a:lnTo>
                  <a:lnTo>
                    <a:pt x="3254" y="2482"/>
                  </a:lnTo>
                  <a:lnTo>
                    <a:pt x="3336" y="2442"/>
                  </a:lnTo>
                  <a:lnTo>
                    <a:pt x="3336" y="2360"/>
                  </a:lnTo>
                  <a:lnTo>
                    <a:pt x="3376" y="2319"/>
                  </a:lnTo>
                  <a:lnTo>
                    <a:pt x="3336" y="2238"/>
                  </a:lnTo>
                  <a:lnTo>
                    <a:pt x="3051" y="1791"/>
                  </a:lnTo>
                  <a:lnTo>
                    <a:pt x="2888" y="1343"/>
                  </a:lnTo>
                  <a:lnTo>
                    <a:pt x="2766" y="896"/>
                  </a:lnTo>
                  <a:lnTo>
                    <a:pt x="2685" y="448"/>
                  </a:lnTo>
                  <a:lnTo>
                    <a:pt x="2685" y="421"/>
                  </a:lnTo>
                  <a:close/>
                  <a:moveTo>
                    <a:pt x="2685" y="1"/>
                  </a:moveTo>
                  <a:lnTo>
                    <a:pt x="2522" y="42"/>
                  </a:lnTo>
                  <a:lnTo>
                    <a:pt x="2400" y="82"/>
                  </a:lnTo>
                  <a:lnTo>
                    <a:pt x="2319" y="204"/>
                  </a:lnTo>
                  <a:lnTo>
                    <a:pt x="2278" y="367"/>
                  </a:lnTo>
                  <a:lnTo>
                    <a:pt x="2278" y="570"/>
                  </a:lnTo>
                  <a:lnTo>
                    <a:pt x="2319" y="814"/>
                  </a:lnTo>
                  <a:lnTo>
                    <a:pt x="2376" y="1042"/>
                  </a:lnTo>
                  <a:lnTo>
                    <a:pt x="2278" y="977"/>
                  </a:lnTo>
                  <a:lnTo>
                    <a:pt x="2156" y="937"/>
                  </a:lnTo>
                  <a:lnTo>
                    <a:pt x="2034" y="937"/>
                  </a:lnTo>
                  <a:lnTo>
                    <a:pt x="1953" y="977"/>
                  </a:lnTo>
                  <a:lnTo>
                    <a:pt x="1831" y="1059"/>
                  </a:lnTo>
                  <a:lnTo>
                    <a:pt x="1749" y="1181"/>
                  </a:lnTo>
                  <a:lnTo>
                    <a:pt x="1627" y="1425"/>
                  </a:lnTo>
                  <a:lnTo>
                    <a:pt x="1627" y="1655"/>
                  </a:lnTo>
                  <a:lnTo>
                    <a:pt x="1546" y="1587"/>
                  </a:lnTo>
                  <a:lnTo>
                    <a:pt x="1424" y="1547"/>
                  </a:lnTo>
                  <a:lnTo>
                    <a:pt x="1302" y="1506"/>
                  </a:lnTo>
                  <a:lnTo>
                    <a:pt x="1180" y="1547"/>
                  </a:lnTo>
                  <a:lnTo>
                    <a:pt x="1058" y="1628"/>
                  </a:lnTo>
                  <a:lnTo>
                    <a:pt x="977" y="1709"/>
                  </a:lnTo>
                  <a:lnTo>
                    <a:pt x="936" y="1872"/>
                  </a:lnTo>
                  <a:lnTo>
                    <a:pt x="895" y="2157"/>
                  </a:lnTo>
                  <a:lnTo>
                    <a:pt x="932" y="2414"/>
                  </a:lnTo>
                  <a:lnTo>
                    <a:pt x="814" y="2319"/>
                  </a:lnTo>
                  <a:lnTo>
                    <a:pt x="570" y="2238"/>
                  </a:lnTo>
                  <a:lnTo>
                    <a:pt x="448" y="2238"/>
                  </a:lnTo>
                  <a:lnTo>
                    <a:pt x="326" y="2279"/>
                  </a:lnTo>
                  <a:lnTo>
                    <a:pt x="204" y="2319"/>
                  </a:lnTo>
                  <a:lnTo>
                    <a:pt x="122" y="2401"/>
                  </a:lnTo>
                  <a:lnTo>
                    <a:pt x="41" y="2564"/>
                  </a:lnTo>
                  <a:lnTo>
                    <a:pt x="0" y="2726"/>
                  </a:lnTo>
                  <a:lnTo>
                    <a:pt x="41" y="3052"/>
                  </a:lnTo>
                  <a:lnTo>
                    <a:pt x="122" y="3621"/>
                  </a:lnTo>
                  <a:lnTo>
                    <a:pt x="285" y="4231"/>
                  </a:lnTo>
                  <a:lnTo>
                    <a:pt x="610" y="5330"/>
                  </a:lnTo>
                  <a:lnTo>
                    <a:pt x="977" y="6428"/>
                  </a:lnTo>
                  <a:lnTo>
                    <a:pt x="1953" y="8950"/>
                  </a:lnTo>
                  <a:lnTo>
                    <a:pt x="2685" y="10943"/>
                  </a:lnTo>
                  <a:lnTo>
                    <a:pt x="3092" y="11960"/>
                  </a:lnTo>
                  <a:lnTo>
                    <a:pt x="3498" y="12936"/>
                  </a:lnTo>
                  <a:lnTo>
                    <a:pt x="3905" y="13872"/>
                  </a:lnTo>
                  <a:lnTo>
                    <a:pt x="4393" y="14807"/>
                  </a:lnTo>
                  <a:lnTo>
                    <a:pt x="4881" y="15743"/>
                  </a:lnTo>
                  <a:lnTo>
                    <a:pt x="5410" y="16637"/>
                  </a:lnTo>
                  <a:lnTo>
                    <a:pt x="5898" y="17451"/>
                  </a:lnTo>
                  <a:lnTo>
                    <a:pt x="6183" y="17898"/>
                  </a:lnTo>
                  <a:lnTo>
                    <a:pt x="6264" y="18020"/>
                  </a:lnTo>
                  <a:lnTo>
                    <a:pt x="6346" y="18183"/>
                  </a:lnTo>
                  <a:lnTo>
                    <a:pt x="6468" y="18224"/>
                  </a:lnTo>
                  <a:lnTo>
                    <a:pt x="6630" y="18224"/>
                  </a:lnTo>
                  <a:lnTo>
                    <a:pt x="6915" y="18183"/>
                  </a:lnTo>
                  <a:lnTo>
                    <a:pt x="7403" y="18020"/>
                  </a:lnTo>
                  <a:lnTo>
                    <a:pt x="7891" y="17817"/>
                  </a:lnTo>
                  <a:lnTo>
                    <a:pt x="8827" y="17410"/>
                  </a:lnTo>
                  <a:lnTo>
                    <a:pt x="10576" y="16637"/>
                  </a:lnTo>
                  <a:lnTo>
                    <a:pt x="10617" y="16597"/>
                  </a:lnTo>
                  <a:lnTo>
                    <a:pt x="10657" y="16556"/>
                  </a:lnTo>
                  <a:lnTo>
                    <a:pt x="10657" y="16475"/>
                  </a:lnTo>
                  <a:lnTo>
                    <a:pt x="10657" y="16434"/>
                  </a:lnTo>
                  <a:lnTo>
                    <a:pt x="6915" y="7201"/>
                  </a:lnTo>
                  <a:lnTo>
                    <a:pt x="6264" y="5411"/>
                  </a:lnTo>
                  <a:lnTo>
                    <a:pt x="5898" y="4516"/>
                  </a:lnTo>
                  <a:lnTo>
                    <a:pt x="5532" y="3662"/>
                  </a:lnTo>
                  <a:lnTo>
                    <a:pt x="5125" y="2808"/>
                  </a:lnTo>
                  <a:lnTo>
                    <a:pt x="4637" y="1994"/>
                  </a:lnTo>
                  <a:lnTo>
                    <a:pt x="4353" y="1587"/>
                  </a:lnTo>
                  <a:lnTo>
                    <a:pt x="4068" y="1221"/>
                  </a:lnTo>
                  <a:lnTo>
                    <a:pt x="3783" y="855"/>
                  </a:lnTo>
                  <a:lnTo>
                    <a:pt x="3417" y="530"/>
                  </a:lnTo>
                  <a:lnTo>
                    <a:pt x="3092" y="204"/>
                  </a:lnTo>
                  <a:lnTo>
                    <a:pt x="2888" y="82"/>
                  </a:lnTo>
                  <a:lnTo>
                    <a:pt x="268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5" name="Google Shape;1165;p35"/>
            <p:cNvSpPr/>
            <p:nvPr/>
          </p:nvSpPr>
          <p:spPr>
            <a:xfrm>
              <a:off x="6149972" y="2416442"/>
              <a:ext cx="448607" cy="539801"/>
            </a:xfrm>
            <a:custGeom>
              <a:avLst/>
              <a:gdLst/>
              <a:ahLst/>
              <a:cxnLst/>
              <a:rect l="l" t="t" r="r" b="b"/>
              <a:pathLst>
                <a:path w="9804" h="11797" extrusionOk="0">
                  <a:moveTo>
                    <a:pt x="5288" y="0"/>
                  </a:moveTo>
                  <a:lnTo>
                    <a:pt x="4922" y="81"/>
                  </a:lnTo>
                  <a:lnTo>
                    <a:pt x="4597" y="203"/>
                  </a:lnTo>
                  <a:lnTo>
                    <a:pt x="4271" y="366"/>
                  </a:lnTo>
                  <a:lnTo>
                    <a:pt x="3946" y="570"/>
                  </a:lnTo>
                  <a:lnTo>
                    <a:pt x="3661" y="814"/>
                  </a:lnTo>
                  <a:lnTo>
                    <a:pt x="3376" y="1058"/>
                  </a:lnTo>
                  <a:lnTo>
                    <a:pt x="2848" y="1586"/>
                  </a:lnTo>
                  <a:lnTo>
                    <a:pt x="1790" y="2847"/>
                  </a:lnTo>
                  <a:lnTo>
                    <a:pt x="773" y="4108"/>
                  </a:lnTo>
                  <a:lnTo>
                    <a:pt x="488" y="4515"/>
                  </a:lnTo>
                  <a:lnTo>
                    <a:pt x="244" y="4922"/>
                  </a:lnTo>
                  <a:lnTo>
                    <a:pt x="82" y="5369"/>
                  </a:lnTo>
                  <a:lnTo>
                    <a:pt x="41" y="5573"/>
                  </a:lnTo>
                  <a:lnTo>
                    <a:pt x="0" y="5817"/>
                  </a:lnTo>
                  <a:lnTo>
                    <a:pt x="41" y="6224"/>
                  </a:lnTo>
                  <a:lnTo>
                    <a:pt x="204" y="6630"/>
                  </a:lnTo>
                  <a:lnTo>
                    <a:pt x="407" y="7037"/>
                  </a:lnTo>
                  <a:lnTo>
                    <a:pt x="692" y="7362"/>
                  </a:lnTo>
                  <a:lnTo>
                    <a:pt x="1017" y="7688"/>
                  </a:lnTo>
                  <a:lnTo>
                    <a:pt x="1343" y="7932"/>
                  </a:lnTo>
                  <a:lnTo>
                    <a:pt x="1749" y="8135"/>
                  </a:lnTo>
                  <a:lnTo>
                    <a:pt x="2115" y="8257"/>
                  </a:lnTo>
                  <a:lnTo>
                    <a:pt x="1993" y="9071"/>
                  </a:lnTo>
                  <a:lnTo>
                    <a:pt x="1912" y="9925"/>
                  </a:lnTo>
                  <a:lnTo>
                    <a:pt x="1871" y="10739"/>
                  </a:lnTo>
                  <a:lnTo>
                    <a:pt x="1871" y="11593"/>
                  </a:lnTo>
                  <a:lnTo>
                    <a:pt x="2848" y="11674"/>
                  </a:lnTo>
                  <a:lnTo>
                    <a:pt x="4515" y="11755"/>
                  </a:lnTo>
                  <a:lnTo>
                    <a:pt x="6142" y="11796"/>
                  </a:lnTo>
                  <a:lnTo>
                    <a:pt x="6671" y="11796"/>
                  </a:lnTo>
                  <a:lnTo>
                    <a:pt x="6834" y="11755"/>
                  </a:lnTo>
                  <a:lnTo>
                    <a:pt x="6875" y="11715"/>
                  </a:lnTo>
                  <a:lnTo>
                    <a:pt x="6793" y="10861"/>
                  </a:lnTo>
                  <a:lnTo>
                    <a:pt x="6793" y="10454"/>
                  </a:lnTo>
                  <a:lnTo>
                    <a:pt x="6834" y="10006"/>
                  </a:lnTo>
                  <a:lnTo>
                    <a:pt x="6956" y="9600"/>
                  </a:lnTo>
                  <a:lnTo>
                    <a:pt x="7119" y="9234"/>
                  </a:lnTo>
                  <a:lnTo>
                    <a:pt x="7363" y="8867"/>
                  </a:lnTo>
                  <a:lnTo>
                    <a:pt x="7525" y="8745"/>
                  </a:lnTo>
                  <a:lnTo>
                    <a:pt x="7688" y="8583"/>
                  </a:lnTo>
                  <a:lnTo>
                    <a:pt x="7891" y="8705"/>
                  </a:lnTo>
                  <a:lnTo>
                    <a:pt x="8135" y="8745"/>
                  </a:lnTo>
                  <a:lnTo>
                    <a:pt x="8339" y="8786"/>
                  </a:lnTo>
                  <a:lnTo>
                    <a:pt x="8583" y="8786"/>
                  </a:lnTo>
                  <a:lnTo>
                    <a:pt x="8786" y="8745"/>
                  </a:lnTo>
                  <a:lnTo>
                    <a:pt x="9030" y="8664"/>
                  </a:lnTo>
                  <a:lnTo>
                    <a:pt x="9234" y="8583"/>
                  </a:lnTo>
                  <a:lnTo>
                    <a:pt x="9437" y="8501"/>
                  </a:lnTo>
                  <a:lnTo>
                    <a:pt x="9600" y="8339"/>
                  </a:lnTo>
                  <a:lnTo>
                    <a:pt x="9763" y="8135"/>
                  </a:lnTo>
                  <a:lnTo>
                    <a:pt x="9803" y="7932"/>
                  </a:lnTo>
                  <a:lnTo>
                    <a:pt x="9803" y="7810"/>
                  </a:lnTo>
                  <a:lnTo>
                    <a:pt x="9763" y="7729"/>
                  </a:lnTo>
                  <a:lnTo>
                    <a:pt x="9681" y="7566"/>
                  </a:lnTo>
                  <a:lnTo>
                    <a:pt x="9518" y="7484"/>
                  </a:lnTo>
                  <a:lnTo>
                    <a:pt x="9315" y="7403"/>
                  </a:lnTo>
                  <a:lnTo>
                    <a:pt x="8542" y="7403"/>
                  </a:lnTo>
                  <a:lnTo>
                    <a:pt x="8339" y="7322"/>
                  </a:lnTo>
                  <a:lnTo>
                    <a:pt x="8746" y="6752"/>
                  </a:lnTo>
                  <a:lnTo>
                    <a:pt x="9152" y="6061"/>
                  </a:lnTo>
                  <a:lnTo>
                    <a:pt x="9315" y="5735"/>
                  </a:lnTo>
                  <a:lnTo>
                    <a:pt x="9478" y="5369"/>
                  </a:lnTo>
                  <a:lnTo>
                    <a:pt x="9559" y="5044"/>
                  </a:lnTo>
                  <a:lnTo>
                    <a:pt x="9600" y="4678"/>
                  </a:lnTo>
                  <a:lnTo>
                    <a:pt x="9559" y="4434"/>
                  </a:lnTo>
                  <a:lnTo>
                    <a:pt x="9518" y="4190"/>
                  </a:lnTo>
                  <a:lnTo>
                    <a:pt x="9396" y="3661"/>
                  </a:lnTo>
                  <a:lnTo>
                    <a:pt x="9152" y="3132"/>
                  </a:lnTo>
                  <a:lnTo>
                    <a:pt x="8868" y="2644"/>
                  </a:lnTo>
                  <a:lnTo>
                    <a:pt x="8502" y="2156"/>
                  </a:lnTo>
                  <a:lnTo>
                    <a:pt x="8176" y="1708"/>
                  </a:lnTo>
                  <a:lnTo>
                    <a:pt x="7810" y="1302"/>
                  </a:lnTo>
                  <a:lnTo>
                    <a:pt x="7444" y="936"/>
                  </a:lnTo>
                  <a:lnTo>
                    <a:pt x="7241" y="732"/>
                  </a:lnTo>
                  <a:lnTo>
                    <a:pt x="6997" y="529"/>
                  </a:lnTo>
                  <a:lnTo>
                    <a:pt x="6712" y="366"/>
                  </a:lnTo>
                  <a:lnTo>
                    <a:pt x="6468" y="244"/>
                  </a:lnTo>
                  <a:lnTo>
                    <a:pt x="6183" y="122"/>
                  </a:lnTo>
                  <a:lnTo>
                    <a:pt x="5898" y="41"/>
                  </a:lnTo>
                  <a:lnTo>
                    <a:pt x="557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6" name="Google Shape;1166;p35"/>
            <p:cNvSpPr/>
            <p:nvPr/>
          </p:nvSpPr>
          <p:spPr>
            <a:xfrm>
              <a:off x="6142513" y="2407108"/>
              <a:ext cx="465354" cy="558425"/>
            </a:xfrm>
            <a:custGeom>
              <a:avLst/>
              <a:gdLst/>
              <a:ahLst/>
              <a:cxnLst/>
              <a:rect l="l" t="t" r="r" b="b"/>
              <a:pathLst>
                <a:path w="10170" h="12204" extrusionOk="0">
                  <a:moveTo>
                    <a:pt x="5492" y="407"/>
                  </a:moveTo>
                  <a:lnTo>
                    <a:pt x="5858" y="448"/>
                  </a:lnTo>
                  <a:lnTo>
                    <a:pt x="6224" y="489"/>
                  </a:lnTo>
                  <a:lnTo>
                    <a:pt x="6549" y="652"/>
                  </a:lnTo>
                  <a:lnTo>
                    <a:pt x="6875" y="814"/>
                  </a:lnTo>
                  <a:lnTo>
                    <a:pt x="7200" y="1018"/>
                  </a:lnTo>
                  <a:lnTo>
                    <a:pt x="7485" y="1262"/>
                  </a:lnTo>
                  <a:lnTo>
                    <a:pt x="8054" y="1912"/>
                  </a:lnTo>
                  <a:lnTo>
                    <a:pt x="8624" y="2563"/>
                  </a:lnTo>
                  <a:lnTo>
                    <a:pt x="8868" y="2929"/>
                  </a:lnTo>
                  <a:lnTo>
                    <a:pt x="9071" y="3295"/>
                  </a:lnTo>
                  <a:lnTo>
                    <a:pt x="9275" y="3702"/>
                  </a:lnTo>
                  <a:lnTo>
                    <a:pt x="9397" y="4068"/>
                  </a:lnTo>
                  <a:lnTo>
                    <a:pt x="9519" y="4516"/>
                  </a:lnTo>
                  <a:lnTo>
                    <a:pt x="9519" y="4922"/>
                  </a:lnTo>
                  <a:lnTo>
                    <a:pt x="9478" y="5329"/>
                  </a:lnTo>
                  <a:lnTo>
                    <a:pt x="9356" y="5736"/>
                  </a:lnTo>
                  <a:lnTo>
                    <a:pt x="9153" y="6183"/>
                  </a:lnTo>
                  <a:lnTo>
                    <a:pt x="8868" y="6631"/>
                  </a:lnTo>
                  <a:lnTo>
                    <a:pt x="8339" y="7444"/>
                  </a:lnTo>
                  <a:lnTo>
                    <a:pt x="8298" y="7526"/>
                  </a:lnTo>
                  <a:lnTo>
                    <a:pt x="8339" y="7607"/>
                  </a:lnTo>
                  <a:lnTo>
                    <a:pt x="8380" y="7688"/>
                  </a:lnTo>
                  <a:lnTo>
                    <a:pt x="8461" y="7729"/>
                  </a:lnTo>
                  <a:lnTo>
                    <a:pt x="8665" y="7770"/>
                  </a:lnTo>
                  <a:lnTo>
                    <a:pt x="8909" y="7810"/>
                  </a:lnTo>
                  <a:lnTo>
                    <a:pt x="9356" y="7810"/>
                  </a:lnTo>
                  <a:lnTo>
                    <a:pt x="9559" y="7851"/>
                  </a:lnTo>
                  <a:lnTo>
                    <a:pt x="9641" y="7892"/>
                  </a:lnTo>
                  <a:lnTo>
                    <a:pt x="9722" y="7973"/>
                  </a:lnTo>
                  <a:lnTo>
                    <a:pt x="9763" y="8055"/>
                  </a:lnTo>
                  <a:lnTo>
                    <a:pt x="9763" y="8136"/>
                  </a:lnTo>
                  <a:lnTo>
                    <a:pt x="9722" y="8258"/>
                  </a:lnTo>
                  <a:lnTo>
                    <a:pt x="9681" y="8339"/>
                  </a:lnTo>
                  <a:lnTo>
                    <a:pt x="9519" y="8502"/>
                  </a:lnTo>
                  <a:lnTo>
                    <a:pt x="9315" y="8624"/>
                  </a:lnTo>
                  <a:lnTo>
                    <a:pt x="9112" y="8705"/>
                  </a:lnTo>
                  <a:lnTo>
                    <a:pt x="8909" y="8746"/>
                  </a:lnTo>
                  <a:lnTo>
                    <a:pt x="8705" y="8787"/>
                  </a:lnTo>
                  <a:lnTo>
                    <a:pt x="8461" y="8787"/>
                  </a:lnTo>
                  <a:lnTo>
                    <a:pt x="8258" y="8746"/>
                  </a:lnTo>
                  <a:lnTo>
                    <a:pt x="8054" y="8665"/>
                  </a:lnTo>
                  <a:lnTo>
                    <a:pt x="7851" y="8624"/>
                  </a:lnTo>
                  <a:lnTo>
                    <a:pt x="7770" y="8624"/>
                  </a:lnTo>
                  <a:lnTo>
                    <a:pt x="7688" y="8665"/>
                  </a:lnTo>
                  <a:lnTo>
                    <a:pt x="7444" y="8909"/>
                  </a:lnTo>
                  <a:lnTo>
                    <a:pt x="7200" y="9193"/>
                  </a:lnTo>
                  <a:lnTo>
                    <a:pt x="6997" y="9560"/>
                  </a:lnTo>
                  <a:lnTo>
                    <a:pt x="6834" y="10007"/>
                  </a:lnTo>
                  <a:lnTo>
                    <a:pt x="6793" y="10454"/>
                  </a:lnTo>
                  <a:lnTo>
                    <a:pt x="6753" y="10902"/>
                  </a:lnTo>
                  <a:lnTo>
                    <a:pt x="6793" y="11349"/>
                  </a:lnTo>
                  <a:lnTo>
                    <a:pt x="6793" y="11634"/>
                  </a:lnTo>
                  <a:lnTo>
                    <a:pt x="6834" y="11756"/>
                  </a:lnTo>
                  <a:lnTo>
                    <a:pt x="6834" y="11797"/>
                  </a:lnTo>
                  <a:lnTo>
                    <a:pt x="5939" y="11797"/>
                  </a:lnTo>
                  <a:lnTo>
                    <a:pt x="4841" y="11756"/>
                  </a:lnTo>
                  <a:lnTo>
                    <a:pt x="3743" y="11715"/>
                  </a:lnTo>
                  <a:lnTo>
                    <a:pt x="2645" y="11634"/>
                  </a:lnTo>
                  <a:lnTo>
                    <a:pt x="2278" y="11593"/>
                  </a:lnTo>
                  <a:lnTo>
                    <a:pt x="2238" y="11593"/>
                  </a:lnTo>
                  <a:lnTo>
                    <a:pt x="2238" y="10943"/>
                  </a:lnTo>
                  <a:lnTo>
                    <a:pt x="2278" y="10129"/>
                  </a:lnTo>
                  <a:lnTo>
                    <a:pt x="2360" y="9316"/>
                  </a:lnTo>
                  <a:lnTo>
                    <a:pt x="2482" y="8502"/>
                  </a:lnTo>
                  <a:lnTo>
                    <a:pt x="2482" y="8421"/>
                  </a:lnTo>
                  <a:lnTo>
                    <a:pt x="2482" y="8380"/>
                  </a:lnTo>
                  <a:lnTo>
                    <a:pt x="2400" y="8299"/>
                  </a:lnTo>
                  <a:lnTo>
                    <a:pt x="2360" y="8258"/>
                  </a:lnTo>
                  <a:lnTo>
                    <a:pt x="2075" y="8177"/>
                  </a:lnTo>
                  <a:lnTo>
                    <a:pt x="1790" y="8095"/>
                  </a:lnTo>
                  <a:lnTo>
                    <a:pt x="1546" y="7933"/>
                  </a:lnTo>
                  <a:lnTo>
                    <a:pt x="1302" y="7770"/>
                  </a:lnTo>
                  <a:lnTo>
                    <a:pt x="1099" y="7566"/>
                  </a:lnTo>
                  <a:lnTo>
                    <a:pt x="895" y="7363"/>
                  </a:lnTo>
                  <a:lnTo>
                    <a:pt x="733" y="7119"/>
                  </a:lnTo>
                  <a:lnTo>
                    <a:pt x="570" y="6875"/>
                  </a:lnTo>
                  <a:lnTo>
                    <a:pt x="448" y="6590"/>
                  </a:lnTo>
                  <a:lnTo>
                    <a:pt x="407" y="6305"/>
                  </a:lnTo>
                  <a:lnTo>
                    <a:pt x="367" y="5980"/>
                  </a:lnTo>
                  <a:lnTo>
                    <a:pt x="407" y="5655"/>
                  </a:lnTo>
                  <a:lnTo>
                    <a:pt x="529" y="5370"/>
                  </a:lnTo>
                  <a:lnTo>
                    <a:pt x="651" y="5085"/>
                  </a:lnTo>
                  <a:lnTo>
                    <a:pt x="1058" y="4516"/>
                  </a:lnTo>
                  <a:lnTo>
                    <a:pt x="1953" y="3377"/>
                  </a:lnTo>
                  <a:lnTo>
                    <a:pt x="2889" y="2238"/>
                  </a:lnTo>
                  <a:lnTo>
                    <a:pt x="3295" y="1790"/>
                  </a:lnTo>
                  <a:lnTo>
                    <a:pt x="3743" y="1343"/>
                  </a:lnTo>
                  <a:lnTo>
                    <a:pt x="4231" y="936"/>
                  </a:lnTo>
                  <a:lnTo>
                    <a:pt x="4475" y="733"/>
                  </a:lnTo>
                  <a:lnTo>
                    <a:pt x="4760" y="611"/>
                  </a:lnTo>
                  <a:lnTo>
                    <a:pt x="5126" y="489"/>
                  </a:lnTo>
                  <a:lnTo>
                    <a:pt x="5492" y="407"/>
                  </a:lnTo>
                  <a:close/>
                  <a:moveTo>
                    <a:pt x="5533" y="1"/>
                  </a:moveTo>
                  <a:lnTo>
                    <a:pt x="5166" y="41"/>
                  </a:lnTo>
                  <a:lnTo>
                    <a:pt x="4841" y="163"/>
                  </a:lnTo>
                  <a:lnTo>
                    <a:pt x="4516" y="285"/>
                  </a:lnTo>
                  <a:lnTo>
                    <a:pt x="4190" y="448"/>
                  </a:lnTo>
                  <a:lnTo>
                    <a:pt x="3905" y="652"/>
                  </a:lnTo>
                  <a:lnTo>
                    <a:pt x="3377" y="1140"/>
                  </a:lnTo>
                  <a:lnTo>
                    <a:pt x="2889" y="1628"/>
                  </a:lnTo>
                  <a:lnTo>
                    <a:pt x="1790" y="2889"/>
                  </a:lnTo>
                  <a:lnTo>
                    <a:pt x="773" y="4231"/>
                  </a:lnTo>
                  <a:lnTo>
                    <a:pt x="367" y="4800"/>
                  </a:lnTo>
                  <a:lnTo>
                    <a:pt x="204" y="5126"/>
                  </a:lnTo>
                  <a:lnTo>
                    <a:pt x="82" y="5451"/>
                  </a:lnTo>
                  <a:lnTo>
                    <a:pt x="1" y="5777"/>
                  </a:lnTo>
                  <a:lnTo>
                    <a:pt x="1" y="6102"/>
                  </a:lnTo>
                  <a:lnTo>
                    <a:pt x="1" y="6428"/>
                  </a:lnTo>
                  <a:lnTo>
                    <a:pt x="123" y="6794"/>
                  </a:lnTo>
                  <a:lnTo>
                    <a:pt x="285" y="7119"/>
                  </a:lnTo>
                  <a:lnTo>
                    <a:pt x="448" y="7444"/>
                  </a:lnTo>
                  <a:lnTo>
                    <a:pt x="692" y="7729"/>
                  </a:lnTo>
                  <a:lnTo>
                    <a:pt x="936" y="7973"/>
                  </a:lnTo>
                  <a:lnTo>
                    <a:pt x="1262" y="8217"/>
                  </a:lnTo>
                  <a:lnTo>
                    <a:pt x="1546" y="8421"/>
                  </a:lnTo>
                  <a:lnTo>
                    <a:pt x="1872" y="8543"/>
                  </a:lnTo>
                  <a:lnTo>
                    <a:pt x="2078" y="8611"/>
                  </a:lnTo>
                  <a:lnTo>
                    <a:pt x="2078" y="8611"/>
                  </a:lnTo>
                  <a:lnTo>
                    <a:pt x="1953" y="9234"/>
                  </a:lnTo>
                  <a:lnTo>
                    <a:pt x="1872" y="10088"/>
                  </a:lnTo>
                  <a:lnTo>
                    <a:pt x="1831" y="10943"/>
                  </a:lnTo>
                  <a:lnTo>
                    <a:pt x="1831" y="11797"/>
                  </a:lnTo>
                  <a:lnTo>
                    <a:pt x="1872" y="11919"/>
                  </a:lnTo>
                  <a:lnTo>
                    <a:pt x="1953" y="11959"/>
                  </a:lnTo>
                  <a:lnTo>
                    <a:pt x="1994" y="11959"/>
                  </a:lnTo>
                  <a:lnTo>
                    <a:pt x="2685" y="12041"/>
                  </a:lnTo>
                  <a:lnTo>
                    <a:pt x="3377" y="12122"/>
                  </a:lnTo>
                  <a:lnTo>
                    <a:pt x="4760" y="12163"/>
                  </a:lnTo>
                  <a:lnTo>
                    <a:pt x="5573" y="12204"/>
                  </a:lnTo>
                  <a:lnTo>
                    <a:pt x="6834" y="12204"/>
                  </a:lnTo>
                  <a:lnTo>
                    <a:pt x="7038" y="12163"/>
                  </a:lnTo>
                  <a:lnTo>
                    <a:pt x="7160" y="12122"/>
                  </a:lnTo>
                  <a:lnTo>
                    <a:pt x="7200" y="12041"/>
                  </a:lnTo>
                  <a:lnTo>
                    <a:pt x="7241" y="11919"/>
                  </a:lnTo>
                  <a:lnTo>
                    <a:pt x="7200" y="11797"/>
                  </a:lnTo>
                  <a:lnTo>
                    <a:pt x="7160" y="11309"/>
                  </a:lnTo>
                  <a:lnTo>
                    <a:pt x="7160" y="10821"/>
                  </a:lnTo>
                  <a:lnTo>
                    <a:pt x="7200" y="10332"/>
                  </a:lnTo>
                  <a:lnTo>
                    <a:pt x="7282" y="9966"/>
                  </a:lnTo>
                  <a:lnTo>
                    <a:pt x="7444" y="9560"/>
                  </a:lnTo>
                  <a:lnTo>
                    <a:pt x="7648" y="9234"/>
                  </a:lnTo>
                  <a:lnTo>
                    <a:pt x="7810" y="9112"/>
                  </a:lnTo>
                  <a:lnTo>
                    <a:pt x="7917" y="9032"/>
                  </a:lnTo>
                  <a:lnTo>
                    <a:pt x="7917" y="9032"/>
                  </a:lnTo>
                  <a:lnTo>
                    <a:pt x="8054" y="9071"/>
                  </a:lnTo>
                  <a:lnTo>
                    <a:pt x="8339" y="9153"/>
                  </a:lnTo>
                  <a:lnTo>
                    <a:pt x="8990" y="9153"/>
                  </a:lnTo>
                  <a:lnTo>
                    <a:pt x="9315" y="9071"/>
                  </a:lnTo>
                  <a:lnTo>
                    <a:pt x="9600" y="8949"/>
                  </a:lnTo>
                  <a:lnTo>
                    <a:pt x="9844" y="8746"/>
                  </a:lnTo>
                  <a:lnTo>
                    <a:pt x="10048" y="8502"/>
                  </a:lnTo>
                  <a:lnTo>
                    <a:pt x="10170" y="8258"/>
                  </a:lnTo>
                  <a:lnTo>
                    <a:pt x="10170" y="8014"/>
                  </a:lnTo>
                  <a:lnTo>
                    <a:pt x="10129" y="7892"/>
                  </a:lnTo>
                  <a:lnTo>
                    <a:pt x="10088" y="7770"/>
                  </a:lnTo>
                  <a:lnTo>
                    <a:pt x="10007" y="7648"/>
                  </a:lnTo>
                  <a:lnTo>
                    <a:pt x="9885" y="7566"/>
                  </a:lnTo>
                  <a:lnTo>
                    <a:pt x="9722" y="7485"/>
                  </a:lnTo>
                  <a:lnTo>
                    <a:pt x="9559" y="7444"/>
                  </a:lnTo>
                  <a:lnTo>
                    <a:pt x="9234" y="7404"/>
                  </a:lnTo>
                  <a:lnTo>
                    <a:pt x="8835" y="7404"/>
                  </a:lnTo>
                  <a:lnTo>
                    <a:pt x="9234" y="6834"/>
                  </a:lnTo>
                  <a:lnTo>
                    <a:pt x="9478" y="6387"/>
                  </a:lnTo>
                  <a:lnTo>
                    <a:pt x="9681" y="5939"/>
                  </a:lnTo>
                  <a:lnTo>
                    <a:pt x="9844" y="5492"/>
                  </a:lnTo>
                  <a:lnTo>
                    <a:pt x="9926" y="5045"/>
                  </a:lnTo>
                  <a:lnTo>
                    <a:pt x="9926" y="4556"/>
                  </a:lnTo>
                  <a:lnTo>
                    <a:pt x="9885" y="4312"/>
                  </a:lnTo>
                  <a:lnTo>
                    <a:pt x="9804" y="4068"/>
                  </a:lnTo>
                  <a:lnTo>
                    <a:pt x="9681" y="3621"/>
                  </a:lnTo>
                  <a:lnTo>
                    <a:pt x="9478" y="3214"/>
                  </a:lnTo>
                  <a:lnTo>
                    <a:pt x="9234" y="2807"/>
                  </a:lnTo>
                  <a:lnTo>
                    <a:pt x="8990" y="2401"/>
                  </a:lnTo>
                  <a:lnTo>
                    <a:pt x="8380" y="1668"/>
                  </a:lnTo>
                  <a:lnTo>
                    <a:pt x="7770" y="977"/>
                  </a:lnTo>
                  <a:lnTo>
                    <a:pt x="7485" y="733"/>
                  </a:lnTo>
                  <a:lnTo>
                    <a:pt x="7200" y="529"/>
                  </a:lnTo>
                  <a:lnTo>
                    <a:pt x="6875" y="367"/>
                  </a:lnTo>
                  <a:lnTo>
                    <a:pt x="6590" y="204"/>
                  </a:lnTo>
                  <a:lnTo>
                    <a:pt x="6224" y="82"/>
                  </a:lnTo>
                  <a:lnTo>
                    <a:pt x="5899" y="41"/>
                  </a:lnTo>
                  <a:lnTo>
                    <a:pt x="5533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7" name="Google Shape;1167;p35"/>
            <p:cNvSpPr/>
            <p:nvPr/>
          </p:nvSpPr>
          <p:spPr>
            <a:xfrm>
              <a:off x="6216962" y="2548594"/>
              <a:ext cx="102405" cy="91240"/>
            </a:xfrm>
            <a:custGeom>
              <a:avLst/>
              <a:gdLst/>
              <a:ahLst/>
              <a:cxnLst/>
              <a:rect l="l" t="t" r="r" b="b"/>
              <a:pathLst>
                <a:path w="2238" h="1994" extrusionOk="0">
                  <a:moveTo>
                    <a:pt x="1994" y="0"/>
                  </a:moveTo>
                  <a:lnTo>
                    <a:pt x="1912" y="41"/>
                  </a:lnTo>
                  <a:lnTo>
                    <a:pt x="1099" y="407"/>
                  </a:lnTo>
                  <a:lnTo>
                    <a:pt x="733" y="610"/>
                  </a:lnTo>
                  <a:lnTo>
                    <a:pt x="367" y="814"/>
                  </a:lnTo>
                  <a:lnTo>
                    <a:pt x="204" y="936"/>
                  </a:lnTo>
                  <a:lnTo>
                    <a:pt x="82" y="1098"/>
                  </a:lnTo>
                  <a:lnTo>
                    <a:pt x="41" y="1261"/>
                  </a:lnTo>
                  <a:lnTo>
                    <a:pt x="1" y="1464"/>
                  </a:lnTo>
                  <a:lnTo>
                    <a:pt x="82" y="1668"/>
                  </a:lnTo>
                  <a:lnTo>
                    <a:pt x="163" y="1830"/>
                  </a:lnTo>
                  <a:lnTo>
                    <a:pt x="326" y="1912"/>
                  </a:lnTo>
                  <a:lnTo>
                    <a:pt x="529" y="1993"/>
                  </a:lnTo>
                  <a:lnTo>
                    <a:pt x="773" y="1993"/>
                  </a:lnTo>
                  <a:lnTo>
                    <a:pt x="1018" y="1912"/>
                  </a:lnTo>
                  <a:lnTo>
                    <a:pt x="1506" y="1790"/>
                  </a:lnTo>
                  <a:lnTo>
                    <a:pt x="1587" y="1749"/>
                  </a:lnTo>
                  <a:lnTo>
                    <a:pt x="1628" y="1668"/>
                  </a:lnTo>
                  <a:lnTo>
                    <a:pt x="1628" y="1586"/>
                  </a:lnTo>
                  <a:lnTo>
                    <a:pt x="1628" y="1546"/>
                  </a:lnTo>
                  <a:lnTo>
                    <a:pt x="1587" y="1464"/>
                  </a:lnTo>
                  <a:lnTo>
                    <a:pt x="1546" y="1424"/>
                  </a:lnTo>
                  <a:lnTo>
                    <a:pt x="1465" y="1383"/>
                  </a:lnTo>
                  <a:lnTo>
                    <a:pt x="1384" y="1383"/>
                  </a:lnTo>
                  <a:lnTo>
                    <a:pt x="936" y="1546"/>
                  </a:lnTo>
                  <a:lnTo>
                    <a:pt x="733" y="1586"/>
                  </a:lnTo>
                  <a:lnTo>
                    <a:pt x="570" y="1586"/>
                  </a:lnTo>
                  <a:lnTo>
                    <a:pt x="448" y="1546"/>
                  </a:lnTo>
                  <a:lnTo>
                    <a:pt x="407" y="1464"/>
                  </a:lnTo>
                  <a:lnTo>
                    <a:pt x="407" y="1383"/>
                  </a:lnTo>
                  <a:lnTo>
                    <a:pt x="448" y="1302"/>
                  </a:lnTo>
                  <a:lnTo>
                    <a:pt x="529" y="1180"/>
                  </a:lnTo>
                  <a:lnTo>
                    <a:pt x="651" y="1098"/>
                  </a:lnTo>
                  <a:lnTo>
                    <a:pt x="814" y="1017"/>
                  </a:lnTo>
                  <a:lnTo>
                    <a:pt x="1221" y="814"/>
                  </a:lnTo>
                  <a:lnTo>
                    <a:pt x="2116" y="366"/>
                  </a:lnTo>
                  <a:lnTo>
                    <a:pt x="2197" y="325"/>
                  </a:lnTo>
                  <a:lnTo>
                    <a:pt x="2238" y="244"/>
                  </a:lnTo>
                  <a:lnTo>
                    <a:pt x="2238" y="163"/>
                  </a:lnTo>
                  <a:lnTo>
                    <a:pt x="2197" y="81"/>
                  </a:lnTo>
                  <a:lnTo>
                    <a:pt x="2156" y="41"/>
                  </a:lnTo>
                  <a:lnTo>
                    <a:pt x="207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8" name="Google Shape;1168;p35"/>
            <p:cNvSpPr/>
            <p:nvPr/>
          </p:nvSpPr>
          <p:spPr>
            <a:xfrm>
              <a:off x="6373320" y="2591378"/>
              <a:ext cx="24251" cy="24251"/>
            </a:xfrm>
            <a:custGeom>
              <a:avLst/>
              <a:gdLst/>
              <a:ahLst/>
              <a:cxnLst/>
              <a:rect l="l" t="t" r="r" b="b"/>
              <a:pathLst>
                <a:path w="530" h="530" extrusionOk="0">
                  <a:moveTo>
                    <a:pt x="244" y="1"/>
                  </a:moveTo>
                  <a:lnTo>
                    <a:pt x="122" y="41"/>
                  </a:lnTo>
                  <a:lnTo>
                    <a:pt x="41" y="82"/>
                  </a:lnTo>
                  <a:lnTo>
                    <a:pt x="0" y="163"/>
                  </a:lnTo>
                  <a:lnTo>
                    <a:pt x="0" y="285"/>
                  </a:lnTo>
                  <a:lnTo>
                    <a:pt x="0" y="367"/>
                  </a:lnTo>
                  <a:lnTo>
                    <a:pt x="41" y="448"/>
                  </a:lnTo>
                  <a:lnTo>
                    <a:pt x="122" y="489"/>
                  </a:lnTo>
                  <a:lnTo>
                    <a:pt x="244" y="529"/>
                  </a:lnTo>
                  <a:lnTo>
                    <a:pt x="366" y="489"/>
                  </a:lnTo>
                  <a:lnTo>
                    <a:pt x="448" y="448"/>
                  </a:lnTo>
                  <a:lnTo>
                    <a:pt x="489" y="367"/>
                  </a:lnTo>
                  <a:lnTo>
                    <a:pt x="529" y="285"/>
                  </a:lnTo>
                  <a:lnTo>
                    <a:pt x="489" y="163"/>
                  </a:lnTo>
                  <a:lnTo>
                    <a:pt x="448" y="82"/>
                  </a:lnTo>
                  <a:lnTo>
                    <a:pt x="366" y="41"/>
                  </a:lnTo>
                  <a:lnTo>
                    <a:pt x="244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9" name="Google Shape;1169;p35"/>
            <p:cNvSpPr/>
            <p:nvPr/>
          </p:nvSpPr>
          <p:spPr>
            <a:xfrm>
              <a:off x="6276540" y="2511346"/>
              <a:ext cx="22375" cy="24251"/>
            </a:xfrm>
            <a:custGeom>
              <a:avLst/>
              <a:gdLst/>
              <a:ahLst/>
              <a:cxnLst/>
              <a:rect l="l" t="t" r="r" b="b"/>
              <a:pathLst>
                <a:path w="489" h="530" extrusionOk="0">
                  <a:moveTo>
                    <a:pt x="122" y="1"/>
                  </a:moveTo>
                  <a:lnTo>
                    <a:pt x="41" y="82"/>
                  </a:lnTo>
                  <a:lnTo>
                    <a:pt x="0" y="163"/>
                  </a:lnTo>
                  <a:lnTo>
                    <a:pt x="0" y="245"/>
                  </a:lnTo>
                  <a:lnTo>
                    <a:pt x="0" y="367"/>
                  </a:lnTo>
                  <a:lnTo>
                    <a:pt x="41" y="448"/>
                  </a:lnTo>
                  <a:lnTo>
                    <a:pt x="122" y="489"/>
                  </a:lnTo>
                  <a:lnTo>
                    <a:pt x="244" y="529"/>
                  </a:lnTo>
                  <a:lnTo>
                    <a:pt x="366" y="489"/>
                  </a:lnTo>
                  <a:lnTo>
                    <a:pt x="448" y="448"/>
                  </a:lnTo>
                  <a:lnTo>
                    <a:pt x="488" y="367"/>
                  </a:lnTo>
                  <a:lnTo>
                    <a:pt x="488" y="245"/>
                  </a:lnTo>
                  <a:lnTo>
                    <a:pt x="488" y="163"/>
                  </a:lnTo>
                  <a:lnTo>
                    <a:pt x="448" y="82"/>
                  </a:lnTo>
                  <a:lnTo>
                    <a:pt x="366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0" name="Google Shape;1170;p35"/>
            <p:cNvSpPr/>
            <p:nvPr/>
          </p:nvSpPr>
          <p:spPr>
            <a:xfrm>
              <a:off x="6211380" y="2658369"/>
              <a:ext cx="76369" cy="52164"/>
            </a:xfrm>
            <a:custGeom>
              <a:avLst/>
              <a:gdLst/>
              <a:ahLst/>
              <a:cxnLst/>
              <a:rect l="l" t="t" r="r" b="b"/>
              <a:pathLst>
                <a:path w="1669" h="1140" extrusionOk="0">
                  <a:moveTo>
                    <a:pt x="163" y="1"/>
                  </a:moveTo>
                  <a:lnTo>
                    <a:pt x="82" y="42"/>
                  </a:lnTo>
                  <a:lnTo>
                    <a:pt x="41" y="82"/>
                  </a:lnTo>
                  <a:lnTo>
                    <a:pt x="1" y="164"/>
                  </a:lnTo>
                  <a:lnTo>
                    <a:pt x="1" y="245"/>
                  </a:lnTo>
                  <a:lnTo>
                    <a:pt x="41" y="326"/>
                  </a:lnTo>
                  <a:lnTo>
                    <a:pt x="163" y="489"/>
                  </a:lnTo>
                  <a:lnTo>
                    <a:pt x="326" y="652"/>
                  </a:lnTo>
                  <a:lnTo>
                    <a:pt x="489" y="774"/>
                  </a:lnTo>
                  <a:lnTo>
                    <a:pt x="651" y="896"/>
                  </a:lnTo>
                  <a:lnTo>
                    <a:pt x="855" y="977"/>
                  </a:lnTo>
                  <a:lnTo>
                    <a:pt x="1058" y="1059"/>
                  </a:lnTo>
                  <a:lnTo>
                    <a:pt x="1262" y="1099"/>
                  </a:lnTo>
                  <a:lnTo>
                    <a:pt x="1465" y="1140"/>
                  </a:lnTo>
                  <a:lnTo>
                    <a:pt x="1546" y="1099"/>
                  </a:lnTo>
                  <a:lnTo>
                    <a:pt x="1587" y="1059"/>
                  </a:lnTo>
                  <a:lnTo>
                    <a:pt x="1668" y="1018"/>
                  </a:lnTo>
                  <a:lnTo>
                    <a:pt x="1668" y="937"/>
                  </a:lnTo>
                  <a:lnTo>
                    <a:pt x="1668" y="855"/>
                  </a:lnTo>
                  <a:lnTo>
                    <a:pt x="1587" y="774"/>
                  </a:lnTo>
                  <a:lnTo>
                    <a:pt x="1546" y="733"/>
                  </a:lnTo>
                  <a:lnTo>
                    <a:pt x="1384" y="733"/>
                  </a:lnTo>
                  <a:lnTo>
                    <a:pt x="1343" y="692"/>
                  </a:lnTo>
                  <a:lnTo>
                    <a:pt x="1140" y="652"/>
                  </a:lnTo>
                  <a:lnTo>
                    <a:pt x="1058" y="652"/>
                  </a:lnTo>
                  <a:lnTo>
                    <a:pt x="1017" y="611"/>
                  </a:lnTo>
                  <a:lnTo>
                    <a:pt x="977" y="611"/>
                  </a:lnTo>
                  <a:lnTo>
                    <a:pt x="936" y="570"/>
                  </a:lnTo>
                  <a:lnTo>
                    <a:pt x="855" y="530"/>
                  </a:lnTo>
                  <a:lnTo>
                    <a:pt x="692" y="448"/>
                  </a:lnTo>
                  <a:lnTo>
                    <a:pt x="692" y="408"/>
                  </a:lnTo>
                  <a:lnTo>
                    <a:pt x="651" y="408"/>
                  </a:lnTo>
                  <a:lnTo>
                    <a:pt x="611" y="367"/>
                  </a:lnTo>
                  <a:lnTo>
                    <a:pt x="448" y="245"/>
                  </a:lnTo>
                  <a:lnTo>
                    <a:pt x="448" y="204"/>
                  </a:lnTo>
                  <a:lnTo>
                    <a:pt x="367" y="123"/>
                  </a:lnTo>
                  <a:lnTo>
                    <a:pt x="326" y="42"/>
                  </a:lnTo>
                  <a:lnTo>
                    <a:pt x="24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1" name="Google Shape;1171;p35"/>
            <p:cNvSpPr/>
            <p:nvPr/>
          </p:nvSpPr>
          <p:spPr>
            <a:xfrm>
              <a:off x="6323077" y="2328952"/>
              <a:ext cx="303418" cy="431859"/>
            </a:xfrm>
            <a:custGeom>
              <a:avLst/>
              <a:gdLst/>
              <a:ahLst/>
              <a:cxnLst/>
              <a:rect l="l" t="t" r="r" b="b"/>
              <a:pathLst>
                <a:path w="6631" h="9438" extrusionOk="0">
                  <a:moveTo>
                    <a:pt x="1261" y="0"/>
                  </a:moveTo>
                  <a:lnTo>
                    <a:pt x="936" y="41"/>
                  </a:lnTo>
                  <a:lnTo>
                    <a:pt x="651" y="163"/>
                  </a:lnTo>
                  <a:lnTo>
                    <a:pt x="366" y="326"/>
                  </a:lnTo>
                  <a:lnTo>
                    <a:pt x="244" y="407"/>
                  </a:lnTo>
                  <a:lnTo>
                    <a:pt x="163" y="529"/>
                  </a:lnTo>
                  <a:lnTo>
                    <a:pt x="82" y="651"/>
                  </a:lnTo>
                  <a:lnTo>
                    <a:pt x="41" y="814"/>
                  </a:lnTo>
                  <a:lnTo>
                    <a:pt x="0" y="1099"/>
                  </a:lnTo>
                  <a:lnTo>
                    <a:pt x="41" y="1424"/>
                  </a:lnTo>
                  <a:lnTo>
                    <a:pt x="41" y="1465"/>
                  </a:lnTo>
                  <a:lnTo>
                    <a:pt x="82" y="1505"/>
                  </a:lnTo>
                  <a:lnTo>
                    <a:pt x="244" y="1749"/>
                  </a:lnTo>
                  <a:lnTo>
                    <a:pt x="448" y="1993"/>
                  </a:lnTo>
                  <a:lnTo>
                    <a:pt x="692" y="2115"/>
                  </a:lnTo>
                  <a:lnTo>
                    <a:pt x="976" y="2197"/>
                  </a:lnTo>
                  <a:lnTo>
                    <a:pt x="895" y="2563"/>
                  </a:lnTo>
                  <a:lnTo>
                    <a:pt x="895" y="2929"/>
                  </a:lnTo>
                  <a:lnTo>
                    <a:pt x="1017" y="3295"/>
                  </a:lnTo>
                  <a:lnTo>
                    <a:pt x="1098" y="3458"/>
                  </a:lnTo>
                  <a:lnTo>
                    <a:pt x="1220" y="3620"/>
                  </a:lnTo>
                  <a:lnTo>
                    <a:pt x="1464" y="3905"/>
                  </a:lnTo>
                  <a:lnTo>
                    <a:pt x="1790" y="4109"/>
                  </a:lnTo>
                  <a:lnTo>
                    <a:pt x="2115" y="4231"/>
                  </a:lnTo>
                  <a:lnTo>
                    <a:pt x="2481" y="4271"/>
                  </a:lnTo>
                  <a:lnTo>
                    <a:pt x="2481" y="4678"/>
                  </a:lnTo>
                  <a:lnTo>
                    <a:pt x="2563" y="5044"/>
                  </a:lnTo>
                  <a:lnTo>
                    <a:pt x="2685" y="5410"/>
                  </a:lnTo>
                  <a:lnTo>
                    <a:pt x="2929" y="5736"/>
                  </a:lnTo>
                  <a:lnTo>
                    <a:pt x="3214" y="6020"/>
                  </a:lnTo>
                  <a:lnTo>
                    <a:pt x="3539" y="6224"/>
                  </a:lnTo>
                  <a:lnTo>
                    <a:pt x="3905" y="6386"/>
                  </a:lnTo>
                  <a:lnTo>
                    <a:pt x="4312" y="6427"/>
                  </a:lnTo>
                  <a:lnTo>
                    <a:pt x="4108" y="7078"/>
                  </a:lnTo>
                  <a:lnTo>
                    <a:pt x="3986" y="7769"/>
                  </a:lnTo>
                  <a:lnTo>
                    <a:pt x="3905" y="8461"/>
                  </a:lnTo>
                  <a:lnTo>
                    <a:pt x="3946" y="9152"/>
                  </a:lnTo>
                  <a:lnTo>
                    <a:pt x="3986" y="9274"/>
                  </a:lnTo>
                  <a:lnTo>
                    <a:pt x="4068" y="9356"/>
                  </a:lnTo>
                  <a:lnTo>
                    <a:pt x="4475" y="9437"/>
                  </a:lnTo>
                  <a:lnTo>
                    <a:pt x="4841" y="9437"/>
                  </a:lnTo>
                  <a:lnTo>
                    <a:pt x="5207" y="9315"/>
                  </a:lnTo>
                  <a:lnTo>
                    <a:pt x="5532" y="9152"/>
                  </a:lnTo>
                  <a:lnTo>
                    <a:pt x="5817" y="8949"/>
                  </a:lnTo>
                  <a:lnTo>
                    <a:pt x="6102" y="8705"/>
                  </a:lnTo>
                  <a:lnTo>
                    <a:pt x="6305" y="8380"/>
                  </a:lnTo>
                  <a:lnTo>
                    <a:pt x="6468" y="8054"/>
                  </a:lnTo>
                  <a:lnTo>
                    <a:pt x="6590" y="7607"/>
                  </a:lnTo>
                  <a:lnTo>
                    <a:pt x="6630" y="7200"/>
                  </a:lnTo>
                  <a:lnTo>
                    <a:pt x="6630" y="6753"/>
                  </a:lnTo>
                  <a:lnTo>
                    <a:pt x="6590" y="6346"/>
                  </a:lnTo>
                  <a:lnTo>
                    <a:pt x="6468" y="5898"/>
                  </a:lnTo>
                  <a:lnTo>
                    <a:pt x="6305" y="5492"/>
                  </a:lnTo>
                  <a:lnTo>
                    <a:pt x="6142" y="5125"/>
                  </a:lnTo>
                  <a:lnTo>
                    <a:pt x="5939" y="4719"/>
                  </a:lnTo>
                  <a:lnTo>
                    <a:pt x="5451" y="3905"/>
                  </a:lnTo>
                  <a:lnTo>
                    <a:pt x="4922" y="3132"/>
                  </a:lnTo>
                  <a:lnTo>
                    <a:pt x="4352" y="2360"/>
                  </a:lnTo>
                  <a:lnTo>
                    <a:pt x="3742" y="1627"/>
                  </a:lnTo>
                  <a:lnTo>
                    <a:pt x="3295" y="1058"/>
                  </a:lnTo>
                  <a:lnTo>
                    <a:pt x="3051" y="773"/>
                  </a:lnTo>
                  <a:lnTo>
                    <a:pt x="2807" y="529"/>
                  </a:lnTo>
                  <a:lnTo>
                    <a:pt x="2563" y="326"/>
                  </a:lnTo>
                  <a:lnTo>
                    <a:pt x="2278" y="163"/>
                  </a:lnTo>
                  <a:lnTo>
                    <a:pt x="1912" y="41"/>
                  </a:lnTo>
                  <a:lnTo>
                    <a:pt x="154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2" name="Google Shape;1172;p35"/>
            <p:cNvSpPr/>
            <p:nvPr/>
          </p:nvSpPr>
          <p:spPr>
            <a:xfrm>
              <a:off x="5552501" y="2230296"/>
              <a:ext cx="374159" cy="800390"/>
            </a:xfrm>
            <a:custGeom>
              <a:avLst/>
              <a:gdLst/>
              <a:ahLst/>
              <a:cxnLst/>
              <a:rect l="l" t="t" r="r" b="b"/>
              <a:pathLst>
                <a:path w="8177" h="17492" extrusionOk="0">
                  <a:moveTo>
                    <a:pt x="2685" y="0"/>
                  </a:moveTo>
                  <a:lnTo>
                    <a:pt x="2481" y="41"/>
                  </a:lnTo>
                  <a:lnTo>
                    <a:pt x="2359" y="163"/>
                  </a:lnTo>
                  <a:lnTo>
                    <a:pt x="2237" y="326"/>
                  </a:lnTo>
                  <a:lnTo>
                    <a:pt x="2156" y="489"/>
                  </a:lnTo>
                  <a:lnTo>
                    <a:pt x="2156" y="651"/>
                  </a:lnTo>
                  <a:lnTo>
                    <a:pt x="2115" y="855"/>
                  </a:lnTo>
                  <a:lnTo>
                    <a:pt x="2156" y="1221"/>
                  </a:lnTo>
                  <a:lnTo>
                    <a:pt x="2115" y="1587"/>
                  </a:lnTo>
                  <a:lnTo>
                    <a:pt x="2075" y="1465"/>
                  </a:lnTo>
                  <a:lnTo>
                    <a:pt x="2075" y="1302"/>
                  </a:lnTo>
                  <a:lnTo>
                    <a:pt x="2075" y="1017"/>
                  </a:lnTo>
                  <a:lnTo>
                    <a:pt x="2075" y="733"/>
                  </a:lnTo>
                  <a:lnTo>
                    <a:pt x="2034" y="611"/>
                  </a:lnTo>
                  <a:lnTo>
                    <a:pt x="1953" y="489"/>
                  </a:lnTo>
                  <a:lnTo>
                    <a:pt x="1831" y="407"/>
                  </a:lnTo>
                  <a:lnTo>
                    <a:pt x="1709" y="367"/>
                  </a:lnTo>
                  <a:lnTo>
                    <a:pt x="1587" y="367"/>
                  </a:lnTo>
                  <a:lnTo>
                    <a:pt x="1465" y="407"/>
                  </a:lnTo>
                  <a:lnTo>
                    <a:pt x="1343" y="448"/>
                  </a:lnTo>
                  <a:lnTo>
                    <a:pt x="1261" y="529"/>
                  </a:lnTo>
                  <a:lnTo>
                    <a:pt x="1139" y="651"/>
                  </a:lnTo>
                  <a:lnTo>
                    <a:pt x="1098" y="773"/>
                  </a:lnTo>
                  <a:lnTo>
                    <a:pt x="1017" y="1017"/>
                  </a:lnTo>
                  <a:lnTo>
                    <a:pt x="1017" y="1261"/>
                  </a:lnTo>
                  <a:lnTo>
                    <a:pt x="936" y="1139"/>
                  </a:lnTo>
                  <a:lnTo>
                    <a:pt x="854" y="1058"/>
                  </a:lnTo>
                  <a:lnTo>
                    <a:pt x="732" y="977"/>
                  </a:lnTo>
                  <a:lnTo>
                    <a:pt x="570" y="977"/>
                  </a:lnTo>
                  <a:lnTo>
                    <a:pt x="488" y="1017"/>
                  </a:lnTo>
                  <a:lnTo>
                    <a:pt x="407" y="1058"/>
                  </a:lnTo>
                  <a:lnTo>
                    <a:pt x="244" y="1221"/>
                  </a:lnTo>
                  <a:lnTo>
                    <a:pt x="163" y="1465"/>
                  </a:lnTo>
                  <a:lnTo>
                    <a:pt x="122" y="1668"/>
                  </a:lnTo>
                  <a:lnTo>
                    <a:pt x="82" y="2441"/>
                  </a:lnTo>
                  <a:lnTo>
                    <a:pt x="41" y="3255"/>
                  </a:lnTo>
                  <a:lnTo>
                    <a:pt x="0" y="4800"/>
                  </a:lnTo>
                  <a:lnTo>
                    <a:pt x="41" y="6346"/>
                  </a:lnTo>
                  <a:lnTo>
                    <a:pt x="122" y="7892"/>
                  </a:lnTo>
                  <a:lnTo>
                    <a:pt x="163" y="8583"/>
                  </a:lnTo>
                  <a:lnTo>
                    <a:pt x="244" y="9275"/>
                  </a:lnTo>
                  <a:lnTo>
                    <a:pt x="448" y="10658"/>
                  </a:lnTo>
                  <a:lnTo>
                    <a:pt x="651" y="12041"/>
                  </a:lnTo>
                  <a:lnTo>
                    <a:pt x="732" y="12732"/>
                  </a:lnTo>
                  <a:lnTo>
                    <a:pt x="895" y="13383"/>
                  </a:lnTo>
                  <a:lnTo>
                    <a:pt x="1098" y="13993"/>
                  </a:lnTo>
                  <a:lnTo>
                    <a:pt x="1343" y="14603"/>
                  </a:lnTo>
                  <a:lnTo>
                    <a:pt x="1709" y="15132"/>
                  </a:lnTo>
                  <a:lnTo>
                    <a:pt x="1912" y="15376"/>
                  </a:lnTo>
                  <a:lnTo>
                    <a:pt x="2115" y="15620"/>
                  </a:lnTo>
                  <a:lnTo>
                    <a:pt x="2400" y="15905"/>
                  </a:lnTo>
                  <a:lnTo>
                    <a:pt x="2766" y="16108"/>
                  </a:lnTo>
                  <a:lnTo>
                    <a:pt x="3132" y="16352"/>
                  </a:lnTo>
                  <a:lnTo>
                    <a:pt x="3498" y="16515"/>
                  </a:lnTo>
                  <a:lnTo>
                    <a:pt x="3864" y="16718"/>
                  </a:lnTo>
                  <a:lnTo>
                    <a:pt x="4271" y="16840"/>
                  </a:lnTo>
                  <a:lnTo>
                    <a:pt x="5044" y="17044"/>
                  </a:lnTo>
                  <a:lnTo>
                    <a:pt x="6061" y="17288"/>
                  </a:lnTo>
                  <a:lnTo>
                    <a:pt x="6671" y="17450"/>
                  </a:lnTo>
                  <a:lnTo>
                    <a:pt x="6915" y="17491"/>
                  </a:lnTo>
                  <a:lnTo>
                    <a:pt x="7607" y="15417"/>
                  </a:lnTo>
                  <a:lnTo>
                    <a:pt x="8176" y="13342"/>
                  </a:lnTo>
                  <a:lnTo>
                    <a:pt x="7485" y="12976"/>
                  </a:lnTo>
                  <a:lnTo>
                    <a:pt x="6793" y="12610"/>
                  </a:lnTo>
                  <a:lnTo>
                    <a:pt x="6508" y="12407"/>
                  </a:lnTo>
                  <a:lnTo>
                    <a:pt x="6183" y="12163"/>
                  </a:lnTo>
                  <a:lnTo>
                    <a:pt x="5898" y="11878"/>
                  </a:lnTo>
                  <a:lnTo>
                    <a:pt x="5654" y="11552"/>
                  </a:lnTo>
                  <a:lnTo>
                    <a:pt x="5288" y="10942"/>
                  </a:lnTo>
                  <a:lnTo>
                    <a:pt x="5003" y="10292"/>
                  </a:lnTo>
                  <a:lnTo>
                    <a:pt x="4800" y="9641"/>
                  </a:lnTo>
                  <a:lnTo>
                    <a:pt x="4637" y="8949"/>
                  </a:lnTo>
                  <a:lnTo>
                    <a:pt x="4434" y="7932"/>
                  </a:lnTo>
                  <a:lnTo>
                    <a:pt x="4312" y="6875"/>
                  </a:lnTo>
                  <a:lnTo>
                    <a:pt x="4271" y="5858"/>
                  </a:lnTo>
                  <a:lnTo>
                    <a:pt x="4231" y="4800"/>
                  </a:lnTo>
                  <a:lnTo>
                    <a:pt x="4190" y="2726"/>
                  </a:lnTo>
                  <a:lnTo>
                    <a:pt x="4149" y="1668"/>
                  </a:lnTo>
                  <a:lnTo>
                    <a:pt x="4068" y="611"/>
                  </a:lnTo>
                  <a:lnTo>
                    <a:pt x="4027" y="489"/>
                  </a:lnTo>
                  <a:lnTo>
                    <a:pt x="3986" y="367"/>
                  </a:lnTo>
                  <a:lnTo>
                    <a:pt x="3905" y="285"/>
                  </a:lnTo>
                  <a:lnTo>
                    <a:pt x="3824" y="204"/>
                  </a:lnTo>
                  <a:lnTo>
                    <a:pt x="3702" y="245"/>
                  </a:lnTo>
                  <a:lnTo>
                    <a:pt x="3580" y="326"/>
                  </a:lnTo>
                  <a:lnTo>
                    <a:pt x="3498" y="448"/>
                  </a:lnTo>
                  <a:lnTo>
                    <a:pt x="3458" y="570"/>
                  </a:lnTo>
                  <a:lnTo>
                    <a:pt x="3336" y="936"/>
                  </a:lnTo>
                  <a:lnTo>
                    <a:pt x="3254" y="1343"/>
                  </a:lnTo>
                  <a:lnTo>
                    <a:pt x="3254" y="1709"/>
                  </a:lnTo>
                  <a:lnTo>
                    <a:pt x="3254" y="2116"/>
                  </a:lnTo>
                  <a:lnTo>
                    <a:pt x="3173" y="611"/>
                  </a:lnTo>
                  <a:lnTo>
                    <a:pt x="3132" y="326"/>
                  </a:lnTo>
                  <a:lnTo>
                    <a:pt x="3092" y="204"/>
                  </a:lnTo>
                  <a:lnTo>
                    <a:pt x="3010" y="82"/>
                  </a:lnTo>
                  <a:lnTo>
                    <a:pt x="2848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3" name="Google Shape;1173;p35"/>
            <p:cNvSpPr/>
            <p:nvPr/>
          </p:nvSpPr>
          <p:spPr>
            <a:xfrm>
              <a:off x="5543166" y="2221007"/>
              <a:ext cx="392782" cy="818968"/>
            </a:xfrm>
            <a:custGeom>
              <a:avLst/>
              <a:gdLst/>
              <a:ahLst/>
              <a:cxnLst/>
              <a:rect l="l" t="t" r="r" b="b"/>
              <a:pathLst>
                <a:path w="8584" h="17898" extrusionOk="0">
                  <a:moveTo>
                    <a:pt x="2970" y="366"/>
                  </a:moveTo>
                  <a:lnTo>
                    <a:pt x="3052" y="448"/>
                  </a:lnTo>
                  <a:lnTo>
                    <a:pt x="3133" y="488"/>
                  </a:lnTo>
                  <a:lnTo>
                    <a:pt x="3174" y="610"/>
                  </a:lnTo>
                  <a:lnTo>
                    <a:pt x="3174" y="814"/>
                  </a:lnTo>
                  <a:lnTo>
                    <a:pt x="3174" y="1261"/>
                  </a:lnTo>
                  <a:lnTo>
                    <a:pt x="3255" y="2319"/>
                  </a:lnTo>
                  <a:lnTo>
                    <a:pt x="3255" y="2400"/>
                  </a:lnTo>
                  <a:lnTo>
                    <a:pt x="3336" y="2481"/>
                  </a:lnTo>
                  <a:lnTo>
                    <a:pt x="3377" y="2481"/>
                  </a:lnTo>
                  <a:lnTo>
                    <a:pt x="3458" y="2522"/>
                  </a:lnTo>
                  <a:lnTo>
                    <a:pt x="3540" y="2481"/>
                  </a:lnTo>
                  <a:lnTo>
                    <a:pt x="3580" y="2481"/>
                  </a:lnTo>
                  <a:lnTo>
                    <a:pt x="3621" y="2400"/>
                  </a:lnTo>
                  <a:lnTo>
                    <a:pt x="3662" y="2319"/>
                  </a:lnTo>
                  <a:lnTo>
                    <a:pt x="3632" y="1759"/>
                  </a:lnTo>
                  <a:lnTo>
                    <a:pt x="3662" y="1464"/>
                  </a:lnTo>
                  <a:lnTo>
                    <a:pt x="3743" y="1098"/>
                  </a:lnTo>
                  <a:lnTo>
                    <a:pt x="3824" y="854"/>
                  </a:lnTo>
                  <a:lnTo>
                    <a:pt x="3865" y="732"/>
                  </a:lnTo>
                  <a:lnTo>
                    <a:pt x="3906" y="651"/>
                  </a:lnTo>
                  <a:lnTo>
                    <a:pt x="3987" y="651"/>
                  </a:lnTo>
                  <a:lnTo>
                    <a:pt x="4028" y="692"/>
                  </a:lnTo>
                  <a:lnTo>
                    <a:pt x="4068" y="854"/>
                  </a:lnTo>
                  <a:lnTo>
                    <a:pt x="4109" y="1220"/>
                  </a:lnTo>
                  <a:lnTo>
                    <a:pt x="4150" y="2115"/>
                  </a:lnTo>
                  <a:lnTo>
                    <a:pt x="4231" y="3864"/>
                  </a:lnTo>
                  <a:lnTo>
                    <a:pt x="4272" y="5613"/>
                  </a:lnTo>
                  <a:lnTo>
                    <a:pt x="4272" y="6508"/>
                  </a:lnTo>
                  <a:lnTo>
                    <a:pt x="4353" y="7362"/>
                  </a:lnTo>
                  <a:lnTo>
                    <a:pt x="4475" y="8217"/>
                  </a:lnTo>
                  <a:lnTo>
                    <a:pt x="4597" y="9071"/>
                  </a:lnTo>
                  <a:lnTo>
                    <a:pt x="4801" y="9844"/>
                  </a:lnTo>
                  <a:lnTo>
                    <a:pt x="5045" y="10617"/>
                  </a:lnTo>
                  <a:lnTo>
                    <a:pt x="5207" y="10983"/>
                  </a:lnTo>
                  <a:lnTo>
                    <a:pt x="5370" y="11308"/>
                  </a:lnTo>
                  <a:lnTo>
                    <a:pt x="5573" y="11674"/>
                  </a:lnTo>
                  <a:lnTo>
                    <a:pt x="5777" y="12000"/>
                  </a:lnTo>
                  <a:lnTo>
                    <a:pt x="6062" y="12284"/>
                  </a:lnTo>
                  <a:lnTo>
                    <a:pt x="6306" y="12569"/>
                  </a:lnTo>
                  <a:lnTo>
                    <a:pt x="6631" y="12772"/>
                  </a:lnTo>
                  <a:lnTo>
                    <a:pt x="6956" y="13016"/>
                  </a:lnTo>
                  <a:lnTo>
                    <a:pt x="7607" y="13383"/>
                  </a:lnTo>
                  <a:lnTo>
                    <a:pt x="8175" y="13650"/>
                  </a:lnTo>
                  <a:lnTo>
                    <a:pt x="8175" y="13650"/>
                  </a:lnTo>
                  <a:lnTo>
                    <a:pt x="7607" y="15579"/>
                  </a:lnTo>
                  <a:lnTo>
                    <a:pt x="7009" y="17485"/>
                  </a:lnTo>
                  <a:lnTo>
                    <a:pt x="7009" y="17485"/>
                  </a:lnTo>
                  <a:lnTo>
                    <a:pt x="6834" y="17450"/>
                  </a:lnTo>
                  <a:lnTo>
                    <a:pt x="6265" y="17328"/>
                  </a:lnTo>
                  <a:lnTo>
                    <a:pt x="5370" y="17084"/>
                  </a:lnTo>
                  <a:lnTo>
                    <a:pt x="4516" y="16840"/>
                  </a:lnTo>
                  <a:lnTo>
                    <a:pt x="4068" y="16677"/>
                  </a:lnTo>
                  <a:lnTo>
                    <a:pt x="3662" y="16515"/>
                  </a:lnTo>
                  <a:lnTo>
                    <a:pt x="3255" y="16311"/>
                  </a:lnTo>
                  <a:lnTo>
                    <a:pt x="2889" y="16067"/>
                  </a:lnTo>
                  <a:lnTo>
                    <a:pt x="2563" y="15782"/>
                  </a:lnTo>
                  <a:lnTo>
                    <a:pt x="2238" y="15457"/>
                  </a:lnTo>
                  <a:lnTo>
                    <a:pt x="1913" y="15050"/>
                  </a:lnTo>
                  <a:lnTo>
                    <a:pt x="1669" y="14603"/>
                  </a:lnTo>
                  <a:lnTo>
                    <a:pt x="1465" y="14115"/>
                  </a:lnTo>
                  <a:lnTo>
                    <a:pt x="1302" y="13627"/>
                  </a:lnTo>
                  <a:lnTo>
                    <a:pt x="1180" y="13138"/>
                  </a:lnTo>
                  <a:lnTo>
                    <a:pt x="1099" y="12610"/>
                  </a:lnTo>
                  <a:lnTo>
                    <a:pt x="977" y="11593"/>
                  </a:lnTo>
                  <a:lnTo>
                    <a:pt x="774" y="10454"/>
                  </a:lnTo>
                  <a:lnTo>
                    <a:pt x="611" y="9356"/>
                  </a:lnTo>
                  <a:lnTo>
                    <a:pt x="530" y="8217"/>
                  </a:lnTo>
                  <a:lnTo>
                    <a:pt x="448" y="7078"/>
                  </a:lnTo>
                  <a:lnTo>
                    <a:pt x="408" y="5776"/>
                  </a:lnTo>
                  <a:lnTo>
                    <a:pt x="408" y="4474"/>
                  </a:lnTo>
                  <a:lnTo>
                    <a:pt x="448" y="3173"/>
                  </a:lnTo>
                  <a:lnTo>
                    <a:pt x="524" y="1958"/>
                  </a:lnTo>
                  <a:lnTo>
                    <a:pt x="530" y="1953"/>
                  </a:lnTo>
                  <a:lnTo>
                    <a:pt x="530" y="1871"/>
                  </a:lnTo>
                  <a:lnTo>
                    <a:pt x="611" y="1586"/>
                  </a:lnTo>
                  <a:lnTo>
                    <a:pt x="652" y="1464"/>
                  </a:lnTo>
                  <a:lnTo>
                    <a:pt x="733" y="1424"/>
                  </a:lnTo>
                  <a:lnTo>
                    <a:pt x="774" y="1383"/>
                  </a:lnTo>
                  <a:lnTo>
                    <a:pt x="896" y="1383"/>
                  </a:lnTo>
                  <a:lnTo>
                    <a:pt x="977" y="1424"/>
                  </a:lnTo>
                  <a:lnTo>
                    <a:pt x="1018" y="1505"/>
                  </a:lnTo>
                  <a:lnTo>
                    <a:pt x="1058" y="1586"/>
                  </a:lnTo>
                  <a:lnTo>
                    <a:pt x="1099" y="1830"/>
                  </a:lnTo>
                  <a:lnTo>
                    <a:pt x="1099" y="1993"/>
                  </a:lnTo>
                  <a:lnTo>
                    <a:pt x="1127" y="1990"/>
                  </a:lnTo>
                  <a:lnTo>
                    <a:pt x="1127" y="1990"/>
                  </a:lnTo>
                  <a:lnTo>
                    <a:pt x="1140" y="2075"/>
                  </a:lnTo>
                  <a:lnTo>
                    <a:pt x="1140" y="2115"/>
                  </a:lnTo>
                  <a:lnTo>
                    <a:pt x="1221" y="2156"/>
                  </a:lnTo>
                  <a:lnTo>
                    <a:pt x="1343" y="2197"/>
                  </a:lnTo>
                  <a:lnTo>
                    <a:pt x="1465" y="2156"/>
                  </a:lnTo>
                  <a:lnTo>
                    <a:pt x="1506" y="2075"/>
                  </a:lnTo>
                  <a:lnTo>
                    <a:pt x="1506" y="1993"/>
                  </a:lnTo>
                  <a:lnTo>
                    <a:pt x="1501" y="1953"/>
                  </a:lnTo>
                  <a:lnTo>
                    <a:pt x="1501" y="1953"/>
                  </a:lnTo>
                  <a:lnTo>
                    <a:pt x="1506" y="1953"/>
                  </a:lnTo>
                  <a:lnTo>
                    <a:pt x="1496" y="1912"/>
                  </a:lnTo>
                  <a:lnTo>
                    <a:pt x="1465" y="1668"/>
                  </a:lnTo>
                  <a:lnTo>
                    <a:pt x="1425" y="1464"/>
                  </a:lnTo>
                  <a:lnTo>
                    <a:pt x="1425" y="1424"/>
                  </a:lnTo>
                  <a:lnTo>
                    <a:pt x="1425" y="1220"/>
                  </a:lnTo>
                  <a:lnTo>
                    <a:pt x="1465" y="1058"/>
                  </a:lnTo>
                  <a:lnTo>
                    <a:pt x="1547" y="936"/>
                  </a:lnTo>
                  <a:lnTo>
                    <a:pt x="1669" y="814"/>
                  </a:lnTo>
                  <a:lnTo>
                    <a:pt x="1831" y="773"/>
                  </a:lnTo>
                  <a:lnTo>
                    <a:pt x="1913" y="773"/>
                  </a:lnTo>
                  <a:lnTo>
                    <a:pt x="1994" y="814"/>
                  </a:lnTo>
                  <a:lnTo>
                    <a:pt x="2075" y="936"/>
                  </a:lnTo>
                  <a:lnTo>
                    <a:pt x="2075" y="1058"/>
                  </a:lnTo>
                  <a:lnTo>
                    <a:pt x="2075" y="1220"/>
                  </a:lnTo>
                  <a:lnTo>
                    <a:pt x="2075" y="1546"/>
                  </a:lnTo>
                  <a:lnTo>
                    <a:pt x="2116" y="1830"/>
                  </a:lnTo>
                  <a:lnTo>
                    <a:pt x="2157" y="1912"/>
                  </a:lnTo>
                  <a:lnTo>
                    <a:pt x="2238" y="1953"/>
                  </a:lnTo>
                  <a:lnTo>
                    <a:pt x="2360" y="1993"/>
                  </a:lnTo>
                  <a:lnTo>
                    <a:pt x="2441" y="1912"/>
                  </a:lnTo>
                  <a:lnTo>
                    <a:pt x="2523" y="1871"/>
                  </a:lnTo>
                  <a:lnTo>
                    <a:pt x="2523" y="1790"/>
                  </a:lnTo>
                  <a:lnTo>
                    <a:pt x="2523" y="1546"/>
                  </a:lnTo>
                  <a:lnTo>
                    <a:pt x="2523" y="1342"/>
                  </a:lnTo>
                  <a:lnTo>
                    <a:pt x="2523" y="1098"/>
                  </a:lnTo>
                  <a:lnTo>
                    <a:pt x="2563" y="854"/>
                  </a:lnTo>
                  <a:lnTo>
                    <a:pt x="2604" y="692"/>
                  </a:lnTo>
                  <a:lnTo>
                    <a:pt x="2726" y="488"/>
                  </a:lnTo>
                  <a:lnTo>
                    <a:pt x="2807" y="407"/>
                  </a:lnTo>
                  <a:lnTo>
                    <a:pt x="2889" y="366"/>
                  </a:lnTo>
                  <a:close/>
                  <a:moveTo>
                    <a:pt x="2807" y="0"/>
                  </a:moveTo>
                  <a:lnTo>
                    <a:pt x="2563" y="81"/>
                  </a:lnTo>
                  <a:lnTo>
                    <a:pt x="2401" y="244"/>
                  </a:lnTo>
                  <a:lnTo>
                    <a:pt x="2238" y="448"/>
                  </a:lnTo>
                  <a:lnTo>
                    <a:pt x="2225" y="499"/>
                  </a:lnTo>
                  <a:lnTo>
                    <a:pt x="2157" y="448"/>
                  </a:lnTo>
                  <a:lnTo>
                    <a:pt x="1953" y="407"/>
                  </a:lnTo>
                  <a:lnTo>
                    <a:pt x="1750" y="407"/>
                  </a:lnTo>
                  <a:lnTo>
                    <a:pt x="1465" y="488"/>
                  </a:lnTo>
                  <a:lnTo>
                    <a:pt x="1262" y="610"/>
                  </a:lnTo>
                  <a:lnTo>
                    <a:pt x="1140" y="814"/>
                  </a:lnTo>
                  <a:lnTo>
                    <a:pt x="1070" y="1023"/>
                  </a:lnTo>
                  <a:lnTo>
                    <a:pt x="1070" y="1023"/>
                  </a:lnTo>
                  <a:lnTo>
                    <a:pt x="977" y="976"/>
                  </a:lnTo>
                  <a:lnTo>
                    <a:pt x="774" y="976"/>
                  </a:lnTo>
                  <a:lnTo>
                    <a:pt x="611" y="1017"/>
                  </a:lnTo>
                  <a:lnTo>
                    <a:pt x="489" y="1098"/>
                  </a:lnTo>
                  <a:lnTo>
                    <a:pt x="408" y="1180"/>
                  </a:lnTo>
                  <a:lnTo>
                    <a:pt x="326" y="1302"/>
                  </a:lnTo>
                  <a:lnTo>
                    <a:pt x="204" y="1586"/>
                  </a:lnTo>
                  <a:lnTo>
                    <a:pt x="123" y="1871"/>
                  </a:lnTo>
                  <a:lnTo>
                    <a:pt x="42" y="3336"/>
                  </a:lnTo>
                  <a:lnTo>
                    <a:pt x="1" y="4800"/>
                  </a:lnTo>
                  <a:lnTo>
                    <a:pt x="42" y="6264"/>
                  </a:lnTo>
                  <a:lnTo>
                    <a:pt x="82" y="7729"/>
                  </a:lnTo>
                  <a:lnTo>
                    <a:pt x="204" y="9152"/>
                  </a:lnTo>
                  <a:lnTo>
                    <a:pt x="408" y="10535"/>
                  </a:lnTo>
                  <a:lnTo>
                    <a:pt x="570" y="11959"/>
                  </a:lnTo>
                  <a:lnTo>
                    <a:pt x="692" y="12650"/>
                  </a:lnTo>
                  <a:lnTo>
                    <a:pt x="814" y="13342"/>
                  </a:lnTo>
                  <a:lnTo>
                    <a:pt x="977" y="13911"/>
                  </a:lnTo>
                  <a:lnTo>
                    <a:pt x="1180" y="14481"/>
                  </a:lnTo>
                  <a:lnTo>
                    <a:pt x="1465" y="15010"/>
                  </a:lnTo>
                  <a:lnTo>
                    <a:pt x="1791" y="15498"/>
                  </a:lnTo>
                  <a:lnTo>
                    <a:pt x="2157" y="15945"/>
                  </a:lnTo>
                  <a:lnTo>
                    <a:pt x="2604" y="16311"/>
                  </a:lnTo>
                  <a:lnTo>
                    <a:pt x="3092" y="16637"/>
                  </a:lnTo>
                  <a:lnTo>
                    <a:pt x="3580" y="16921"/>
                  </a:lnTo>
                  <a:lnTo>
                    <a:pt x="4353" y="17206"/>
                  </a:lnTo>
                  <a:lnTo>
                    <a:pt x="5126" y="17450"/>
                  </a:lnTo>
                  <a:lnTo>
                    <a:pt x="5899" y="17653"/>
                  </a:lnTo>
                  <a:lnTo>
                    <a:pt x="6712" y="17816"/>
                  </a:lnTo>
                  <a:lnTo>
                    <a:pt x="6956" y="17898"/>
                  </a:lnTo>
                  <a:lnTo>
                    <a:pt x="7201" y="17898"/>
                  </a:lnTo>
                  <a:lnTo>
                    <a:pt x="7282" y="17816"/>
                  </a:lnTo>
                  <a:lnTo>
                    <a:pt x="7363" y="17735"/>
                  </a:lnTo>
                  <a:lnTo>
                    <a:pt x="7404" y="17491"/>
                  </a:lnTo>
                  <a:lnTo>
                    <a:pt x="7689" y="16718"/>
                  </a:lnTo>
                  <a:lnTo>
                    <a:pt x="8136" y="15172"/>
                  </a:lnTo>
                  <a:lnTo>
                    <a:pt x="8584" y="13586"/>
                  </a:lnTo>
                  <a:lnTo>
                    <a:pt x="8584" y="13464"/>
                  </a:lnTo>
                  <a:lnTo>
                    <a:pt x="8543" y="13423"/>
                  </a:lnTo>
                  <a:lnTo>
                    <a:pt x="8502" y="13383"/>
                  </a:lnTo>
                  <a:lnTo>
                    <a:pt x="7811" y="13016"/>
                  </a:lnTo>
                  <a:lnTo>
                    <a:pt x="7119" y="12650"/>
                  </a:lnTo>
                  <a:lnTo>
                    <a:pt x="6794" y="12447"/>
                  </a:lnTo>
                  <a:lnTo>
                    <a:pt x="6509" y="12162"/>
                  </a:lnTo>
                  <a:lnTo>
                    <a:pt x="6224" y="11918"/>
                  </a:lnTo>
                  <a:lnTo>
                    <a:pt x="5980" y="11593"/>
                  </a:lnTo>
                  <a:lnTo>
                    <a:pt x="5777" y="11227"/>
                  </a:lnTo>
                  <a:lnTo>
                    <a:pt x="5573" y="10820"/>
                  </a:lnTo>
                  <a:lnTo>
                    <a:pt x="5411" y="10413"/>
                  </a:lnTo>
                  <a:lnTo>
                    <a:pt x="5248" y="9966"/>
                  </a:lnTo>
                  <a:lnTo>
                    <a:pt x="5004" y="9112"/>
                  </a:lnTo>
                  <a:lnTo>
                    <a:pt x="4882" y="8257"/>
                  </a:lnTo>
                  <a:lnTo>
                    <a:pt x="4760" y="7281"/>
                  </a:lnTo>
                  <a:lnTo>
                    <a:pt x="4679" y="6305"/>
                  </a:lnTo>
                  <a:lnTo>
                    <a:pt x="4638" y="4393"/>
                  </a:lnTo>
                  <a:lnTo>
                    <a:pt x="4597" y="2522"/>
                  </a:lnTo>
                  <a:lnTo>
                    <a:pt x="4557" y="1627"/>
                  </a:lnTo>
                  <a:lnTo>
                    <a:pt x="4516" y="1180"/>
                  </a:lnTo>
                  <a:lnTo>
                    <a:pt x="4435" y="732"/>
                  </a:lnTo>
                  <a:lnTo>
                    <a:pt x="4394" y="570"/>
                  </a:lnTo>
                  <a:lnTo>
                    <a:pt x="4313" y="448"/>
                  </a:lnTo>
                  <a:lnTo>
                    <a:pt x="4231" y="325"/>
                  </a:lnTo>
                  <a:lnTo>
                    <a:pt x="4109" y="244"/>
                  </a:lnTo>
                  <a:lnTo>
                    <a:pt x="3865" y="244"/>
                  </a:lnTo>
                  <a:lnTo>
                    <a:pt x="3702" y="325"/>
                  </a:lnTo>
                  <a:lnTo>
                    <a:pt x="3580" y="448"/>
                  </a:lnTo>
                  <a:lnTo>
                    <a:pt x="3542" y="543"/>
                  </a:lnTo>
                  <a:lnTo>
                    <a:pt x="3540" y="529"/>
                  </a:lnTo>
                  <a:lnTo>
                    <a:pt x="3418" y="285"/>
                  </a:lnTo>
                  <a:lnTo>
                    <a:pt x="3377" y="163"/>
                  </a:lnTo>
                  <a:lnTo>
                    <a:pt x="3296" y="81"/>
                  </a:lnTo>
                  <a:lnTo>
                    <a:pt x="3174" y="41"/>
                  </a:lnTo>
                  <a:lnTo>
                    <a:pt x="305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4" name="Google Shape;1174;p35"/>
            <p:cNvSpPr/>
            <p:nvPr/>
          </p:nvSpPr>
          <p:spPr>
            <a:xfrm>
              <a:off x="5803762" y="3030662"/>
              <a:ext cx="46" cy="46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5" name="Google Shape;1175;p35"/>
            <p:cNvSpPr/>
            <p:nvPr/>
          </p:nvSpPr>
          <p:spPr>
            <a:xfrm>
              <a:off x="5790720" y="2796103"/>
              <a:ext cx="817137" cy="599377"/>
            </a:xfrm>
            <a:custGeom>
              <a:avLst/>
              <a:gdLst/>
              <a:ahLst/>
              <a:cxnLst/>
              <a:rect l="l" t="t" r="r" b="b"/>
              <a:pathLst>
                <a:path w="17858" h="13099" extrusionOk="0">
                  <a:moveTo>
                    <a:pt x="1506" y="1"/>
                  </a:moveTo>
                  <a:lnTo>
                    <a:pt x="1424" y="82"/>
                  </a:lnTo>
                  <a:lnTo>
                    <a:pt x="1343" y="164"/>
                  </a:lnTo>
                  <a:lnTo>
                    <a:pt x="1221" y="367"/>
                  </a:lnTo>
                  <a:lnTo>
                    <a:pt x="1058" y="733"/>
                  </a:lnTo>
                  <a:lnTo>
                    <a:pt x="936" y="1059"/>
                  </a:lnTo>
                  <a:lnTo>
                    <a:pt x="652" y="1994"/>
                  </a:lnTo>
                  <a:lnTo>
                    <a:pt x="408" y="2970"/>
                  </a:lnTo>
                  <a:lnTo>
                    <a:pt x="204" y="3906"/>
                  </a:lnTo>
                  <a:lnTo>
                    <a:pt x="1" y="4882"/>
                  </a:lnTo>
                  <a:lnTo>
                    <a:pt x="41" y="4963"/>
                  </a:lnTo>
                  <a:lnTo>
                    <a:pt x="82" y="5085"/>
                  </a:lnTo>
                  <a:lnTo>
                    <a:pt x="163" y="5126"/>
                  </a:lnTo>
                  <a:lnTo>
                    <a:pt x="367" y="5126"/>
                  </a:lnTo>
                  <a:lnTo>
                    <a:pt x="733" y="5208"/>
                  </a:lnTo>
                  <a:lnTo>
                    <a:pt x="1872" y="5492"/>
                  </a:lnTo>
                  <a:lnTo>
                    <a:pt x="3174" y="5777"/>
                  </a:lnTo>
                  <a:lnTo>
                    <a:pt x="4475" y="6062"/>
                  </a:lnTo>
                  <a:lnTo>
                    <a:pt x="4801" y="6143"/>
                  </a:lnTo>
                  <a:lnTo>
                    <a:pt x="5167" y="6184"/>
                  </a:lnTo>
                  <a:lnTo>
                    <a:pt x="5207" y="7038"/>
                  </a:lnTo>
                  <a:lnTo>
                    <a:pt x="5289" y="7892"/>
                  </a:lnTo>
                  <a:lnTo>
                    <a:pt x="5533" y="9601"/>
                  </a:lnTo>
                  <a:lnTo>
                    <a:pt x="5817" y="11268"/>
                  </a:lnTo>
                  <a:lnTo>
                    <a:pt x="6143" y="12977"/>
                  </a:lnTo>
                  <a:lnTo>
                    <a:pt x="6184" y="13017"/>
                  </a:lnTo>
                  <a:lnTo>
                    <a:pt x="6224" y="13058"/>
                  </a:lnTo>
                  <a:lnTo>
                    <a:pt x="6346" y="13099"/>
                  </a:lnTo>
                  <a:lnTo>
                    <a:pt x="7729" y="13099"/>
                  </a:lnTo>
                  <a:lnTo>
                    <a:pt x="9153" y="13058"/>
                  </a:lnTo>
                  <a:lnTo>
                    <a:pt x="11919" y="13058"/>
                  </a:lnTo>
                  <a:lnTo>
                    <a:pt x="13261" y="13017"/>
                  </a:lnTo>
                  <a:lnTo>
                    <a:pt x="14604" y="12977"/>
                  </a:lnTo>
                  <a:lnTo>
                    <a:pt x="15946" y="12855"/>
                  </a:lnTo>
                  <a:lnTo>
                    <a:pt x="16597" y="12773"/>
                  </a:lnTo>
                  <a:lnTo>
                    <a:pt x="17247" y="12651"/>
                  </a:lnTo>
                  <a:lnTo>
                    <a:pt x="17695" y="12570"/>
                  </a:lnTo>
                  <a:lnTo>
                    <a:pt x="17817" y="12489"/>
                  </a:lnTo>
                  <a:lnTo>
                    <a:pt x="17858" y="12448"/>
                  </a:lnTo>
                  <a:lnTo>
                    <a:pt x="17858" y="12367"/>
                  </a:lnTo>
                  <a:lnTo>
                    <a:pt x="17654" y="10455"/>
                  </a:lnTo>
                  <a:lnTo>
                    <a:pt x="17492" y="8543"/>
                  </a:lnTo>
                  <a:lnTo>
                    <a:pt x="17329" y="6672"/>
                  </a:lnTo>
                  <a:lnTo>
                    <a:pt x="17207" y="5696"/>
                  </a:lnTo>
                  <a:lnTo>
                    <a:pt x="17044" y="4760"/>
                  </a:lnTo>
                  <a:lnTo>
                    <a:pt x="16881" y="3825"/>
                  </a:lnTo>
                  <a:lnTo>
                    <a:pt x="16637" y="2930"/>
                  </a:lnTo>
                  <a:lnTo>
                    <a:pt x="16556" y="2645"/>
                  </a:lnTo>
                  <a:lnTo>
                    <a:pt x="16393" y="2401"/>
                  </a:lnTo>
                  <a:lnTo>
                    <a:pt x="16190" y="2197"/>
                  </a:lnTo>
                  <a:lnTo>
                    <a:pt x="15946" y="1994"/>
                  </a:lnTo>
                  <a:lnTo>
                    <a:pt x="15620" y="1831"/>
                  </a:lnTo>
                  <a:lnTo>
                    <a:pt x="15254" y="1709"/>
                  </a:lnTo>
                  <a:lnTo>
                    <a:pt x="14929" y="1587"/>
                  </a:lnTo>
                  <a:lnTo>
                    <a:pt x="14563" y="1506"/>
                  </a:lnTo>
                  <a:lnTo>
                    <a:pt x="13790" y="1425"/>
                  </a:lnTo>
                  <a:lnTo>
                    <a:pt x="13058" y="1343"/>
                  </a:lnTo>
                  <a:lnTo>
                    <a:pt x="12041" y="1262"/>
                  </a:lnTo>
                  <a:lnTo>
                    <a:pt x="11024" y="1221"/>
                  </a:lnTo>
                  <a:lnTo>
                    <a:pt x="8990" y="1099"/>
                  </a:lnTo>
                  <a:lnTo>
                    <a:pt x="6956" y="977"/>
                  </a:lnTo>
                  <a:lnTo>
                    <a:pt x="5939" y="896"/>
                  </a:lnTo>
                  <a:lnTo>
                    <a:pt x="4923" y="733"/>
                  </a:lnTo>
                  <a:lnTo>
                    <a:pt x="3946" y="570"/>
                  </a:lnTo>
                  <a:lnTo>
                    <a:pt x="2970" y="367"/>
                  </a:lnTo>
                  <a:lnTo>
                    <a:pt x="2035" y="123"/>
                  </a:lnTo>
                  <a:lnTo>
                    <a:pt x="1791" y="42"/>
                  </a:lnTo>
                  <a:lnTo>
                    <a:pt x="162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6" name="Google Shape;1176;p35"/>
            <p:cNvSpPr/>
            <p:nvPr/>
          </p:nvSpPr>
          <p:spPr>
            <a:xfrm>
              <a:off x="6367737" y="3501565"/>
              <a:ext cx="115446" cy="61452"/>
            </a:xfrm>
            <a:custGeom>
              <a:avLst/>
              <a:gdLst/>
              <a:ahLst/>
              <a:cxnLst/>
              <a:rect l="l" t="t" r="r" b="b"/>
              <a:pathLst>
                <a:path w="2523" h="1343" extrusionOk="0">
                  <a:moveTo>
                    <a:pt x="2238" y="0"/>
                  </a:moveTo>
                  <a:lnTo>
                    <a:pt x="122" y="976"/>
                  </a:lnTo>
                  <a:lnTo>
                    <a:pt x="41" y="1058"/>
                  </a:lnTo>
                  <a:lnTo>
                    <a:pt x="0" y="1098"/>
                  </a:lnTo>
                  <a:lnTo>
                    <a:pt x="0" y="1180"/>
                  </a:lnTo>
                  <a:lnTo>
                    <a:pt x="41" y="1261"/>
                  </a:lnTo>
                  <a:lnTo>
                    <a:pt x="82" y="1343"/>
                  </a:lnTo>
                  <a:lnTo>
                    <a:pt x="326" y="1343"/>
                  </a:lnTo>
                  <a:lnTo>
                    <a:pt x="2441" y="366"/>
                  </a:lnTo>
                  <a:lnTo>
                    <a:pt x="2482" y="326"/>
                  </a:lnTo>
                  <a:lnTo>
                    <a:pt x="2522" y="244"/>
                  </a:lnTo>
                  <a:lnTo>
                    <a:pt x="2522" y="163"/>
                  </a:lnTo>
                  <a:lnTo>
                    <a:pt x="2522" y="82"/>
                  </a:lnTo>
                  <a:lnTo>
                    <a:pt x="2441" y="41"/>
                  </a:lnTo>
                  <a:lnTo>
                    <a:pt x="240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7" name="Google Shape;1177;p35"/>
            <p:cNvSpPr/>
            <p:nvPr/>
          </p:nvSpPr>
          <p:spPr>
            <a:xfrm>
              <a:off x="6425439" y="3570432"/>
              <a:ext cx="48411" cy="27958"/>
            </a:xfrm>
            <a:custGeom>
              <a:avLst/>
              <a:gdLst/>
              <a:ahLst/>
              <a:cxnLst/>
              <a:rect l="l" t="t" r="r" b="b"/>
              <a:pathLst>
                <a:path w="1058" h="611" extrusionOk="0">
                  <a:moveTo>
                    <a:pt x="82" y="0"/>
                  </a:moveTo>
                  <a:lnTo>
                    <a:pt x="41" y="82"/>
                  </a:lnTo>
                  <a:lnTo>
                    <a:pt x="0" y="122"/>
                  </a:lnTo>
                  <a:lnTo>
                    <a:pt x="0" y="204"/>
                  </a:lnTo>
                  <a:lnTo>
                    <a:pt x="41" y="285"/>
                  </a:lnTo>
                  <a:lnTo>
                    <a:pt x="82" y="326"/>
                  </a:lnTo>
                  <a:lnTo>
                    <a:pt x="122" y="366"/>
                  </a:lnTo>
                  <a:lnTo>
                    <a:pt x="773" y="610"/>
                  </a:lnTo>
                  <a:lnTo>
                    <a:pt x="855" y="610"/>
                  </a:lnTo>
                  <a:lnTo>
                    <a:pt x="936" y="570"/>
                  </a:lnTo>
                  <a:lnTo>
                    <a:pt x="1017" y="529"/>
                  </a:lnTo>
                  <a:lnTo>
                    <a:pt x="1058" y="448"/>
                  </a:lnTo>
                  <a:lnTo>
                    <a:pt x="1058" y="366"/>
                  </a:lnTo>
                  <a:lnTo>
                    <a:pt x="1017" y="326"/>
                  </a:lnTo>
                  <a:lnTo>
                    <a:pt x="977" y="244"/>
                  </a:lnTo>
                  <a:lnTo>
                    <a:pt x="895" y="204"/>
                  </a:lnTo>
                  <a:lnTo>
                    <a:pt x="24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8" name="Google Shape;1178;p35"/>
            <p:cNvSpPr/>
            <p:nvPr/>
          </p:nvSpPr>
          <p:spPr>
            <a:xfrm>
              <a:off x="6367737" y="2377319"/>
              <a:ext cx="57746" cy="24251"/>
            </a:xfrm>
            <a:custGeom>
              <a:avLst/>
              <a:gdLst/>
              <a:ahLst/>
              <a:cxnLst/>
              <a:rect l="l" t="t" r="r" b="b"/>
              <a:pathLst>
                <a:path w="1262" h="530" extrusionOk="0">
                  <a:moveTo>
                    <a:pt x="1058" y="1"/>
                  </a:moveTo>
                  <a:lnTo>
                    <a:pt x="204" y="123"/>
                  </a:lnTo>
                  <a:lnTo>
                    <a:pt x="122" y="123"/>
                  </a:lnTo>
                  <a:lnTo>
                    <a:pt x="82" y="164"/>
                  </a:lnTo>
                  <a:lnTo>
                    <a:pt x="0" y="245"/>
                  </a:lnTo>
                  <a:lnTo>
                    <a:pt x="0" y="326"/>
                  </a:lnTo>
                  <a:lnTo>
                    <a:pt x="41" y="408"/>
                  </a:lnTo>
                  <a:lnTo>
                    <a:pt x="82" y="448"/>
                  </a:lnTo>
                  <a:lnTo>
                    <a:pt x="122" y="530"/>
                  </a:lnTo>
                  <a:lnTo>
                    <a:pt x="204" y="530"/>
                  </a:lnTo>
                  <a:lnTo>
                    <a:pt x="1058" y="408"/>
                  </a:lnTo>
                  <a:lnTo>
                    <a:pt x="1139" y="408"/>
                  </a:lnTo>
                  <a:lnTo>
                    <a:pt x="1221" y="367"/>
                  </a:lnTo>
                  <a:lnTo>
                    <a:pt x="1261" y="286"/>
                  </a:lnTo>
                  <a:lnTo>
                    <a:pt x="1261" y="204"/>
                  </a:lnTo>
                  <a:lnTo>
                    <a:pt x="1261" y="123"/>
                  </a:lnTo>
                  <a:lnTo>
                    <a:pt x="1221" y="82"/>
                  </a:lnTo>
                  <a:lnTo>
                    <a:pt x="1139" y="42"/>
                  </a:lnTo>
                  <a:lnTo>
                    <a:pt x="105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9" name="Google Shape;1179;p35"/>
            <p:cNvSpPr/>
            <p:nvPr/>
          </p:nvSpPr>
          <p:spPr>
            <a:xfrm>
              <a:off x="6404939" y="2427608"/>
              <a:ext cx="48457" cy="20499"/>
            </a:xfrm>
            <a:custGeom>
              <a:avLst/>
              <a:gdLst/>
              <a:ahLst/>
              <a:cxnLst/>
              <a:rect l="l" t="t" r="r" b="b"/>
              <a:pathLst>
                <a:path w="1059" h="448" extrusionOk="0">
                  <a:moveTo>
                    <a:pt x="855" y="0"/>
                  </a:moveTo>
                  <a:lnTo>
                    <a:pt x="204" y="41"/>
                  </a:lnTo>
                  <a:lnTo>
                    <a:pt x="123" y="41"/>
                  </a:lnTo>
                  <a:lnTo>
                    <a:pt x="82" y="81"/>
                  </a:lnTo>
                  <a:lnTo>
                    <a:pt x="42" y="163"/>
                  </a:lnTo>
                  <a:lnTo>
                    <a:pt x="1" y="244"/>
                  </a:lnTo>
                  <a:lnTo>
                    <a:pt x="42" y="326"/>
                  </a:lnTo>
                  <a:lnTo>
                    <a:pt x="82" y="366"/>
                  </a:lnTo>
                  <a:lnTo>
                    <a:pt x="123" y="407"/>
                  </a:lnTo>
                  <a:lnTo>
                    <a:pt x="204" y="448"/>
                  </a:lnTo>
                  <a:lnTo>
                    <a:pt x="855" y="407"/>
                  </a:lnTo>
                  <a:lnTo>
                    <a:pt x="936" y="407"/>
                  </a:lnTo>
                  <a:lnTo>
                    <a:pt x="1018" y="366"/>
                  </a:lnTo>
                  <a:lnTo>
                    <a:pt x="1058" y="285"/>
                  </a:lnTo>
                  <a:lnTo>
                    <a:pt x="1058" y="204"/>
                  </a:lnTo>
                  <a:lnTo>
                    <a:pt x="1058" y="122"/>
                  </a:lnTo>
                  <a:lnTo>
                    <a:pt x="1018" y="81"/>
                  </a:lnTo>
                  <a:lnTo>
                    <a:pt x="936" y="41"/>
                  </a:lnTo>
                  <a:lnTo>
                    <a:pt x="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0" name="Google Shape;1180;p35"/>
            <p:cNvSpPr/>
            <p:nvPr/>
          </p:nvSpPr>
          <p:spPr>
            <a:xfrm>
              <a:off x="6455228" y="2487140"/>
              <a:ext cx="42829" cy="20545"/>
            </a:xfrm>
            <a:custGeom>
              <a:avLst/>
              <a:gdLst/>
              <a:ahLst/>
              <a:cxnLst/>
              <a:rect l="l" t="t" r="r" b="b"/>
              <a:pathLst>
                <a:path w="936" h="449" extrusionOk="0">
                  <a:moveTo>
                    <a:pt x="732" y="1"/>
                  </a:moveTo>
                  <a:lnTo>
                    <a:pt x="204" y="41"/>
                  </a:lnTo>
                  <a:lnTo>
                    <a:pt x="122" y="82"/>
                  </a:lnTo>
                  <a:lnTo>
                    <a:pt x="41" y="123"/>
                  </a:lnTo>
                  <a:lnTo>
                    <a:pt x="0" y="163"/>
                  </a:lnTo>
                  <a:lnTo>
                    <a:pt x="0" y="245"/>
                  </a:lnTo>
                  <a:lnTo>
                    <a:pt x="0" y="326"/>
                  </a:lnTo>
                  <a:lnTo>
                    <a:pt x="41" y="408"/>
                  </a:lnTo>
                  <a:lnTo>
                    <a:pt x="122" y="448"/>
                  </a:lnTo>
                  <a:lnTo>
                    <a:pt x="204" y="448"/>
                  </a:lnTo>
                  <a:lnTo>
                    <a:pt x="732" y="408"/>
                  </a:lnTo>
                  <a:lnTo>
                    <a:pt x="814" y="408"/>
                  </a:lnTo>
                  <a:lnTo>
                    <a:pt x="895" y="326"/>
                  </a:lnTo>
                  <a:lnTo>
                    <a:pt x="936" y="285"/>
                  </a:lnTo>
                  <a:lnTo>
                    <a:pt x="936" y="204"/>
                  </a:lnTo>
                  <a:lnTo>
                    <a:pt x="936" y="123"/>
                  </a:lnTo>
                  <a:lnTo>
                    <a:pt x="895" y="82"/>
                  </a:lnTo>
                  <a:lnTo>
                    <a:pt x="81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1" name="Google Shape;1181;p35"/>
            <p:cNvSpPr/>
            <p:nvPr/>
          </p:nvSpPr>
          <p:spPr>
            <a:xfrm>
              <a:off x="6492430" y="2537429"/>
              <a:ext cx="33540" cy="20499"/>
            </a:xfrm>
            <a:custGeom>
              <a:avLst/>
              <a:gdLst/>
              <a:ahLst/>
              <a:cxnLst/>
              <a:rect l="l" t="t" r="r" b="b"/>
              <a:pathLst>
                <a:path w="733" h="448" extrusionOk="0">
                  <a:moveTo>
                    <a:pt x="489" y="0"/>
                  </a:moveTo>
                  <a:lnTo>
                    <a:pt x="163" y="41"/>
                  </a:lnTo>
                  <a:lnTo>
                    <a:pt x="82" y="81"/>
                  </a:lnTo>
                  <a:lnTo>
                    <a:pt x="41" y="163"/>
                  </a:lnTo>
                  <a:lnTo>
                    <a:pt x="1" y="203"/>
                  </a:lnTo>
                  <a:lnTo>
                    <a:pt x="1" y="285"/>
                  </a:lnTo>
                  <a:lnTo>
                    <a:pt x="41" y="366"/>
                  </a:lnTo>
                  <a:lnTo>
                    <a:pt x="82" y="407"/>
                  </a:lnTo>
                  <a:lnTo>
                    <a:pt x="163" y="447"/>
                  </a:lnTo>
                  <a:lnTo>
                    <a:pt x="245" y="447"/>
                  </a:lnTo>
                  <a:lnTo>
                    <a:pt x="570" y="366"/>
                  </a:lnTo>
                  <a:lnTo>
                    <a:pt x="651" y="366"/>
                  </a:lnTo>
                  <a:lnTo>
                    <a:pt x="692" y="285"/>
                  </a:lnTo>
                  <a:lnTo>
                    <a:pt x="733" y="203"/>
                  </a:lnTo>
                  <a:lnTo>
                    <a:pt x="733" y="122"/>
                  </a:lnTo>
                  <a:lnTo>
                    <a:pt x="692" y="81"/>
                  </a:lnTo>
                  <a:lnTo>
                    <a:pt x="611" y="41"/>
                  </a:lnTo>
                  <a:lnTo>
                    <a:pt x="57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2" name="Google Shape;1182;p35"/>
            <p:cNvSpPr/>
            <p:nvPr/>
          </p:nvSpPr>
          <p:spPr>
            <a:xfrm>
              <a:off x="6546425" y="2595084"/>
              <a:ext cx="33540" cy="16839"/>
            </a:xfrm>
            <a:custGeom>
              <a:avLst/>
              <a:gdLst/>
              <a:ahLst/>
              <a:cxnLst/>
              <a:rect l="l" t="t" r="r" b="b"/>
              <a:pathLst>
                <a:path w="733" h="368" extrusionOk="0">
                  <a:moveTo>
                    <a:pt x="122" y="1"/>
                  </a:moveTo>
                  <a:lnTo>
                    <a:pt x="82" y="42"/>
                  </a:lnTo>
                  <a:lnTo>
                    <a:pt x="41" y="123"/>
                  </a:lnTo>
                  <a:lnTo>
                    <a:pt x="0" y="204"/>
                  </a:lnTo>
                  <a:lnTo>
                    <a:pt x="41" y="245"/>
                  </a:lnTo>
                  <a:lnTo>
                    <a:pt x="82" y="326"/>
                  </a:lnTo>
                  <a:lnTo>
                    <a:pt x="122" y="367"/>
                  </a:lnTo>
                  <a:lnTo>
                    <a:pt x="610" y="367"/>
                  </a:lnTo>
                  <a:lnTo>
                    <a:pt x="692" y="326"/>
                  </a:lnTo>
                  <a:lnTo>
                    <a:pt x="732" y="245"/>
                  </a:lnTo>
                  <a:lnTo>
                    <a:pt x="732" y="204"/>
                  </a:lnTo>
                  <a:lnTo>
                    <a:pt x="732" y="123"/>
                  </a:lnTo>
                  <a:lnTo>
                    <a:pt x="692" y="42"/>
                  </a:lnTo>
                  <a:lnTo>
                    <a:pt x="61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3" name="Google Shape;1183;p35"/>
            <p:cNvSpPr/>
            <p:nvPr/>
          </p:nvSpPr>
          <p:spPr>
            <a:xfrm>
              <a:off x="6101559" y="4166027"/>
              <a:ext cx="286671" cy="161982"/>
            </a:xfrm>
            <a:custGeom>
              <a:avLst/>
              <a:gdLst/>
              <a:ahLst/>
              <a:cxnLst/>
              <a:rect l="l" t="t" r="r" b="b"/>
              <a:pathLst>
                <a:path w="6265" h="3540" extrusionOk="0">
                  <a:moveTo>
                    <a:pt x="2726" y="1"/>
                  </a:moveTo>
                  <a:lnTo>
                    <a:pt x="2645" y="41"/>
                  </a:lnTo>
                  <a:lnTo>
                    <a:pt x="2604" y="123"/>
                  </a:lnTo>
                  <a:lnTo>
                    <a:pt x="2604" y="245"/>
                  </a:lnTo>
                  <a:lnTo>
                    <a:pt x="2604" y="448"/>
                  </a:lnTo>
                  <a:lnTo>
                    <a:pt x="2645" y="611"/>
                  </a:lnTo>
                  <a:lnTo>
                    <a:pt x="2604" y="814"/>
                  </a:lnTo>
                  <a:lnTo>
                    <a:pt x="2523" y="977"/>
                  </a:lnTo>
                  <a:lnTo>
                    <a:pt x="2360" y="1140"/>
                  </a:lnTo>
                  <a:lnTo>
                    <a:pt x="2197" y="1262"/>
                  </a:lnTo>
                  <a:lnTo>
                    <a:pt x="1790" y="1506"/>
                  </a:lnTo>
                  <a:lnTo>
                    <a:pt x="1140" y="1953"/>
                  </a:lnTo>
                  <a:lnTo>
                    <a:pt x="529" y="2400"/>
                  </a:lnTo>
                  <a:lnTo>
                    <a:pt x="326" y="2604"/>
                  </a:lnTo>
                  <a:lnTo>
                    <a:pt x="123" y="2848"/>
                  </a:lnTo>
                  <a:lnTo>
                    <a:pt x="41" y="2970"/>
                  </a:lnTo>
                  <a:lnTo>
                    <a:pt x="1" y="3133"/>
                  </a:lnTo>
                  <a:lnTo>
                    <a:pt x="41" y="3255"/>
                  </a:lnTo>
                  <a:lnTo>
                    <a:pt x="123" y="3377"/>
                  </a:lnTo>
                  <a:lnTo>
                    <a:pt x="204" y="3458"/>
                  </a:lnTo>
                  <a:lnTo>
                    <a:pt x="285" y="3499"/>
                  </a:lnTo>
                  <a:lnTo>
                    <a:pt x="489" y="3539"/>
                  </a:lnTo>
                  <a:lnTo>
                    <a:pt x="692" y="3539"/>
                  </a:lnTo>
                  <a:lnTo>
                    <a:pt x="896" y="3499"/>
                  </a:lnTo>
                  <a:lnTo>
                    <a:pt x="2604" y="3173"/>
                  </a:lnTo>
                  <a:lnTo>
                    <a:pt x="3540" y="3011"/>
                  </a:lnTo>
                  <a:lnTo>
                    <a:pt x="4434" y="2807"/>
                  </a:lnTo>
                  <a:lnTo>
                    <a:pt x="5329" y="2563"/>
                  </a:lnTo>
                  <a:lnTo>
                    <a:pt x="5736" y="2400"/>
                  </a:lnTo>
                  <a:lnTo>
                    <a:pt x="6143" y="2238"/>
                  </a:lnTo>
                  <a:lnTo>
                    <a:pt x="6224" y="2156"/>
                  </a:lnTo>
                  <a:lnTo>
                    <a:pt x="6265" y="2075"/>
                  </a:lnTo>
                  <a:lnTo>
                    <a:pt x="6224" y="1262"/>
                  </a:lnTo>
                  <a:lnTo>
                    <a:pt x="6224" y="855"/>
                  </a:lnTo>
                  <a:lnTo>
                    <a:pt x="6183" y="448"/>
                  </a:lnTo>
                  <a:lnTo>
                    <a:pt x="6143" y="367"/>
                  </a:lnTo>
                  <a:lnTo>
                    <a:pt x="6061" y="326"/>
                  </a:lnTo>
                  <a:lnTo>
                    <a:pt x="6021" y="285"/>
                  </a:lnTo>
                  <a:lnTo>
                    <a:pt x="5939" y="285"/>
                  </a:lnTo>
                  <a:lnTo>
                    <a:pt x="4923" y="611"/>
                  </a:lnTo>
                  <a:lnTo>
                    <a:pt x="4231" y="773"/>
                  </a:lnTo>
                  <a:lnTo>
                    <a:pt x="3499" y="895"/>
                  </a:lnTo>
                  <a:lnTo>
                    <a:pt x="3417" y="611"/>
                  </a:lnTo>
                  <a:lnTo>
                    <a:pt x="3295" y="326"/>
                  </a:lnTo>
                  <a:lnTo>
                    <a:pt x="3214" y="204"/>
                  </a:lnTo>
                  <a:lnTo>
                    <a:pt x="3133" y="123"/>
                  </a:lnTo>
                  <a:lnTo>
                    <a:pt x="3011" y="41"/>
                  </a:lnTo>
                  <a:lnTo>
                    <a:pt x="284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4" name="Google Shape;1184;p35"/>
            <p:cNvSpPr/>
            <p:nvPr/>
          </p:nvSpPr>
          <p:spPr>
            <a:xfrm>
              <a:off x="6885176" y="3829152"/>
              <a:ext cx="46" cy="46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5" name="Google Shape;1185;p35"/>
            <p:cNvSpPr/>
            <p:nvPr/>
          </p:nvSpPr>
          <p:spPr>
            <a:xfrm>
              <a:off x="6823768" y="3816110"/>
              <a:ext cx="126565" cy="284795"/>
            </a:xfrm>
            <a:custGeom>
              <a:avLst/>
              <a:gdLst/>
              <a:ahLst/>
              <a:cxnLst/>
              <a:rect l="l" t="t" r="r" b="b"/>
              <a:pathLst>
                <a:path w="2766" h="6224" extrusionOk="0">
                  <a:moveTo>
                    <a:pt x="1505" y="0"/>
                  </a:moveTo>
                  <a:lnTo>
                    <a:pt x="1383" y="82"/>
                  </a:lnTo>
                  <a:lnTo>
                    <a:pt x="1342" y="163"/>
                  </a:lnTo>
                  <a:lnTo>
                    <a:pt x="1342" y="285"/>
                  </a:lnTo>
                  <a:lnTo>
                    <a:pt x="1342" y="407"/>
                  </a:lnTo>
                  <a:lnTo>
                    <a:pt x="1342" y="692"/>
                  </a:lnTo>
                  <a:lnTo>
                    <a:pt x="1261" y="1383"/>
                  </a:lnTo>
                  <a:lnTo>
                    <a:pt x="1180" y="2075"/>
                  </a:lnTo>
                  <a:lnTo>
                    <a:pt x="1098" y="2034"/>
                  </a:lnTo>
                  <a:lnTo>
                    <a:pt x="976" y="1994"/>
                  </a:lnTo>
                  <a:lnTo>
                    <a:pt x="814" y="1994"/>
                  </a:lnTo>
                  <a:lnTo>
                    <a:pt x="692" y="2034"/>
                  </a:lnTo>
                  <a:lnTo>
                    <a:pt x="488" y="2156"/>
                  </a:lnTo>
                  <a:lnTo>
                    <a:pt x="285" y="2319"/>
                  </a:lnTo>
                  <a:lnTo>
                    <a:pt x="122" y="2563"/>
                  </a:lnTo>
                  <a:lnTo>
                    <a:pt x="41" y="2766"/>
                  </a:lnTo>
                  <a:lnTo>
                    <a:pt x="0" y="2888"/>
                  </a:lnTo>
                  <a:lnTo>
                    <a:pt x="0" y="2970"/>
                  </a:lnTo>
                  <a:lnTo>
                    <a:pt x="41" y="3011"/>
                  </a:lnTo>
                  <a:lnTo>
                    <a:pt x="122" y="3092"/>
                  </a:lnTo>
                  <a:lnTo>
                    <a:pt x="285" y="3133"/>
                  </a:lnTo>
                  <a:lnTo>
                    <a:pt x="407" y="3255"/>
                  </a:lnTo>
                  <a:lnTo>
                    <a:pt x="488" y="3377"/>
                  </a:lnTo>
                  <a:lnTo>
                    <a:pt x="488" y="3539"/>
                  </a:lnTo>
                  <a:lnTo>
                    <a:pt x="488" y="3824"/>
                  </a:lnTo>
                  <a:lnTo>
                    <a:pt x="488" y="4109"/>
                  </a:lnTo>
                  <a:lnTo>
                    <a:pt x="529" y="4800"/>
                  </a:lnTo>
                  <a:lnTo>
                    <a:pt x="651" y="5492"/>
                  </a:lnTo>
                  <a:lnTo>
                    <a:pt x="692" y="5736"/>
                  </a:lnTo>
                  <a:lnTo>
                    <a:pt x="814" y="5939"/>
                  </a:lnTo>
                  <a:lnTo>
                    <a:pt x="936" y="6102"/>
                  </a:lnTo>
                  <a:lnTo>
                    <a:pt x="1017" y="6143"/>
                  </a:lnTo>
                  <a:lnTo>
                    <a:pt x="1139" y="6183"/>
                  </a:lnTo>
                  <a:lnTo>
                    <a:pt x="1302" y="6224"/>
                  </a:lnTo>
                  <a:lnTo>
                    <a:pt x="1464" y="6183"/>
                  </a:lnTo>
                  <a:lnTo>
                    <a:pt x="1627" y="6102"/>
                  </a:lnTo>
                  <a:lnTo>
                    <a:pt x="1790" y="5980"/>
                  </a:lnTo>
                  <a:lnTo>
                    <a:pt x="1871" y="5858"/>
                  </a:lnTo>
                  <a:lnTo>
                    <a:pt x="1952" y="5695"/>
                  </a:lnTo>
                  <a:lnTo>
                    <a:pt x="2075" y="5329"/>
                  </a:lnTo>
                  <a:lnTo>
                    <a:pt x="2115" y="4963"/>
                  </a:lnTo>
                  <a:lnTo>
                    <a:pt x="2156" y="4597"/>
                  </a:lnTo>
                  <a:lnTo>
                    <a:pt x="2278" y="3946"/>
                  </a:lnTo>
                  <a:lnTo>
                    <a:pt x="2441" y="3336"/>
                  </a:lnTo>
                  <a:lnTo>
                    <a:pt x="2603" y="2685"/>
                  </a:lnTo>
                  <a:lnTo>
                    <a:pt x="2725" y="2034"/>
                  </a:lnTo>
                  <a:lnTo>
                    <a:pt x="2766" y="1709"/>
                  </a:lnTo>
                  <a:lnTo>
                    <a:pt x="2766" y="1383"/>
                  </a:lnTo>
                  <a:lnTo>
                    <a:pt x="2725" y="1058"/>
                  </a:lnTo>
                  <a:lnTo>
                    <a:pt x="2603" y="733"/>
                  </a:lnTo>
                  <a:lnTo>
                    <a:pt x="2400" y="489"/>
                  </a:lnTo>
                  <a:lnTo>
                    <a:pt x="2156" y="285"/>
                  </a:lnTo>
                  <a:lnTo>
                    <a:pt x="1871" y="163"/>
                  </a:lnTo>
                  <a:lnTo>
                    <a:pt x="158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6" name="Google Shape;1186;p35"/>
            <p:cNvSpPr/>
            <p:nvPr/>
          </p:nvSpPr>
          <p:spPr>
            <a:xfrm>
              <a:off x="5211873" y="1569540"/>
              <a:ext cx="804097" cy="426277"/>
            </a:xfrm>
            <a:custGeom>
              <a:avLst/>
              <a:gdLst/>
              <a:ahLst/>
              <a:cxnLst/>
              <a:rect l="l" t="t" r="r" b="b"/>
              <a:pathLst>
                <a:path w="17573" h="9316" extrusionOk="0">
                  <a:moveTo>
                    <a:pt x="16352" y="0"/>
                  </a:moveTo>
                  <a:lnTo>
                    <a:pt x="16190" y="41"/>
                  </a:lnTo>
                  <a:lnTo>
                    <a:pt x="16068" y="82"/>
                  </a:lnTo>
                  <a:lnTo>
                    <a:pt x="15132" y="489"/>
                  </a:lnTo>
                  <a:lnTo>
                    <a:pt x="14196" y="977"/>
                  </a:lnTo>
                  <a:lnTo>
                    <a:pt x="12366" y="1994"/>
                  </a:lnTo>
                  <a:lnTo>
                    <a:pt x="11430" y="2482"/>
                  </a:lnTo>
                  <a:lnTo>
                    <a:pt x="10495" y="2929"/>
                  </a:lnTo>
                  <a:lnTo>
                    <a:pt x="9559" y="3336"/>
                  </a:lnTo>
                  <a:lnTo>
                    <a:pt x="8542" y="3702"/>
                  </a:lnTo>
                  <a:lnTo>
                    <a:pt x="7892" y="3865"/>
                  </a:lnTo>
                  <a:lnTo>
                    <a:pt x="7200" y="4027"/>
                  </a:lnTo>
                  <a:lnTo>
                    <a:pt x="6468" y="4109"/>
                  </a:lnTo>
                  <a:lnTo>
                    <a:pt x="5776" y="4068"/>
                  </a:lnTo>
                  <a:lnTo>
                    <a:pt x="5370" y="4027"/>
                  </a:lnTo>
                  <a:lnTo>
                    <a:pt x="5004" y="3905"/>
                  </a:lnTo>
                  <a:lnTo>
                    <a:pt x="4638" y="3783"/>
                  </a:lnTo>
                  <a:lnTo>
                    <a:pt x="4312" y="3621"/>
                  </a:lnTo>
                  <a:lnTo>
                    <a:pt x="3621" y="3214"/>
                  </a:lnTo>
                  <a:lnTo>
                    <a:pt x="2970" y="2766"/>
                  </a:lnTo>
                  <a:lnTo>
                    <a:pt x="1465" y="4312"/>
                  </a:lnTo>
                  <a:lnTo>
                    <a:pt x="0" y="5939"/>
                  </a:lnTo>
                  <a:lnTo>
                    <a:pt x="163" y="6143"/>
                  </a:lnTo>
                  <a:lnTo>
                    <a:pt x="611" y="6590"/>
                  </a:lnTo>
                  <a:lnTo>
                    <a:pt x="1302" y="7322"/>
                  </a:lnTo>
                  <a:lnTo>
                    <a:pt x="1872" y="7892"/>
                  </a:lnTo>
                  <a:lnTo>
                    <a:pt x="2197" y="8176"/>
                  </a:lnTo>
                  <a:lnTo>
                    <a:pt x="2522" y="8420"/>
                  </a:lnTo>
                  <a:lnTo>
                    <a:pt x="2888" y="8664"/>
                  </a:lnTo>
                  <a:lnTo>
                    <a:pt x="3255" y="8868"/>
                  </a:lnTo>
                  <a:lnTo>
                    <a:pt x="3621" y="9031"/>
                  </a:lnTo>
                  <a:lnTo>
                    <a:pt x="3987" y="9193"/>
                  </a:lnTo>
                  <a:lnTo>
                    <a:pt x="4312" y="9234"/>
                  </a:lnTo>
                  <a:lnTo>
                    <a:pt x="4638" y="9315"/>
                  </a:lnTo>
                  <a:lnTo>
                    <a:pt x="5288" y="9315"/>
                  </a:lnTo>
                  <a:lnTo>
                    <a:pt x="5899" y="9275"/>
                  </a:lnTo>
                  <a:lnTo>
                    <a:pt x="6549" y="9153"/>
                  </a:lnTo>
                  <a:lnTo>
                    <a:pt x="7200" y="8949"/>
                  </a:lnTo>
                  <a:lnTo>
                    <a:pt x="7851" y="8705"/>
                  </a:lnTo>
                  <a:lnTo>
                    <a:pt x="9112" y="8176"/>
                  </a:lnTo>
                  <a:lnTo>
                    <a:pt x="10454" y="7688"/>
                  </a:lnTo>
                  <a:lnTo>
                    <a:pt x="11105" y="7403"/>
                  </a:lnTo>
                  <a:lnTo>
                    <a:pt x="11715" y="7078"/>
                  </a:lnTo>
                  <a:lnTo>
                    <a:pt x="13098" y="6387"/>
                  </a:lnTo>
                  <a:lnTo>
                    <a:pt x="14481" y="5654"/>
                  </a:lnTo>
                  <a:lnTo>
                    <a:pt x="15824" y="4882"/>
                  </a:lnTo>
                  <a:lnTo>
                    <a:pt x="16474" y="4434"/>
                  </a:lnTo>
                  <a:lnTo>
                    <a:pt x="17084" y="3987"/>
                  </a:lnTo>
                  <a:lnTo>
                    <a:pt x="17288" y="3865"/>
                  </a:lnTo>
                  <a:lnTo>
                    <a:pt x="17451" y="3661"/>
                  </a:lnTo>
                  <a:lnTo>
                    <a:pt x="17532" y="3458"/>
                  </a:lnTo>
                  <a:lnTo>
                    <a:pt x="17532" y="3377"/>
                  </a:lnTo>
                  <a:lnTo>
                    <a:pt x="17491" y="3255"/>
                  </a:lnTo>
                  <a:lnTo>
                    <a:pt x="17410" y="3173"/>
                  </a:lnTo>
                  <a:lnTo>
                    <a:pt x="17288" y="3092"/>
                  </a:lnTo>
                  <a:lnTo>
                    <a:pt x="17166" y="3051"/>
                  </a:lnTo>
                  <a:lnTo>
                    <a:pt x="17057" y="3015"/>
                  </a:lnTo>
                  <a:lnTo>
                    <a:pt x="17247" y="2888"/>
                  </a:lnTo>
                  <a:lnTo>
                    <a:pt x="17451" y="2726"/>
                  </a:lnTo>
                  <a:lnTo>
                    <a:pt x="17491" y="2604"/>
                  </a:lnTo>
                  <a:lnTo>
                    <a:pt x="17532" y="2482"/>
                  </a:lnTo>
                  <a:lnTo>
                    <a:pt x="17573" y="2360"/>
                  </a:lnTo>
                  <a:lnTo>
                    <a:pt x="17532" y="2197"/>
                  </a:lnTo>
                  <a:lnTo>
                    <a:pt x="17491" y="2075"/>
                  </a:lnTo>
                  <a:lnTo>
                    <a:pt x="17451" y="1994"/>
                  </a:lnTo>
                  <a:lnTo>
                    <a:pt x="17369" y="1912"/>
                  </a:lnTo>
                  <a:lnTo>
                    <a:pt x="17247" y="1831"/>
                  </a:lnTo>
                  <a:lnTo>
                    <a:pt x="17084" y="1831"/>
                  </a:lnTo>
                  <a:lnTo>
                    <a:pt x="16962" y="1872"/>
                  </a:lnTo>
                  <a:lnTo>
                    <a:pt x="16718" y="1953"/>
                  </a:lnTo>
                  <a:lnTo>
                    <a:pt x="16474" y="2116"/>
                  </a:lnTo>
                  <a:lnTo>
                    <a:pt x="16312" y="2197"/>
                  </a:lnTo>
                  <a:lnTo>
                    <a:pt x="16190" y="2238"/>
                  </a:lnTo>
                  <a:lnTo>
                    <a:pt x="16190" y="2238"/>
                  </a:lnTo>
                  <a:lnTo>
                    <a:pt x="16515" y="2034"/>
                  </a:lnTo>
                  <a:lnTo>
                    <a:pt x="16840" y="1872"/>
                  </a:lnTo>
                  <a:lnTo>
                    <a:pt x="17003" y="1750"/>
                  </a:lnTo>
                  <a:lnTo>
                    <a:pt x="17125" y="1627"/>
                  </a:lnTo>
                  <a:lnTo>
                    <a:pt x="17247" y="1505"/>
                  </a:lnTo>
                  <a:lnTo>
                    <a:pt x="17329" y="1343"/>
                  </a:lnTo>
                  <a:lnTo>
                    <a:pt x="17369" y="1139"/>
                  </a:lnTo>
                  <a:lnTo>
                    <a:pt x="17329" y="977"/>
                  </a:lnTo>
                  <a:lnTo>
                    <a:pt x="17206" y="814"/>
                  </a:lnTo>
                  <a:lnTo>
                    <a:pt x="17084" y="733"/>
                  </a:lnTo>
                  <a:lnTo>
                    <a:pt x="16922" y="692"/>
                  </a:lnTo>
                  <a:lnTo>
                    <a:pt x="16800" y="733"/>
                  </a:lnTo>
                  <a:lnTo>
                    <a:pt x="16556" y="855"/>
                  </a:lnTo>
                  <a:lnTo>
                    <a:pt x="15573" y="1317"/>
                  </a:lnTo>
                  <a:lnTo>
                    <a:pt x="15864" y="1099"/>
                  </a:lnTo>
                  <a:lnTo>
                    <a:pt x="16149" y="855"/>
                  </a:lnTo>
                  <a:lnTo>
                    <a:pt x="16434" y="570"/>
                  </a:lnTo>
                  <a:lnTo>
                    <a:pt x="16515" y="448"/>
                  </a:lnTo>
                  <a:lnTo>
                    <a:pt x="16596" y="326"/>
                  </a:lnTo>
                  <a:lnTo>
                    <a:pt x="16596" y="204"/>
                  </a:lnTo>
                  <a:lnTo>
                    <a:pt x="16556" y="82"/>
                  </a:lnTo>
                  <a:lnTo>
                    <a:pt x="1647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7" name="Google Shape;1187;p35"/>
            <p:cNvSpPr/>
            <p:nvPr/>
          </p:nvSpPr>
          <p:spPr>
            <a:xfrm>
              <a:off x="5202584" y="1560251"/>
              <a:ext cx="822674" cy="444854"/>
            </a:xfrm>
            <a:custGeom>
              <a:avLst/>
              <a:gdLst/>
              <a:ahLst/>
              <a:cxnLst/>
              <a:rect l="l" t="t" r="r" b="b"/>
              <a:pathLst>
                <a:path w="17979" h="9722" extrusionOk="0">
                  <a:moveTo>
                    <a:pt x="16515" y="407"/>
                  </a:moveTo>
                  <a:lnTo>
                    <a:pt x="16555" y="447"/>
                  </a:lnTo>
                  <a:lnTo>
                    <a:pt x="16596" y="447"/>
                  </a:lnTo>
                  <a:lnTo>
                    <a:pt x="16555" y="570"/>
                  </a:lnTo>
                  <a:lnTo>
                    <a:pt x="16393" y="773"/>
                  </a:lnTo>
                  <a:lnTo>
                    <a:pt x="16067" y="1058"/>
                  </a:lnTo>
                  <a:lnTo>
                    <a:pt x="15701" y="1302"/>
                  </a:lnTo>
                  <a:lnTo>
                    <a:pt x="15294" y="1546"/>
                  </a:lnTo>
                  <a:lnTo>
                    <a:pt x="15213" y="1586"/>
                  </a:lnTo>
                  <a:lnTo>
                    <a:pt x="15172" y="1668"/>
                  </a:lnTo>
                  <a:lnTo>
                    <a:pt x="15172" y="1749"/>
                  </a:lnTo>
                  <a:lnTo>
                    <a:pt x="15213" y="1790"/>
                  </a:lnTo>
                  <a:lnTo>
                    <a:pt x="15254" y="1871"/>
                  </a:lnTo>
                  <a:lnTo>
                    <a:pt x="15335" y="1912"/>
                  </a:lnTo>
                  <a:lnTo>
                    <a:pt x="15416" y="1912"/>
                  </a:lnTo>
                  <a:lnTo>
                    <a:pt x="15498" y="1871"/>
                  </a:lnTo>
                  <a:lnTo>
                    <a:pt x="15864" y="1708"/>
                  </a:lnTo>
                  <a:lnTo>
                    <a:pt x="15881" y="1697"/>
                  </a:lnTo>
                  <a:lnTo>
                    <a:pt x="16393" y="1464"/>
                  </a:lnTo>
                  <a:lnTo>
                    <a:pt x="16840" y="1220"/>
                  </a:lnTo>
                  <a:lnTo>
                    <a:pt x="17084" y="1098"/>
                  </a:lnTo>
                  <a:lnTo>
                    <a:pt x="17206" y="1098"/>
                  </a:lnTo>
                  <a:lnTo>
                    <a:pt x="17287" y="1139"/>
                  </a:lnTo>
                  <a:lnTo>
                    <a:pt x="17369" y="1220"/>
                  </a:lnTo>
                  <a:lnTo>
                    <a:pt x="17369" y="1342"/>
                  </a:lnTo>
                  <a:lnTo>
                    <a:pt x="17369" y="1424"/>
                  </a:lnTo>
                  <a:lnTo>
                    <a:pt x="17328" y="1505"/>
                  </a:lnTo>
                  <a:lnTo>
                    <a:pt x="17206" y="1668"/>
                  </a:lnTo>
                  <a:lnTo>
                    <a:pt x="17043" y="1830"/>
                  </a:lnTo>
                  <a:lnTo>
                    <a:pt x="16677" y="2034"/>
                  </a:lnTo>
                  <a:lnTo>
                    <a:pt x="16393" y="2224"/>
                  </a:lnTo>
                  <a:lnTo>
                    <a:pt x="16352" y="2237"/>
                  </a:lnTo>
                  <a:lnTo>
                    <a:pt x="16357" y="2248"/>
                  </a:lnTo>
                  <a:lnTo>
                    <a:pt x="16311" y="2278"/>
                  </a:lnTo>
                  <a:lnTo>
                    <a:pt x="16230" y="2319"/>
                  </a:lnTo>
                  <a:lnTo>
                    <a:pt x="16230" y="2400"/>
                  </a:lnTo>
                  <a:lnTo>
                    <a:pt x="16230" y="2522"/>
                  </a:lnTo>
                  <a:lnTo>
                    <a:pt x="16311" y="2603"/>
                  </a:lnTo>
                  <a:lnTo>
                    <a:pt x="16352" y="2644"/>
                  </a:lnTo>
                  <a:lnTo>
                    <a:pt x="16433" y="2644"/>
                  </a:lnTo>
                  <a:lnTo>
                    <a:pt x="16759" y="2522"/>
                  </a:lnTo>
                  <a:lnTo>
                    <a:pt x="17003" y="2359"/>
                  </a:lnTo>
                  <a:lnTo>
                    <a:pt x="17165" y="2278"/>
                  </a:lnTo>
                  <a:lnTo>
                    <a:pt x="17287" y="2237"/>
                  </a:lnTo>
                  <a:lnTo>
                    <a:pt x="17450" y="2278"/>
                  </a:lnTo>
                  <a:lnTo>
                    <a:pt x="17491" y="2319"/>
                  </a:lnTo>
                  <a:lnTo>
                    <a:pt x="17532" y="2400"/>
                  </a:lnTo>
                  <a:lnTo>
                    <a:pt x="17572" y="2563"/>
                  </a:lnTo>
                  <a:lnTo>
                    <a:pt x="17532" y="2725"/>
                  </a:lnTo>
                  <a:lnTo>
                    <a:pt x="17450" y="2847"/>
                  </a:lnTo>
                  <a:lnTo>
                    <a:pt x="17287" y="2969"/>
                  </a:lnTo>
                  <a:lnTo>
                    <a:pt x="17003" y="3112"/>
                  </a:lnTo>
                  <a:lnTo>
                    <a:pt x="17003" y="3112"/>
                  </a:lnTo>
                  <a:lnTo>
                    <a:pt x="16921" y="3132"/>
                  </a:lnTo>
                  <a:lnTo>
                    <a:pt x="16840" y="3167"/>
                  </a:lnTo>
                  <a:lnTo>
                    <a:pt x="16840" y="3167"/>
                  </a:lnTo>
                  <a:lnTo>
                    <a:pt x="16677" y="3213"/>
                  </a:lnTo>
                  <a:lnTo>
                    <a:pt x="16684" y="3234"/>
                  </a:lnTo>
                  <a:lnTo>
                    <a:pt x="16684" y="3234"/>
                  </a:lnTo>
                  <a:lnTo>
                    <a:pt x="16637" y="3254"/>
                  </a:lnTo>
                  <a:lnTo>
                    <a:pt x="16555" y="3295"/>
                  </a:lnTo>
                  <a:lnTo>
                    <a:pt x="16515" y="3376"/>
                  </a:lnTo>
                  <a:lnTo>
                    <a:pt x="16555" y="3498"/>
                  </a:lnTo>
                  <a:lnTo>
                    <a:pt x="16637" y="3580"/>
                  </a:lnTo>
                  <a:lnTo>
                    <a:pt x="16677" y="3620"/>
                  </a:lnTo>
                  <a:lnTo>
                    <a:pt x="16759" y="3620"/>
                  </a:lnTo>
                  <a:lnTo>
                    <a:pt x="17247" y="3458"/>
                  </a:lnTo>
                  <a:lnTo>
                    <a:pt x="17307" y="3422"/>
                  </a:lnTo>
                  <a:lnTo>
                    <a:pt x="17307" y="3422"/>
                  </a:lnTo>
                  <a:lnTo>
                    <a:pt x="17450" y="3458"/>
                  </a:lnTo>
                  <a:lnTo>
                    <a:pt x="17491" y="3539"/>
                  </a:lnTo>
                  <a:lnTo>
                    <a:pt x="17532" y="3620"/>
                  </a:lnTo>
                  <a:lnTo>
                    <a:pt x="17491" y="3702"/>
                  </a:lnTo>
                  <a:lnTo>
                    <a:pt x="17450" y="3783"/>
                  </a:lnTo>
                  <a:lnTo>
                    <a:pt x="17328" y="3905"/>
                  </a:lnTo>
                  <a:lnTo>
                    <a:pt x="17206" y="4027"/>
                  </a:lnTo>
                  <a:lnTo>
                    <a:pt x="16311" y="4637"/>
                  </a:lnTo>
                  <a:lnTo>
                    <a:pt x="15376" y="5207"/>
                  </a:lnTo>
                  <a:lnTo>
                    <a:pt x="14440" y="5776"/>
                  </a:lnTo>
                  <a:lnTo>
                    <a:pt x="13464" y="6264"/>
                  </a:lnTo>
                  <a:lnTo>
                    <a:pt x="12528" y="6793"/>
                  </a:lnTo>
                  <a:lnTo>
                    <a:pt x="11552" y="7240"/>
                  </a:lnTo>
                  <a:lnTo>
                    <a:pt x="10535" y="7688"/>
                  </a:lnTo>
                  <a:lnTo>
                    <a:pt x="9559" y="8095"/>
                  </a:lnTo>
                  <a:lnTo>
                    <a:pt x="8542" y="8501"/>
                  </a:lnTo>
                  <a:lnTo>
                    <a:pt x="7525" y="8908"/>
                  </a:lnTo>
                  <a:lnTo>
                    <a:pt x="6996" y="9071"/>
                  </a:lnTo>
                  <a:lnTo>
                    <a:pt x="6468" y="9193"/>
                  </a:lnTo>
                  <a:lnTo>
                    <a:pt x="5939" y="9315"/>
                  </a:lnTo>
                  <a:lnTo>
                    <a:pt x="4841" y="9315"/>
                  </a:lnTo>
                  <a:lnTo>
                    <a:pt x="4352" y="9193"/>
                  </a:lnTo>
                  <a:lnTo>
                    <a:pt x="3864" y="9030"/>
                  </a:lnTo>
                  <a:lnTo>
                    <a:pt x="3417" y="8827"/>
                  </a:lnTo>
                  <a:lnTo>
                    <a:pt x="2969" y="8583"/>
                  </a:lnTo>
                  <a:lnTo>
                    <a:pt x="2563" y="8257"/>
                  </a:lnTo>
                  <a:lnTo>
                    <a:pt x="2197" y="7932"/>
                  </a:lnTo>
                  <a:lnTo>
                    <a:pt x="1790" y="7566"/>
                  </a:lnTo>
                  <a:lnTo>
                    <a:pt x="1058" y="6793"/>
                  </a:lnTo>
                  <a:lnTo>
                    <a:pt x="610" y="6305"/>
                  </a:lnTo>
                  <a:lnTo>
                    <a:pt x="461" y="6118"/>
                  </a:lnTo>
                  <a:lnTo>
                    <a:pt x="461" y="6118"/>
                  </a:lnTo>
                  <a:lnTo>
                    <a:pt x="1790" y="4678"/>
                  </a:lnTo>
                  <a:lnTo>
                    <a:pt x="3232" y="3235"/>
                  </a:lnTo>
                  <a:lnTo>
                    <a:pt x="3702" y="3580"/>
                  </a:lnTo>
                  <a:lnTo>
                    <a:pt x="4352" y="3946"/>
                  </a:lnTo>
                  <a:lnTo>
                    <a:pt x="4678" y="4108"/>
                  </a:lnTo>
                  <a:lnTo>
                    <a:pt x="5044" y="4271"/>
                  </a:lnTo>
                  <a:lnTo>
                    <a:pt x="5369" y="4393"/>
                  </a:lnTo>
                  <a:lnTo>
                    <a:pt x="5776" y="4474"/>
                  </a:lnTo>
                  <a:lnTo>
                    <a:pt x="6183" y="4515"/>
                  </a:lnTo>
                  <a:lnTo>
                    <a:pt x="6590" y="4515"/>
                  </a:lnTo>
                  <a:lnTo>
                    <a:pt x="6996" y="4474"/>
                  </a:lnTo>
                  <a:lnTo>
                    <a:pt x="7444" y="4434"/>
                  </a:lnTo>
                  <a:lnTo>
                    <a:pt x="8257" y="4271"/>
                  </a:lnTo>
                  <a:lnTo>
                    <a:pt x="9071" y="4027"/>
                  </a:lnTo>
                  <a:lnTo>
                    <a:pt x="9803" y="3742"/>
                  </a:lnTo>
                  <a:lnTo>
                    <a:pt x="10576" y="3417"/>
                  </a:lnTo>
                  <a:lnTo>
                    <a:pt x="11308" y="3091"/>
                  </a:lnTo>
                  <a:lnTo>
                    <a:pt x="12000" y="2725"/>
                  </a:lnTo>
                  <a:lnTo>
                    <a:pt x="13423" y="1953"/>
                  </a:lnTo>
                  <a:lnTo>
                    <a:pt x="14847" y="1180"/>
                  </a:lnTo>
                  <a:lnTo>
                    <a:pt x="15660" y="773"/>
                  </a:lnTo>
                  <a:lnTo>
                    <a:pt x="16067" y="570"/>
                  </a:lnTo>
                  <a:lnTo>
                    <a:pt x="16271" y="488"/>
                  </a:lnTo>
                  <a:lnTo>
                    <a:pt x="16393" y="447"/>
                  </a:lnTo>
                  <a:lnTo>
                    <a:pt x="16515" y="407"/>
                  </a:lnTo>
                  <a:close/>
                  <a:moveTo>
                    <a:pt x="16555" y="0"/>
                  </a:moveTo>
                  <a:lnTo>
                    <a:pt x="16352" y="41"/>
                  </a:lnTo>
                  <a:lnTo>
                    <a:pt x="16189" y="81"/>
                  </a:lnTo>
                  <a:lnTo>
                    <a:pt x="15864" y="244"/>
                  </a:lnTo>
                  <a:lnTo>
                    <a:pt x="15091" y="610"/>
                  </a:lnTo>
                  <a:lnTo>
                    <a:pt x="13505" y="1464"/>
                  </a:lnTo>
                  <a:lnTo>
                    <a:pt x="11959" y="2278"/>
                  </a:lnTo>
                  <a:lnTo>
                    <a:pt x="11227" y="2685"/>
                  </a:lnTo>
                  <a:lnTo>
                    <a:pt x="10454" y="3051"/>
                  </a:lnTo>
                  <a:lnTo>
                    <a:pt x="9559" y="3417"/>
                  </a:lnTo>
                  <a:lnTo>
                    <a:pt x="8664" y="3742"/>
                  </a:lnTo>
                  <a:lnTo>
                    <a:pt x="8217" y="3864"/>
                  </a:lnTo>
                  <a:lnTo>
                    <a:pt x="7769" y="3946"/>
                  </a:lnTo>
                  <a:lnTo>
                    <a:pt x="7281" y="4027"/>
                  </a:lnTo>
                  <a:lnTo>
                    <a:pt x="6834" y="4108"/>
                  </a:lnTo>
                  <a:lnTo>
                    <a:pt x="6305" y="4108"/>
                  </a:lnTo>
                  <a:lnTo>
                    <a:pt x="5817" y="4068"/>
                  </a:lnTo>
                  <a:lnTo>
                    <a:pt x="5329" y="3946"/>
                  </a:lnTo>
                  <a:lnTo>
                    <a:pt x="4841" y="3783"/>
                  </a:lnTo>
                  <a:lnTo>
                    <a:pt x="4434" y="3580"/>
                  </a:lnTo>
                  <a:lnTo>
                    <a:pt x="4027" y="3335"/>
                  </a:lnTo>
                  <a:lnTo>
                    <a:pt x="3295" y="2807"/>
                  </a:lnTo>
                  <a:lnTo>
                    <a:pt x="3214" y="2766"/>
                  </a:lnTo>
                  <a:lnTo>
                    <a:pt x="3173" y="2766"/>
                  </a:lnTo>
                  <a:lnTo>
                    <a:pt x="3051" y="2847"/>
                  </a:lnTo>
                  <a:lnTo>
                    <a:pt x="2034" y="3824"/>
                  </a:lnTo>
                  <a:lnTo>
                    <a:pt x="1058" y="4881"/>
                  </a:lnTo>
                  <a:lnTo>
                    <a:pt x="163" y="5857"/>
                  </a:lnTo>
                  <a:lnTo>
                    <a:pt x="41" y="6020"/>
                  </a:lnTo>
                  <a:lnTo>
                    <a:pt x="0" y="6101"/>
                  </a:lnTo>
                  <a:lnTo>
                    <a:pt x="41" y="6224"/>
                  </a:lnTo>
                  <a:lnTo>
                    <a:pt x="122" y="6346"/>
                  </a:lnTo>
                  <a:lnTo>
                    <a:pt x="570" y="6834"/>
                  </a:lnTo>
                  <a:lnTo>
                    <a:pt x="1017" y="7322"/>
                  </a:lnTo>
                  <a:lnTo>
                    <a:pt x="1586" y="7891"/>
                  </a:lnTo>
                  <a:lnTo>
                    <a:pt x="2197" y="8461"/>
                  </a:lnTo>
                  <a:lnTo>
                    <a:pt x="2685" y="8827"/>
                  </a:lnTo>
                  <a:lnTo>
                    <a:pt x="3173" y="9152"/>
                  </a:lnTo>
                  <a:lnTo>
                    <a:pt x="3742" y="9437"/>
                  </a:lnTo>
                  <a:lnTo>
                    <a:pt x="4027" y="9518"/>
                  </a:lnTo>
                  <a:lnTo>
                    <a:pt x="4312" y="9600"/>
                  </a:lnTo>
                  <a:lnTo>
                    <a:pt x="4637" y="9681"/>
                  </a:lnTo>
                  <a:lnTo>
                    <a:pt x="5003" y="9722"/>
                  </a:lnTo>
                  <a:lnTo>
                    <a:pt x="5654" y="9722"/>
                  </a:lnTo>
                  <a:lnTo>
                    <a:pt x="6346" y="9640"/>
                  </a:lnTo>
                  <a:lnTo>
                    <a:pt x="6996" y="9478"/>
                  </a:lnTo>
                  <a:lnTo>
                    <a:pt x="7607" y="9274"/>
                  </a:lnTo>
                  <a:lnTo>
                    <a:pt x="8257" y="9030"/>
                  </a:lnTo>
                  <a:lnTo>
                    <a:pt x="9518" y="8501"/>
                  </a:lnTo>
                  <a:lnTo>
                    <a:pt x="10779" y="8013"/>
                  </a:lnTo>
                  <a:lnTo>
                    <a:pt x="11430" y="7769"/>
                  </a:lnTo>
                  <a:lnTo>
                    <a:pt x="12040" y="7484"/>
                  </a:lnTo>
                  <a:lnTo>
                    <a:pt x="13423" y="6752"/>
                  </a:lnTo>
                  <a:lnTo>
                    <a:pt x="14766" y="6020"/>
                  </a:lnTo>
                  <a:lnTo>
                    <a:pt x="16108" y="5247"/>
                  </a:lnTo>
                  <a:lnTo>
                    <a:pt x="17409" y="4393"/>
                  </a:lnTo>
                  <a:lnTo>
                    <a:pt x="17654" y="4149"/>
                  </a:lnTo>
                  <a:lnTo>
                    <a:pt x="17735" y="4027"/>
                  </a:lnTo>
                  <a:lnTo>
                    <a:pt x="17857" y="3905"/>
                  </a:lnTo>
                  <a:lnTo>
                    <a:pt x="17898" y="3742"/>
                  </a:lnTo>
                  <a:lnTo>
                    <a:pt x="17938" y="3620"/>
                  </a:lnTo>
                  <a:lnTo>
                    <a:pt x="17898" y="3458"/>
                  </a:lnTo>
                  <a:lnTo>
                    <a:pt x="17816" y="3295"/>
                  </a:lnTo>
                  <a:lnTo>
                    <a:pt x="17694" y="3173"/>
                  </a:lnTo>
                  <a:lnTo>
                    <a:pt x="17670" y="3157"/>
                  </a:lnTo>
                  <a:lnTo>
                    <a:pt x="17670" y="3157"/>
                  </a:lnTo>
                  <a:lnTo>
                    <a:pt x="17816" y="3010"/>
                  </a:lnTo>
                  <a:lnTo>
                    <a:pt x="17938" y="2807"/>
                  </a:lnTo>
                  <a:lnTo>
                    <a:pt x="17979" y="2563"/>
                  </a:lnTo>
                  <a:lnTo>
                    <a:pt x="17938" y="2278"/>
                  </a:lnTo>
                  <a:lnTo>
                    <a:pt x="17816" y="2115"/>
                  </a:lnTo>
                  <a:lnTo>
                    <a:pt x="17694" y="1953"/>
                  </a:lnTo>
                  <a:lnTo>
                    <a:pt x="17552" y="1881"/>
                  </a:lnTo>
                  <a:lnTo>
                    <a:pt x="17694" y="1668"/>
                  </a:lnTo>
                  <a:lnTo>
                    <a:pt x="17735" y="1424"/>
                  </a:lnTo>
                  <a:lnTo>
                    <a:pt x="17735" y="1180"/>
                  </a:lnTo>
                  <a:lnTo>
                    <a:pt x="17694" y="1058"/>
                  </a:lnTo>
                  <a:lnTo>
                    <a:pt x="17654" y="976"/>
                  </a:lnTo>
                  <a:lnTo>
                    <a:pt x="17532" y="854"/>
                  </a:lnTo>
                  <a:lnTo>
                    <a:pt x="17450" y="773"/>
                  </a:lnTo>
                  <a:lnTo>
                    <a:pt x="17328" y="732"/>
                  </a:lnTo>
                  <a:lnTo>
                    <a:pt x="16962" y="732"/>
                  </a:lnTo>
                  <a:lnTo>
                    <a:pt x="16910" y="750"/>
                  </a:lnTo>
                  <a:lnTo>
                    <a:pt x="16921" y="732"/>
                  </a:lnTo>
                  <a:lnTo>
                    <a:pt x="16962" y="610"/>
                  </a:lnTo>
                  <a:lnTo>
                    <a:pt x="17003" y="447"/>
                  </a:lnTo>
                  <a:lnTo>
                    <a:pt x="16962" y="325"/>
                  </a:lnTo>
                  <a:lnTo>
                    <a:pt x="16921" y="203"/>
                  </a:lnTo>
                  <a:lnTo>
                    <a:pt x="16840" y="81"/>
                  </a:lnTo>
                  <a:lnTo>
                    <a:pt x="16718" y="41"/>
                  </a:lnTo>
                  <a:lnTo>
                    <a:pt x="1655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8" name="Google Shape;1188;p35"/>
            <p:cNvSpPr/>
            <p:nvPr/>
          </p:nvSpPr>
          <p:spPr>
            <a:xfrm>
              <a:off x="4495292" y="1385270"/>
              <a:ext cx="887833" cy="677531"/>
            </a:xfrm>
            <a:custGeom>
              <a:avLst/>
              <a:gdLst/>
              <a:ahLst/>
              <a:cxnLst/>
              <a:rect l="l" t="t" r="r" b="b"/>
              <a:pathLst>
                <a:path w="19403" h="14807" extrusionOk="0">
                  <a:moveTo>
                    <a:pt x="9925" y="1"/>
                  </a:moveTo>
                  <a:lnTo>
                    <a:pt x="9152" y="41"/>
                  </a:lnTo>
                  <a:lnTo>
                    <a:pt x="8379" y="82"/>
                  </a:lnTo>
                  <a:lnTo>
                    <a:pt x="7647" y="204"/>
                  </a:lnTo>
                  <a:lnTo>
                    <a:pt x="6874" y="407"/>
                  </a:lnTo>
                  <a:lnTo>
                    <a:pt x="6142" y="611"/>
                  </a:lnTo>
                  <a:lnTo>
                    <a:pt x="5491" y="814"/>
                  </a:lnTo>
                  <a:lnTo>
                    <a:pt x="4881" y="1058"/>
                  </a:lnTo>
                  <a:lnTo>
                    <a:pt x="4597" y="1221"/>
                  </a:lnTo>
                  <a:lnTo>
                    <a:pt x="4312" y="1424"/>
                  </a:lnTo>
                  <a:lnTo>
                    <a:pt x="4068" y="1668"/>
                  </a:lnTo>
                  <a:lnTo>
                    <a:pt x="3824" y="1912"/>
                  </a:lnTo>
                  <a:lnTo>
                    <a:pt x="3417" y="2441"/>
                  </a:lnTo>
                  <a:lnTo>
                    <a:pt x="3092" y="3011"/>
                  </a:lnTo>
                  <a:lnTo>
                    <a:pt x="2847" y="3621"/>
                  </a:lnTo>
                  <a:lnTo>
                    <a:pt x="2603" y="4231"/>
                  </a:lnTo>
                  <a:lnTo>
                    <a:pt x="2115" y="5777"/>
                  </a:lnTo>
                  <a:lnTo>
                    <a:pt x="1668" y="7282"/>
                  </a:lnTo>
                  <a:lnTo>
                    <a:pt x="1220" y="9112"/>
                  </a:lnTo>
                  <a:lnTo>
                    <a:pt x="773" y="10902"/>
                  </a:lnTo>
                  <a:lnTo>
                    <a:pt x="0" y="14563"/>
                  </a:lnTo>
                  <a:lnTo>
                    <a:pt x="0" y="14644"/>
                  </a:lnTo>
                  <a:lnTo>
                    <a:pt x="41" y="14725"/>
                  </a:lnTo>
                  <a:lnTo>
                    <a:pt x="122" y="14807"/>
                  </a:lnTo>
                  <a:lnTo>
                    <a:pt x="2807" y="14807"/>
                  </a:lnTo>
                  <a:lnTo>
                    <a:pt x="5369" y="14725"/>
                  </a:lnTo>
                  <a:lnTo>
                    <a:pt x="7973" y="14685"/>
                  </a:lnTo>
                  <a:lnTo>
                    <a:pt x="10535" y="14603"/>
                  </a:lnTo>
                  <a:lnTo>
                    <a:pt x="13505" y="14481"/>
                  </a:lnTo>
                  <a:lnTo>
                    <a:pt x="13627" y="14441"/>
                  </a:lnTo>
                  <a:lnTo>
                    <a:pt x="13708" y="14359"/>
                  </a:lnTo>
                  <a:lnTo>
                    <a:pt x="13911" y="13627"/>
                  </a:lnTo>
                  <a:lnTo>
                    <a:pt x="14359" y="11878"/>
                  </a:lnTo>
                  <a:lnTo>
                    <a:pt x="14603" y="11024"/>
                  </a:lnTo>
                  <a:lnTo>
                    <a:pt x="14847" y="10170"/>
                  </a:lnTo>
                  <a:lnTo>
                    <a:pt x="15457" y="10414"/>
                  </a:lnTo>
                  <a:lnTo>
                    <a:pt x="15783" y="10576"/>
                  </a:lnTo>
                  <a:lnTo>
                    <a:pt x="16149" y="10698"/>
                  </a:lnTo>
                  <a:lnTo>
                    <a:pt x="16433" y="10698"/>
                  </a:lnTo>
                  <a:lnTo>
                    <a:pt x="16555" y="10617"/>
                  </a:lnTo>
                  <a:lnTo>
                    <a:pt x="16718" y="10536"/>
                  </a:lnTo>
                  <a:lnTo>
                    <a:pt x="16962" y="10292"/>
                  </a:lnTo>
                  <a:lnTo>
                    <a:pt x="17165" y="10088"/>
                  </a:lnTo>
                  <a:lnTo>
                    <a:pt x="17776" y="9437"/>
                  </a:lnTo>
                  <a:lnTo>
                    <a:pt x="18345" y="8787"/>
                  </a:lnTo>
                  <a:lnTo>
                    <a:pt x="18874" y="8095"/>
                  </a:lnTo>
                  <a:lnTo>
                    <a:pt x="19362" y="7363"/>
                  </a:lnTo>
                  <a:lnTo>
                    <a:pt x="19403" y="7241"/>
                  </a:lnTo>
                  <a:lnTo>
                    <a:pt x="19321" y="7119"/>
                  </a:lnTo>
                  <a:lnTo>
                    <a:pt x="14440" y="2197"/>
                  </a:lnTo>
                  <a:lnTo>
                    <a:pt x="13952" y="1709"/>
                  </a:lnTo>
                  <a:lnTo>
                    <a:pt x="13423" y="1180"/>
                  </a:lnTo>
                  <a:lnTo>
                    <a:pt x="12854" y="733"/>
                  </a:lnTo>
                  <a:lnTo>
                    <a:pt x="12528" y="529"/>
                  </a:lnTo>
                  <a:lnTo>
                    <a:pt x="12203" y="367"/>
                  </a:lnTo>
                  <a:lnTo>
                    <a:pt x="11837" y="245"/>
                  </a:lnTo>
                  <a:lnTo>
                    <a:pt x="11471" y="123"/>
                  </a:lnTo>
                  <a:lnTo>
                    <a:pt x="11105" y="82"/>
                  </a:lnTo>
                  <a:lnTo>
                    <a:pt x="10698" y="41"/>
                  </a:lnTo>
                  <a:lnTo>
                    <a:pt x="992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9" name="Google Shape;1189;p35"/>
            <p:cNvSpPr/>
            <p:nvPr/>
          </p:nvSpPr>
          <p:spPr>
            <a:xfrm>
              <a:off x="3099332" y="1846884"/>
              <a:ext cx="2414028" cy="2473605"/>
            </a:xfrm>
            <a:custGeom>
              <a:avLst/>
              <a:gdLst/>
              <a:ahLst/>
              <a:cxnLst/>
              <a:rect l="l" t="t" r="r" b="b"/>
              <a:pathLst>
                <a:path w="52757" h="54059" extrusionOk="0">
                  <a:moveTo>
                    <a:pt x="49584" y="0"/>
                  </a:moveTo>
                  <a:lnTo>
                    <a:pt x="44418" y="82"/>
                  </a:lnTo>
                  <a:lnTo>
                    <a:pt x="39253" y="163"/>
                  </a:lnTo>
                  <a:lnTo>
                    <a:pt x="34087" y="285"/>
                  </a:lnTo>
                  <a:lnTo>
                    <a:pt x="28921" y="448"/>
                  </a:lnTo>
                  <a:lnTo>
                    <a:pt x="23755" y="651"/>
                  </a:lnTo>
                  <a:lnTo>
                    <a:pt x="18589" y="895"/>
                  </a:lnTo>
                  <a:lnTo>
                    <a:pt x="13423" y="1180"/>
                  </a:lnTo>
                  <a:lnTo>
                    <a:pt x="8257" y="1505"/>
                  </a:lnTo>
                  <a:lnTo>
                    <a:pt x="7810" y="2278"/>
                  </a:lnTo>
                  <a:lnTo>
                    <a:pt x="7484" y="3132"/>
                  </a:lnTo>
                  <a:lnTo>
                    <a:pt x="7322" y="3539"/>
                  </a:lnTo>
                  <a:lnTo>
                    <a:pt x="7200" y="3986"/>
                  </a:lnTo>
                  <a:lnTo>
                    <a:pt x="7118" y="4434"/>
                  </a:lnTo>
                  <a:lnTo>
                    <a:pt x="7037" y="4881"/>
                  </a:lnTo>
                  <a:lnTo>
                    <a:pt x="6915" y="6305"/>
                  </a:lnTo>
                  <a:lnTo>
                    <a:pt x="6793" y="7688"/>
                  </a:lnTo>
                  <a:lnTo>
                    <a:pt x="6590" y="10535"/>
                  </a:lnTo>
                  <a:lnTo>
                    <a:pt x="6427" y="13342"/>
                  </a:lnTo>
                  <a:lnTo>
                    <a:pt x="6264" y="16189"/>
                  </a:lnTo>
                  <a:lnTo>
                    <a:pt x="6101" y="17938"/>
                  </a:lnTo>
                  <a:lnTo>
                    <a:pt x="6020" y="18793"/>
                  </a:lnTo>
                  <a:lnTo>
                    <a:pt x="5857" y="19687"/>
                  </a:lnTo>
                  <a:lnTo>
                    <a:pt x="5695" y="20542"/>
                  </a:lnTo>
                  <a:lnTo>
                    <a:pt x="5491" y="21396"/>
                  </a:lnTo>
                  <a:lnTo>
                    <a:pt x="5247" y="22250"/>
                  </a:lnTo>
                  <a:lnTo>
                    <a:pt x="4963" y="23064"/>
                  </a:lnTo>
                  <a:lnTo>
                    <a:pt x="4678" y="23877"/>
                  </a:lnTo>
                  <a:lnTo>
                    <a:pt x="4312" y="24650"/>
                  </a:lnTo>
                  <a:lnTo>
                    <a:pt x="3905" y="25423"/>
                  </a:lnTo>
                  <a:lnTo>
                    <a:pt x="3458" y="26155"/>
                  </a:lnTo>
                  <a:lnTo>
                    <a:pt x="2969" y="26846"/>
                  </a:lnTo>
                  <a:lnTo>
                    <a:pt x="2441" y="27457"/>
                  </a:lnTo>
                  <a:lnTo>
                    <a:pt x="1830" y="28067"/>
                  </a:lnTo>
                  <a:lnTo>
                    <a:pt x="1180" y="28636"/>
                  </a:lnTo>
                  <a:lnTo>
                    <a:pt x="895" y="28840"/>
                  </a:lnTo>
                  <a:lnTo>
                    <a:pt x="651" y="29124"/>
                  </a:lnTo>
                  <a:lnTo>
                    <a:pt x="407" y="29368"/>
                  </a:lnTo>
                  <a:lnTo>
                    <a:pt x="203" y="29653"/>
                  </a:lnTo>
                  <a:lnTo>
                    <a:pt x="41" y="29978"/>
                  </a:lnTo>
                  <a:lnTo>
                    <a:pt x="0" y="30263"/>
                  </a:lnTo>
                  <a:lnTo>
                    <a:pt x="0" y="30385"/>
                  </a:lnTo>
                  <a:lnTo>
                    <a:pt x="41" y="30548"/>
                  </a:lnTo>
                  <a:lnTo>
                    <a:pt x="81" y="30670"/>
                  </a:lnTo>
                  <a:lnTo>
                    <a:pt x="163" y="30792"/>
                  </a:lnTo>
                  <a:lnTo>
                    <a:pt x="285" y="30914"/>
                  </a:lnTo>
                  <a:lnTo>
                    <a:pt x="407" y="30995"/>
                  </a:lnTo>
                  <a:lnTo>
                    <a:pt x="732" y="31077"/>
                  </a:lnTo>
                  <a:lnTo>
                    <a:pt x="1058" y="31117"/>
                  </a:lnTo>
                  <a:lnTo>
                    <a:pt x="1342" y="31117"/>
                  </a:lnTo>
                  <a:lnTo>
                    <a:pt x="2400" y="31077"/>
                  </a:lnTo>
                  <a:lnTo>
                    <a:pt x="3458" y="31036"/>
                  </a:lnTo>
                  <a:lnTo>
                    <a:pt x="4515" y="30914"/>
                  </a:lnTo>
                  <a:lnTo>
                    <a:pt x="5532" y="30751"/>
                  </a:lnTo>
                  <a:lnTo>
                    <a:pt x="5532" y="31524"/>
                  </a:lnTo>
                  <a:lnTo>
                    <a:pt x="5532" y="33233"/>
                  </a:lnTo>
                  <a:lnTo>
                    <a:pt x="5451" y="36161"/>
                  </a:lnTo>
                  <a:lnTo>
                    <a:pt x="5491" y="36893"/>
                  </a:lnTo>
                  <a:lnTo>
                    <a:pt x="5573" y="37626"/>
                  </a:lnTo>
                  <a:lnTo>
                    <a:pt x="5695" y="38317"/>
                  </a:lnTo>
                  <a:lnTo>
                    <a:pt x="5939" y="39049"/>
                  </a:lnTo>
                  <a:lnTo>
                    <a:pt x="6223" y="39700"/>
                  </a:lnTo>
                  <a:lnTo>
                    <a:pt x="6590" y="40351"/>
                  </a:lnTo>
                  <a:lnTo>
                    <a:pt x="6996" y="40961"/>
                  </a:lnTo>
                  <a:lnTo>
                    <a:pt x="7484" y="41530"/>
                  </a:lnTo>
                  <a:lnTo>
                    <a:pt x="8135" y="42100"/>
                  </a:lnTo>
                  <a:lnTo>
                    <a:pt x="8827" y="42629"/>
                  </a:lnTo>
                  <a:lnTo>
                    <a:pt x="9559" y="43076"/>
                  </a:lnTo>
                  <a:lnTo>
                    <a:pt x="10332" y="43483"/>
                  </a:lnTo>
                  <a:lnTo>
                    <a:pt x="11105" y="43768"/>
                  </a:lnTo>
                  <a:lnTo>
                    <a:pt x="11959" y="44052"/>
                  </a:lnTo>
                  <a:lnTo>
                    <a:pt x="12813" y="44256"/>
                  </a:lnTo>
                  <a:lnTo>
                    <a:pt x="13667" y="44418"/>
                  </a:lnTo>
                  <a:lnTo>
                    <a:pt x="14521" y="44500"/>
                  </a:lnTo>
                  <a:lnTo>
                    <a:pt x="15376" y="44581"/>
                  </a:lnTo>
                  <a:lnTo>
                    <a:pt x="16230" y="44622"/>
                  </a:lnTo>
                  <a:lnTo>
                    <a:pt x="17125" y="44622"/>
                  </a:lnTo>
                  <a:lnTo>
                    <a:pt x="18833" y="44540"/>
                  </a:lnTo>
                  <a:lnTo>
                    <a:pt x="20582" y="44418"/>
                  </a:lnTo>
                  <a:lnTo>
                    <a:pt x="20582" y="44418"/>
                  </a:lnTo>
                  <a:lnTo>
                    <a:pt x="20501" y="44459"/>
                  </a:lnTo>
                  <a:lnTo>
                    <a:pt x="20460" y="44540"/>
                  </a:lnTo>
                  <a:lnTo>
                    <a:pt x="20379" y="44825"/>
                  </a:lnTo>
                  <a:lnTo>
                    <a:pt x="20297" y="45273"/>
                  </a:lnTo>
                  <a:lnTo>
                    <a:pt x="20257" y="45842"/>
                  </a:lnTo>
                  <a:lnTo>
                    <a:pt x="20216" y="47306"/>
                  </a:lnTo>
                  <a:lnTo>
                    <a:pt x="20216" y="49015"/>
                  </a:lnTo>
                  <a:lnTo>
                    <a:pt x="20297" y="52269"/>
                  </a:lnTo>
                  <a:lnTo>
                    <a:pt x="20379" y="54059"/>
                  </a:lnTo>
                  <a:lnTo>
                    <a:pt x="48079" y="52920"/>
                  </a:lnTo>
                  <a:lnTo>
                    <a:pt x="47998" y="51252"/>
                  </a:lnTo>
                  <a:lnTo>
                    <a:pt x="47998" y="49584"/>
                  </a:lnTo>
                  <a:lnTo>
                    <a:pt x="47998" y="47917"/>
                  </a:lnTo>
                  <a:lnTo>
                    <a:pt x="48039" y="46249"/>
                  </a:lnTo>
                  <a:lnTo>
                    <a:pt x="48079" y="44540"/>
                  </a:lnTo>
                  <a:lnTo>
                    <a:pt x="48161" y="42873"/>
                  </a:lnTo>
                  <a:lnTo>
                    <a:pt x="48283" y="41205"/>
                  </a:lnTo>
                  <a:lnTo>
                    <a:pt x="48445" y="39537"/>
                  </a:lnTo>
                  <a:lnTo>
                    <a:pt x="48730" y="36243"/>
                  </a:lnTo>
                  <a:lnTo>
                    <a:pt x="48893" y="34575"/>
                  </a:lnTo>
                  <a:lnTo>
                    <a:pt x="49137" y="32866"/>
                  </a:lnTo>
                  <a:lnTo>
                    <a:pt x="49381" y="31199"/>
                  </a:lnTo>
                  <a:lnTo>
                    <a:pt x="49666" y="29531"/>
                  </a:lnTo>
                  <a:lnTo>
                    <a:pt x="50072" y="27904"/>
                  </a:lnTo>
                  <a:lnTo>
                    <a:pt x="50276" y="27090"/>
                  </a:lnTo>
                  <a:lnTo>
                    <a:pt x="50520" y="26318"/>
                  </a:lnTo>
                  <a:lnTo>
                    <a:pt x="50967" y="24935"/>
                  </a:lnTo>
                  <a:lnTo>
                    <a:pt x="51374" y="23592"/>
                  </a:lnTo>
                  <a:lnTo>
                    <a:pt x="51740" y="22250"/>
                  </a:lnTo>
                  <a:lnTo>
                    <a:pt x="52066" y="20908"/>
                  </a:lnTo>
                  <a:lnTo>
                    <a:pt x="52350" y="19525"/>
                  </a:lnTo>
                  <a:lnTo>
                    <a:pt x="52554" y="18142"/>
                  </a:lnTo>
                  <a:lnTo>
                    <a:pt x="52676" y="16718"/>
                  </a:lnTo>
                  <a:lnTo>
                    <a:pt x="52757" y="15254"/>
                  </a:lnTo>
                  <a:lnTo>
                    <a:pt x="52716" y="13749"/>
                  </a:lnTo>
                  <a:lnTo>
                    <a:pt x="52676" y="12203"/>
                  </a:lnTo>
                  <a:lnTo>
                    <a:pt x="52554" y="10739"/>
                  </a:lnTo>
                  <a:lnTo>
                    <a:pt x="52350" y="9234"/>
                  </a:lnTo>
                  <a:lnTo>
                    <a:pt x="52106" y="7729"/>
                  </a:lnTo>
                  <a:lnTo>
                    <a:pt x="51781" y="6264"/>
                  </a:lnTo>
                  <a:lnTo>
                    <a:pt x="51415" y="4800"/>
                  </a:lnTo>
                  <a:lnTo>
                    <a:pt x="51008" y="3336"/>
                  </a:lnTo>
                  <a:lnTo>
                    <a:pt x="50683" y="2481"/>
                  </a:lnTo>
                  <a:lnTo>
                    <a:pt x="50357" y="1627"/>
                  </a:lnTo>
                  <a:lnTo>
                    <a:pt x="49991" y="814"/>
                  </a:lnTo>
                  <a:lnTo>
                    <a:pt x="4958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0" name="Google Shape;1190;p35"/>
            <p:cNvSpPr/>
            <p:nvPr/>
          </p:nvSpPr>
          <p:spPr>
            <a:xfrm>
              <a:off x="3089997" y="1837549"/>
              <a:ext cx="2430821" cy="2492274"/>
            </a:xfrm>
            <a:custGeom>
              <a:avLst/>
              <a:gdLst/>
              <a:ahLst/>
              <a:cxnLst/>
              <a:rect l="l" t="t" r="r" b="b"/>
              <a:pathLst>
                <a:path w="53124" h="54467" extrusionOk="0">
                  <a:moveTo>
                    <a:pt x="49667" y="410"/>
                  </a:moveTo>
                  <a:lnTo>
                    <a:pt x="49910" y="896"/>
                  </a:lnTo>
                  <a:lnTo>
                    <a:pt x="50195" y="1465"/>
                  </a:lnTo>
                  <a:lnTo>
                    <a:pt x="50480" y="2075"/>
                  </a:lnTo>
                  <a:lnTo>
                    <a:pt x="50683" y="2685"/>
                  </a:lnTo>
                  <a:lnTo>
                    <a:pt x="51090" y="3906"/>
                  </a:lnTo>
                  <a:lnTo>
                    <a:pt x="51456" y="5167"/>
                  </a:lnTo>
                  <a:lnTo>
                    <a:pt x="51781" y="6468"/>
                  </a:lnTo>
                  <a:lnTo>
                    <a:pt x="52066" y="7770"/>
                  </a:lnTo>
                  <a:lnTo>
                    <a:pt x="52310" y="9112"/>
                  </a:lnTo>
                  <a:lnTo>
                    <a:pt x="52473" y="10455"/>
                  </a:lnTo>
                  <a:lnTo>
                    <a:pt x="52636" y="11756"/>
                  </a:lnTo>
                  <a:lnTo>
                    <a:pt x="52717" y="13058"/>
                  </a:lnTo>
                  <a:lnTo>
                    <a:pt x="52758" y="14359"/>
                  </a:lnTo>
                  <a:lnTo>
                    <a:pt x="52758" y="15661"/>
                  </a:lnTo>
                  <a:lnTo>
                    <a:pt x="52676" y="16963"/>
                  </a:lnTo>
                  <a:lnTo>
                    <a:pt x="52554" y="18264"/>
                  </a:lnTo>
                  <a:lnTo>
                    <a:pt x="52392" y="19566"/>
                  </a:lnTo>
                  <a:lnTo>
                    <a:pt x="52147" y="20868"/>
                  </a:lnTo>
                  <a:lnTo>
                    <a:pt x="51863" y="22088"/>
                  </a:lnTo>
                  <a:lnTo>
                    <a:pt x="51537" y="23308"/>
                  </a:lnTo>
                  <a:lnTo>
                    <a:pt x="51171" y="24488"/>
                  </a:lnTo>
                  <a:lnTo>
                    <a:pt x="50805" y="25667"/>
                  </a:lnTo>
                  <a:lnTo>
                    <a:pt x="50439" y="26888"/>
                  </a:lnTo>
                  <a:lnTo>
                    <a:pt x="50073" y="28067"/>
                  </a:lnTo>
                  <a:lnTo>
                    <a:pt x="49788" y="29288"/>
                  </a:lnTo>
                  <a:lnTo>
                    <a:pt x="49544" y="30508"/>
                  </a:lnTo>
                  <a:lnTo>
                    <a:pt x="49300" y="31769"/>
                  </a:lnTo>
                  <a:lnTo>
                    <a:pt x="49137" y="33030"/>
                  </a:lnTo>
                  <a:lnTo>
                    <a:pt x="48812" y="35552"/>
                  </a:lnTo>
                  <a:lnTo>
                    <a:pt x="48568" y="38074"/>
                  </a:lnTo>
                  <a:lnTo>
                    <a:pt x="48365" y="40596"/>
                  </a:lnTo>
                  <a:lnTo>
                    <a:pt x="48161" y="43402"/>
                  </a:lnTo>
                  <a:lnTo>
                    <a:pt x="48039" y="46168"/>
                  </a:lnTo>
                  <a:lnTo>
                    <a:pt x="47999" y="48934"/>
                  </a:lnTo>
                  <a:lnTo>
                    <a:pt x="48039" y="51741"/>
                  </a:lnTo>
                  <a:lnTo>
                    <a:pt x="48074" y="52929"/>
                  </a:lnTo>
                  <a:lnTo>
                    <a:pt x="48074" y="52929"/>
                  </a:lnTo>
                  <a:lnTo>
                    <a:pt x="37504" y="53368"/>
                  </a:lnTo>
                  <a:lnTo>
                    <a:pt x="26684" y="53815"/>
                  </a:lnTo>
                  <a:lnTo>
                    <a:pt x="20778" y="54052"/>
                  </a:lnTo>
                  <a:lnTo>
                    <a:pt x="20778" y="54052"/>
                  </a:lnTo>
                  <a:lnTo>
                    <a:pt x="20623" y="50073"/>
                  </a:lnTo>
                  <a:lnTo>
                    <a:pt x="20583" y="47999"/>
                  </a:lnTo>
                  <a:lnTo>
                    <a:pt x="20583" y="46941"/>
                  </a:lnTo>
                  <a:lnTo>
                    <a:pt x="20664" y="45924"/>
                  </a:lnTo>
                  <a:lnTo>
                    <a:pt x="20705" y="45517"/>
                  </a:lnTo>
                  <a:lnTo>
                    <a:pt x="20745" y="45111"/>
                  </a:lnTo>
                  <a:lnTo>
                    <a:pt x="20827" y="44826"/>
                  </a:lnTo>
                  <a:lnTo>
                    <a:pt x="20827" y="44785"/>
                  </a:lnTo>
                  <a:lnTo>
                    <a:pt x="20868" y="44785"/>
                  </a:lnTo>
                  <a:lnTo>
                    <a:pt x="20908" y="44744"/>
                  </a:lnTo>
                  <a:lnTo>
                    <a:pt x="20949" y="44663"/>
                  </a:lnTo>
                  <a:lnTo>
                    <a:pt x="20949" y="44582"/>
                  </a:lnTo>
                  <a:lnTo>
                    <a:pt x="20949" y="44541"/>
                  </a:lnTo>
                  <a:lnTo>
                    <a:pt x="20908" y="44460"/>
                  </a:lnTo>
                  <a:lnTo>
                    <a:pt x="20868" y="44419"/>
                  </a:lnTo>
                  <a:lnTo>
                    <a:pt x="20786" y="44419"/>
                  </a:lnTo>
                  <a:lnTo>
                    <a:pt x="18874" y="44541"/>
                  </a:lnTo>
                  <a:lnTo>
                    <a:pt x="17939" y="44582"/>
                  </a:lnTo>
                  <a:lnTo>
                    <a:pt x="17003" y="44622"/>
                  </a:lnTo>
                  <a:lnTo>
                    <a:pt x="16027" y="44622"/>
                  </a:lnTo>
                  <a:lnTo>
                    <a:pt x="15092" y="44541"/>
                  </a:lnTo>
                  <a:lnTo>
                    <a:pt x="14156" y="44460"/>
                  </a:lnTo>
                  <a:lnTo>
                    <a:pt x="13220" y="44297"/>
                  </a:lnTo>
                  <a:lnTo>
                    <a:pt x="12407" y="44134"/>
                  </a:lnTo>
                  <a:lnTo>
                    <a:pt x="11634" y="43890"/>
                  </a:lnTo>
                  <a:lnTo>
                    <a:pt x="10861" y="43606"/>
                  </a:lnTo>
                  <a:lnTo>
                    <a:pt x="10129" y="43280"/>
                  </a:lnTo>
                  <a:lnTo>
                    <a:pt x="9438" y="42873"/>
                  </a:lnTo>
                  <a:lnTo>
                    <a:pt x="8746" y="42385"/>
                  </a:lnTo>
                  <a:lnTo>
                    <a:pt x="8136" y="41856"/>
                  </a:lnTo>
                  <a:lnTo>
                    <a:pt x="7566" y="41287"/>
                  </a:lnTo>
                  <a:lnTo>
                    <a:pt x="7322" y="40962"/>
                  </a:lnTo>
                  <a:lnTo>
                    <a:pt x="7078" y="40636"/>
                  </a:lnTo>
                  <a:lnTo>
                    <a:pt x="6672" y="39904"/>
                  </a:lnTo>
                  <a:lnTo>
                    <a:pt x="6346" y="39172"/>
                  </a:lnTo>
                  <a:lnTo>
                    <a:pt x="6061" y="38399"/>
                  </a:lnTo>
                  <a:lnTo>
                    <a:pt x="5980" y="37830"/>
                  </a:lnTo>
                  <a:lnTo>
                    <a:pt x="5899" y="37219"/>
                  </a:lnTo>
                  <a:lnTo>
                    <a:pt x="5858" y="36650"/>
                  </a:lnTo>
                  <a:lnTo>
                    <a:pt x="5858" y="36040"/>
                  </a:lnTo>
                  <a:lnTo>
                    <a:pt x="5939" y="32379"/>
                  </a:lnTo>
                  <a:lnTo>
                    <a:pt x="5939" y="31728"/>
                  </a:lnTo>
                  <a:lnTo>
                    <a:pt x="5939" y="31077"/>
                  </a:lnTo>
                  <a:lnTo>
                    <a:pt x="5939" y="30955"/>
                  </a:lnTo>
                  <a:lnTo>
                    <a:pt x="5899" y="30833"/>
                  </a:lnTo>
                  <a:lnTo>
                    <a:pt x="5817" y="30793"/>
                  </a:lnTo>
                  <a:lnTo>
                    <a:pt x="5451" y="30793"/>
                  </a:lnTo>
                  <a:lnTo>
                    <a:pt x="5207" y="30833"/>
                  </a:lnTo>
                  <a:lnTo>
                    <a:pt x="4719" y="30915"/>
                  </a:lnTo>
                  <a:lnTo>
                    <a:pt x="3702" y="31037"/>
                  </a:lnTo>
                  <a:lnTo>
                    <a:pt x="2726" y="31077"/>
                  </a:lnTo>
                  <a:lnTo>
                    <a:pt x="1790" y="31118"/>
                  </a:lnTo>
                  <a:lnTo>
                    <a:pt x="977" y="31118"/>
                  </a:lnTo>
                  <a:lnTo>
                    <a:pt x="814" y="31037"/>
                  </a:lnTo>
                  <a:lnTo>
                    <a:pt x="611" y="30955"/>
                  </a:lnTo>
                  <a:lnTo>
                    <a:pt x="489" y="30833"/>
                  </a:lnTo>
                  <a:lnTo>
                    <a:pt x="407" y="30671"/>
                  </a:lnTo>
                  <a:lnTo>
                    <a:pt x="367" y="30467"/>
                  </a:lnTo>
                  <a:lnTo>
                    <a:pt x="407" y="30304"/>
                  </a:lnTo>
                  <a:lnTo>
                    <a:pt x="448" y="30142"/>
                  </a:lnTo>
                  <a:lnTo>
                    <a:pt x="529" y="29979"/>
                  </a:lnTo>
                  <a:lnTo>
                    <a:pt x="774" y="29654"/>
                  </a:lnTo>
                  <a:lnTo>
                    <a:pt x="1018" y="29410"/>
                  </a:lnTo>
                  <a:lnTo>
                    <a:pt x="1262" y="29166"/>
                  </a:lnTo>
                  <a:lnTo>
                    <a:pt x="1546" y="28921"/>
                  </a:lnTo>
                  <a:lnTo>
                    <a:pt x="2116" y="28474"/>
                  </a:lnTo>
                  <a:lnTo>
                    <a:pt x="2645" y="27945"/>
                  </a:lnTo>
                  <a:lnTo>
                    <a:pt x="3133" y="27416"/>
                  </a:lnTo>
                  <a:lnTo>
                    <a:pt x="3580" y="26847"/>
                  </a:lnTo>
                  <a:lnTo>
                    <a:pt x="3987" y="26237"/>
                  </a:lnTo>
                  <a:lnTo>
                    <a:pt x="4353" y="25627"/>
                  </a:lnTo>
                  <a:lnTo>
                    <a:pt x="4678" y="24976"/>
                  </a:lnTo>
                  <a:lnTo>
                    <a:pt x="5004" y="24325"/>
                  </a:lnTo>
                  <a:lnTo>
                    <a:pt x="5248" y="23674"/>
                  </a:lnTo>
                  <a:lnTo>
                    <a:pt x="5492" y="22983"/>
                  </a:lnTo>
                  <a:lnTo>
                    <a:pt x="5736" y="22251"/>
                  </a:lnTo>
                  <a:lnTo>
                    <a:pt x="5899" y="21559"/>
                  </a:lnTo>
                  <a:lnTo>
                    <a:pt x="6061" y="20868"/>
                  </a:lnTo>
                  <a:lnTo>
                    <a:pt x="6346" y="19403"/>
                  </a:lnTo>
                  <a:lnTo>
                    <a:pt x="6550" y="17980"/>
                  </a:lnTo>
                  <a:lnTo>
                    <a:pt x="6712" y="16190"/>
                  </a:lnTo>
                  <a:lnTo>
                    <a:pt x="6794" y="14400"/>
                  </a:lnTo>
                  <a:lnTo>
                    <a:pt x="6997" y="10780"/>
                  </a:lnTo>
                  <a:lnTo>
                    <a:pt x="7119" y="8868"/>
                  </a:lnTo>
                  <a:lnTo>
                    <a:pt x="7282" y="6916"/>
                  </a:lnTo>
                  <a:lnTo>
                    <a:pt x="7363" y="6021"/>
                  </a:lnTo>
                  <a:lnTo>
                    <a:pt x="7444" y="5126"/>
                  </a:lnTo>
                  <a:lnTo>
                    <a:pt x="7607" y="4231"/>
                  </a:lnTo>
                  <a:lnTo>
                    <a:pt x="7729" y="3784"/>
                  </a:lnTo>
                  <a:lnTo>
                    <a:pt x="7892" y="3336"/>
                  </a:lnTo>
                  <a:lnTo>
                    <a:pt x="8217" y="2563"/>
                  </a:lnTo>
                  <a:lnTo>
                    <a:pt x="8600" y="1903"/>
                  </a:lnTo>
                  <a:lnTo>
                    <a:pt x="8600" y="1903"/>
                  </a:lnTo>
                  <a:lnTo>
                    <a:pt x="12488" y="1628"/>
                  </a:lnTo>
                  <a:lnTo>
                    <a:pt x="16515" y="1424"/>
                  </a:lnTo>
                  <a:lnTo>
                    <a:pt x="20542" y="1221"/>
                  </a:lnTo>
                  <a:lnTo>
                    <a:pt x="24569" y="1018"/>
                  </a:lnTo>
                  <a:lnTo>
                    <a:pt x="32623" y="733"/>
                  </a:lnTo>
                  <a:lnTo>
                    <a:pt x="40717" y="570"/>
                  </a:lnTo>
                  <a:lnTo>
                    <a:pt x="49667" y="410"/>
                  </a:lnTo>
                  <a:close/>
                  <a:moveTo>
                    <a:pt x="49788" y="1"/>
                  </a:moveTo>
                  <a:lnTo>
                    <a:pt x="41287" y="123"/>
                  </a:lnTo>
                  <a:lnTo>
                    <a:pt x="32826" y="326"/>
                  </a:lnTo>
                  <a:lnTo>
                    <a:pt x="28596" y="489"/>
                  </a:lnTo>
                  <a:lnTo>
                    <a:pt x="24366" y="652"/>
                  </a:lnTo>
                  <a:lnTo>
                    <a:pt x="20095" y="814"/>
                  </a:lnTo>
                  <a:lnTo>
                    <a:pt x="15864" y="1058"/>
                  </a:lnTo>
                  <a:lnTo>
                    <a:pt x="11634" y="1302"/>
                  </a:lnTo>
                  <a:lnTo>
                    <a:pt x="9560" y="1424"/>
                  </a:lnTo>
                  <a:lnTo>
                    <a:pt x="9031" y="1465"/>
                  </a:lnTo>
                  <a:lnTo>
                    <a:pt x="8746" y="1465"/>
                  </a:lnTo>
                  <a:lnTo>
                    <a:pt x="8461" y="1506"/>
                  </a:lnTo>
                  <a:lnTo>
                    <a:pt x="8339" y="1587"/>
                  </a:lnTo>
                  <a:lnTo>
                    <a:pt x="8217" y="1750"/>
                  </a:lnTo>
                  <a:lnTo>
                    <a:pt x="8014" y="2075"/>
                  </a:lnTo>
                  <a:lnTo>
                    <a:pt x="7810" y="2482"/>
                  </a:lnTo>
                  <a:lnTo>
                    <a:pt x="7648" y="2889"/>
                  </a:lnTo>
                  <a:lnTo>
                    <a:pt x="7322" y="3743"/>
                  </a:lnTo>
                  <a:lnTo>
                    <a:pt x="7119" y="4597"/>
                  </a:lnTo>
                  <a:lnTo>
                    <a:pt x="6997" y="5492"/>
                  </a:lnTo>
                  <a:lnTo>
                    <a:pt x="6794" y="7607"/>
                  </a:lnTo>
                  <a:lnTo>
                    <a:pt x="6672" y="9722"/>
                  </a:lnTo>
                  <a:lnTo>
                    <a:pt x="6468" y="13709"/>
                  </a:lnTo>
                  <a:lnTo>
                    <a:pt x="6346" y="15702"/>
                  </a:lnTo>
                  <a:lnTo>
                    <a:pt x="6183" y="17654"/>
                  </a:lnTo>
                  <a:lnTo>
                    <a:pt x="5980" y="19281"/>
                  </a:lnTo>
                  <a:lnTo>
                    <a:pt x="5817" y="20054"/>
                  </a:lnTo>
                  <a:lnTo>
                    <a:pt x="5655" y="20868"/>
                  </a:lnTo>
                  <a:lnTo>
                    <a:pt x="5492" y="21640"/>
                  </a:lnTo>
                  <a:lnTo>
                    <a:pt x="5248" y="22413"/>
                  </a:lnTo>
                  <a:lnTo>
                    <a:pt x="5004" y="23186"/>
                  </a:lnTo>
                  <a:lnTo>
                    <a:pt x="4719" y="23918"/>
                  </a:lnTo>
                  <a:lnTo>
                    <a:pt x="4394" y="24651"/>
                  </a:lnTo>
                  <a:lnTo>
                    <a:pt x="4068" y="25342"/>
                  </a:lnTo>
                  <a:lnTo>
                    <a:pt x="3662" y="25993"/>
                  </a:lnTo>
                  <a:lnTo>
                    <a:pt x="3214" y="26644"/>
                  </a:lnTo>
                  <a:lnTo>
                    <a:pt x="2726" y="27254"/>
                  </a:lnTo>
                  <a:lnTo>
                    <a:pt x="2197" y="27864"/>
                  </a:lnTo>
                  <a:lnTo>
                    <a:pt x="1587" y="28393"/>
                  </a:lnTo>
                  <a:lnTo>
                    <a:pt x="977" y="28881"/>
                  </a:lnTo>
                  <a:lnTo>
                    <a:pt x="774" y="29125"/>
                  </a:lnTo>
                  <a:lnTo>
                    <a:pt x="529" y="29369"/>
                  </a:lnTo>
                  <a:lnTo>
                    <a:pt x="285" y="29654"/>
                  </a:lnTo>
                  <a:lnTo>
                    <a:pt x="123" y="29938"/>
                  </a:lnTo>
                  <a:lnTo>
                    <a:pt x="1" y="30264"/>
                  </a:lnTo>
                  <a:lnTo>
                    <a:pt x="1" y="30427"/>
                  </a:lnTo>
                  <a:lnTo>
                    <a:pt x="1" y="30589"/>
                  </a:lnTo>
                  <a:lnTo>
                    <a:pt x="1" y="30752"/>
                  </a:lnTo>
                  <a:lnTo>
                    <a:pt x="82" y="30915"/>
                  </a:lnTo>
                  <a:lnTo>
                    <a:pt x="163" y="31037"/>
                  </a:lnTo>
                  <a:lnTo>
                    <a:pt x="285" y="31199"/>
                  </a:lnTo>
                  <a:lnTo>
                    <a:pt x="448" y="31321"/>
                  </a:lnTo>
                  <a:lnTo>
                    <a:pt x="611" y="31403"/>
                  </a:lnTo>
                  <a:lnTo>
                    <a:pt x="814" y="31484"/>
                  </a:lnTo>
                  <a:lnTo>
                    <a:pt x="977" y="31484"/>
                  </a:lnTo>
                  <a:lnTo>
                    <a:pt x="1384" y="31525"/>
                  </a:lnTo>
                  <a:lnTo>
                    <a:pt x="1790" y="31525"/>
                  </a:lnTo>
                  <a:lnTo>
                    <a:pt x="2807" y="31484"/>
                  </a:lnTo>
                  <a:lnTo>
                    <a:pt x="3824" y="31403"/>
                  </a:lnTo>
                  <a:lnTo>
                    <a:pt x="4800" y="31321"/>
                  </a:lnTo>
                  <a:lnTo>
                    <a:pt x="5565" y="31199"/>
                  </a:lnTo>
                  <a:lnTo>
                    <a:pt x="5565" y="31199"/>
                  </a:lnTo>
                  <a:lnTo>
                    <a:pt x="5573" y="31240"/>
                  </a:lnTo>
                  <a:lnTo>
                    <a:pt x="5573" y="31850"/>
                  </a:lnTo>
                  <a:lnTo>
                    <a:pt x="5533" y="33640"/>
                  </a:lnTo>
                  <a:lnTo>
                    <a:pt x="5492" y="35186"/>
                  </a:lnTo>
                  <a:lnTo>
                    <a:pt x="5451" y="36731"/>
                  </a:lnTo>
                  <a:lnTo>
                    <a:pt x="5492" y="37504"/>
                  </a:lnTo>
                  <a:lnTo>
                    <a:pt x="5614" y="38236"/>
                  </a:lnTo>
                  <a:lnTo>
                    <a:pt x="5817" y="38928"/>
                  </a:lnTo>
                  <a:lnTo>
                    <a:pt x="6061" y="39619"/>
                  </a:lnTo>
                  <a:lnTo>
                    <a:pt x="6387" y="40270"/>
                  </a:lnTo>
                  <a:lnTo>
                    <a:pt x="6794" y="40921"/>
                  </a:lnTo>
                  <a:lnTo>
                    <a:pt x="7241" y="41490"/>
                  </a:lnTo>
                  <a:lnTo>
                    <a:pt x="7729" y="42060"/>
                  </a:lnTo>
                  <a:lnTo>
                    <a:pt x="8299" y="42548"/>
                  </a:lnTo>
                  <a:lnTo>
                    <a:pt x="8868" y="42995"/>
                  </a:lnTo>
                  <a:lnTo>
                    <a:pt x="9519" y="43362"/>
                  </a:lnTo>
                  <a:lnTo>
                    <a:pt x="10170" y="43728"/>
                  </a:lnTo>
                  <a:lnTo>
                    <a:pt x="10821" y="44012"/>
                  </a:lnTo>
                  <a:lnTo>
                    <a:pt x="11512" y="44256"/>
                  </a:lnTo>
                  <a:lnTo>
                    <a:pt x="12204" y="44500"/>
                  </a:lnTo>
                  <a:lnTo>
                    <a:pt x="12936" y="44663"/>
                  </a:lnTo>
                  <a:lnTo>
                    <a:pt x="13912" y="44826"/>
                  </a:lnTo>
                  <a:lnTo>
                    <a:pt x="14888" y="44948"/>
                  </a:lnTo>
                  <a:lnTo>
                    <a:pt x="15864" y="44989"/>
                  </a:lnTo>
                  <a:lnTo>
                    <a:pt x="16841" y="45029"/>
                  </a:lnTo>
                  <a:lnTo>
                    <a:pt x="17817" y="44989"/>
                  </a:lnTo>
                  <a:lnTo>
                    <a:pt x="18834" y="44948"/>
                  </a:lnTo>
                  <a:lnTo>
                    <a:pt x="20404" y="44850"/>
                  </a:lnTo>
                  <a:lnTo>
                    <a:pt x="20404" y="44850"/>
                  </a:lnTo>
                  <a:lnTo>
                    <a:pt x="20339" y="45111"/>
                  </a:lnTo>
                  <a:lnTo>
                    <a:pt x="20298" y="45395"/>
                  </a:lnTo>
                  <a:lnTo>
                    <a:pt x="20257" y="45924"/>
                  </a:lnTo>
                  <a:lnTo>
                    <a:pt x="20217" y="46453"/>
                  </a:lnTo>
                  <a:lnTo>
                    <a:pt x="20217" y="47551"/>
                  </a:lnTo>
                  <a:lnTo>
                    <a:pt x="20217" y="50154"/>
                  </a:lnTo>
                  <a:lnTo>
                    <a:pt x="20298" y="52758"/>
                  </a:lnTo>
                  <a:lnTo>
                    <a:pt x="20379" y="54263"/>
                  </a:lnTo>
                  <a:lnTo>
                    <a:pt x="20420" y="54344"/>
                  </a:lnTo>
                  <a:lnTo>
                    <a:pt x="20461" y="54385"/>
                  </a:lnTo>
                  <a:lnTo>
                    <a:pt x="20501" y="54425"/>
                  </a:lnTo>
                  <a:lnTo>
                    <a:pt x="20583" y="54466"/>
                  </a:lnTo>
                  <a:lnTo>
                    <a:pt x="31362" y="54019"/>
                  </a:lnTo>
                  <a:lnTo>
                    <a:pt x="42182" y="53571"/>
                  </a:lnTo>
                  <a:lnTo>
                    <a:pt x="48283" y="53327"/>
                  </a:lnTo>
                  <a:lnTo>
                    <a:pt x="48365" y="53327"/>
                  </a:lnTo>
                  <a:lnTo>
                    <a:pt x="48405" y="53286"/>
                  </a:lnTo>
                  <a:lnTo>
                    <a:pt x="48446" y="53205"/>
                  </a:lnTo>
                  <a:lnTo>
                    <a:pt x="48487" y="53124"/>
                  </a:lnTo>
                  <a:lnTo>
                    <a:pt x="48405" y="50317"/>
                  </a:lnTo>
                  <a:lnTo>
                    <a:pt x="48405" y="47510"/>
                  </a:lnTo>
                  <a:lnTo>
                    <a:pt x="48487" y="44704"/>
                  </a:lnTo>
                  <a:lnTo>
                    <a:pt x="48649" y="41897"/>
                  </a:lnTo>
                  <a:lnTo>
                    <a:pt x="48853" y="39294"/>
                  </a:lnTo>
                  <a:lnTo>
                    <a:pt x="49097" y="36691"/>
                  </a:lnTo>
                  <a:lnTo>
                    <a:pt x="49382" y="34087"/>
                  </a:lnTo>
                  <a:lnTo>
                    <a:pt x="49544" y="32826"/>
                  </a:lnTo>
                  <a:lnTo>
                    <a:pt x="49748" y="31525"/>
                  </a:lnTo>
                  <a:lnTo>
                    <a:pt x="49992" y="30304"/>
                  </a:lnTo>
                  <a:lnTo>
                    <a:pt x="50236" y="29044"/>
                  </a:lnTo>
                  <a:lnTo>
                    <a:pt x="50561" y="27823"/>
                  </a:lnTo>
                  <a:lnTo>
                    <a:pt x="50927" y="26644"/>
                  </a:lnTo>
                  <a:lnTo>
                    <a:pt x="51700" y="24203"/>
                  </a:lnTo>
                  <a:lnTo>
                    <a:pt x="52025" y="22983"/>
                  </a:lnTo>
                  <a:lnTo>
                    <a:pt x="52351" y="21763"/>
                  </a:lnTo>
                  <a:lnTo>
                    <a:pt x="52595" y="20502"/>
                  </a:lnTo>
                  <a:lnTo>
                    <a:pt x="52839" y="19200"/>
                  </a:lnTo>
                  <a:lnTo>
                    <a:pt x="53002" y="17939"/>
                  </a:lnTo>
                  <a:lnTo>
                    <a:pt x="53083" y="16637"/>
                  </a:lnTo>
                  <a:lnTo>
                    <a:pt x="53124" y="15336"/>
                  </a:lnTo>
                  <a:lnTo>
                    <a:pt x="53124" y="14034"/>
                  </a:lnTo>
                  <a:lnTo>
                    <a:pt x="53083" y="12773"/>
                  </a:lnTo>
                  <a:lnTo>
                    <a:pt x="53002" y="11471"/>
                  </a:lnTo>
                  <a:lnTo>
                    <a:pt x="52839" y="10129"/>
                  </a:lnTo>
                  <a:lnTo>
                    <a:pt x="52676" y="8828"/>
                  </a:lnTo>
                  <a:lnTo>
                    <a:pt x="52432" y="7526"/>
                  </a:lnTo>
                  <a:lnTo>
                    <a:pt x="52147" y="6224"/>
                  </a:lnTo>
                  <a:lnTo>
                    <a:pt x="51822" y="4963"/>
                  </a:lnTo>
                  <a:lnTo>
                    <a:pt x="51456" y="3702"/>
                  </a:lnTo>
                  <a:lnTo>
                    <a:pt x="51049" y="2441"/>
                  </a:lnTo>
                  <a:lnTo>
                    <a:pt x="50520" y="1262"/>
                  </a:lnTo>
                  <a:lnTo>
                    <a:pt x="50276" y="652"/>
                  </a:lnTo>
                  <a:lnTo>
                    <a:pt x="49992" y="189"/>
                  </a:lnTo>
                  <a:lnTo>
                    <a:pt x="49992" y="123"/>
                  </a:lnTo>
                  <a:lnTo>
                    <a:pt x="49951" y="82"/>
                  </a:lnTo>
                  <a:lnTo>
                    <a:pt x="49924" y="69"/>
                  </a:lnTo>
                  <a:lnTo>
                    <a:pt x="49910" y="41"/>
                  </a:lnTo>
                  <a:lnTo>
                    <a:pt x="4982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1" name="Google Shape;1191;p35"/>
            <p:cNvSpPr/>
            <p:nvPr/>
          </p:nvSpPr>
          <p:spPr>
            <a:xfrm>
              <a:off x="4891745" y="1063265"/>
              <a:ext cx="454189" cy="517472"/>
            </a:xfrm>
            <a:custGeom>
              <a:avLst/>
              <a:gdLst/>
              <a:ahLst/>
              <a:cxnLst/>
              <a:rect l="l" t="t" r="r" b="b"/>
              <a:pathLst>
                <a:path w="9926" h="11309" extrusionOk="0">
                  <a:moveTo>
                    <a:pt x="5410" y="1"/>
                  </a:moveTo>
                  <a:lnTo>
                    <a:pt x="4841" y="41"/>
                  </a:lnTo>
                  <a:lnTo>
                    <a:pt x="4271" y="123"/>
                  </a:lnTo>
                  <a:lnTo>
                    <a:pt x="3783" y="285"/>
                  </a:lnTo>
                  <a:lnTo>
                    <a:pt x="3539" y="407"/>
                  </a:lnTo>
                  <a:lnTo>
                    <a:pt x="3336" y="529"/>
                  </a:lnTo>
                  <a:lnTo>
                    <a:pt x="3214" y="651"/>
                  </a:lnTo>
                  <a:lnTo>
                    <a:pt x="3092" y="773"/>
                  </a:lnTo>
                  <a:lnTo>
                    <a:pt x="2848" y="1099"/>
                  </a:lnTo>
                  <a:lnTo>
                    <a:pt x="2522" y="1790"/>
                  </a:lnTo>
                  <a:lnTo>
                    <a:pt x="2115" y="2604"/>
                  </a:lnTo>
                  <a:lnTo>
                    <a:pt x="1790" y="3417"/>
                  </a:lnTo>
                  <a:lnTo>
                    <a:pt x="1668" y="3295"/>
                  </a:lnTo>
                  <a:lnTo>
                    <a:pt x="1505" y="3173"/>
                  </a:lnTo>
                  <a:lnTo>
                    <a:pt x="1342" y="3092"/>
                  </a:lnTo>
                  <a:lnTo>
                    <a:pt x="1180" y="3051"/>
                  </a:lnTo>
                  <a:lnTo>
                    <a:pt x="1017" y="3011"/>
                  </a:lnTo>
                  <a:lnTo>
                    <a:pt x="854" y="3051"/>
                  </a:lnTo>
                  <a:lnTo>
                    <a:pt x="651" y="3051"/>
                  </a:lnTo>
                  <a:lnTo>
                    <a:pt x="488" y="3133"/>
                  </a:lnTo>
                  <a:lnTo>
                    <a:pt x="366" y="3255"/>
                  </a:lnTo>
                  <a:lnTo>
                    <a:pt x="244" y="3377"/>
                  </a:lnTo>
                  <a:lnTo>
                    <a:pt x="122" y="3499"/>
                  </a:lnTo>
                  <a:lnTo>
                    <a:pt x="41" y="3661"/>
                  </a:lnTo>
                  <a:lnTo>
                    <a:pt x="0" y="3824"/>
                  </a:lnTo>
                  <a:lnTo>
                    <a:pt x="0" y="4027"/>
                  </a:lnTo>
                  <a:lnTo>
                    <a:pt x="0" y="4190"/>
                  </a:lnTo>
                  <a:lnTo>
                    <a:pt x="41" y="4353"/>
                  </a:lnTo>
                  <a:lnTo>
                    <a:pt x="122" y="4516"/>
                  </a:lnTo>
                  <a:lnTo>
                    <a:pt x="244" y="4678"/>
                  </a:lnTo>
                  <a:lnTo>
                    <a:pt x="366" y="4800"/>
                  </a:lnTo>
                  <a:lnTo>
                    <a:pt x="529" y="4882"/>
                  </a:lnTo>
                  <a:lnTo>
                    <a:pt x="692" y="4963"/>
                  </a:lnTo>
                  <a:lnTo>
                    <a:pt x="854" y="5004"/>
                  </a:lnTo>
                  <a:lnTo>
                    <a:pt x="1017" y="5004"/>
                  </a:lnTo>
                  <a:lnTo>
                    <a:pt x="1180" y="4963"/>
                  </a:lnTo>
                  <a:lnTo>
                    <a:pt x="1139" y="5004"/>
                  </a:lnTo>
                  <a:lnTo>
                    <a:pt x="1098" y="5126"/>
                  </a:lnTo>
                  <a:lnTo>
                    <a:pt x="976" y="5410"/>
                  </a:lnTo>
                  <a:lnTo>
                    <a:pt x="773" y="5899"/>
                  </a:lnTo>
                  <a:lnTo>
                    <a:pt x="610" y="6305"/>
                  </a:lnTo>
                  <a:lnTo>
                    <a:pt x="448" y="6753"/>
                  </a:lnTo>
                  <a:lnTo>
                    <a:pt x="285" y="7282"/>
                  </a:lnTo>
                  <a:lnTo>
                    <a:pt x="163" y="7770"/>
                  </a:lnTo>
                  <a:lnTo>
                    <a:pt x="41" y="8298"/>
                  </a:lnTo>
                  <a:lnTo>
                    <a:pt x="41" y="8827"/>
                  </a:lnTo>
                  <a:lnTo>
                    <a:pt x="41" y="9153"/>
                  </a:lnTo>
                  <a:lnTo>
                    <a:pt x="122" y="9437"/>
                  </a:lnTo>
                  <a:lnTo>
                    <a:pt x="204" y="9722"/>
                  </a:lnTo>
                  <a:lnTo>
                    <a:pt x="285" y="10007"/>
                  </a:lnTo>
                  <a:lnTo>
                    <a:pt x="448" y="10251"/>
                  </a:lnTo>
                  <a:lnTo>
                    <a:pt x="570" y="10495"/>
                  </a:lnTo>
                  <a:lnTo>
                    <a:pt x="773" y="10698"/>
                  </a:lnTo>
                  <a:lnTo>
                    <a:pt x="976" y="10902"/>
                  </a:lnTo>
                  <a:lnTo>
                    <a:pt x="1261" y="11064"/>
                  </a:lnTo>
                  <a:lnTo>
                    <a:pt x="1505" y="11186"/>
                  </a:lnTo>
                  <a:lnTo>
                    <a:pt x="1790" y="11268"/>
                  </a:lnTo>
                  <a:lnTo>
                    <a:pt x="2075" y="11308"/>
                  </a:lnTo>
                  <a:lnTo>
                    <a:pt x="2359" y="11308"/>
                  </a:lnTo>
                  <a:lnTo>
                    <a:pt x="2644" y="11268"/>
                  </a:lnTo>
                  <a:lnTo>
                    <a:pt x="2929" y="11186"/>
                  </a:lnTo>
                  <a:lnTo>
                    <a:pt x="3173" y="11024"/>
                  </a:lnTo>
                  <a:lnTo>
                    <a:pt x="3458" y="10780"/>
                  </a:lnTo>
                  <a:lnTo>
                    <a:pt x="3661" y="10495"/>
                  </a:lnTo>
                  <a:lnTo>
                    <a:pt x="3824" y="10210"/>
                  </a:lnTo>
                  <a:lnTo>
                    <a:pt x="3986" y="9844"/>
                  </a:lnTo>
                  <a:lnTo>
                    <a:pt x="4190" y="9153"/>
                  </a:lnTo>
                  <a:lnTo>
                    <a:pt x="4312" y="8827"/>
                  </a:lnTo>
                  <a:lnTo>
                    <a:pt x="4475" y="8502"/>
                  </a:lnTo>
                  <a:lnTo>
                    <a:pt x="4515" y="8583"/>
                  </a:lnTo>
                  <a:lnTo>
                    <a:pt x="4678" y="8665"/>
                  </a:lnTo>
                  <a:lnTo>
                    <a:pt x="5207" y="8949"/>
                  </a:lnTo>
                  <a:lnTo>
                    <a:pt x="6061" y="9315"/>
                  </a:lnTo>
                  <a:lnTo>
                    <a:pt x="6508" y="9397"/>
                  </a:lnTo>
                  <a:lnTo>
                    <a:pt x="6956" y="9397"/>
                  </a:lnTo>
                  <a:lnTo>
                    <a:pt x="7200" y="9356"/>
                  </a:lnTo>
                  <a:lnTo>
                    <a:pt x="7403" y="9275"/>
                  </a:lnTo>
                  <a:lnTo>
                    <a:pt x="7607" y="9193"/>
                  </a:lnTo>
                  <a:lnTo>
                    <a:pt x="7810" y="9071"/>
                  </a:lnTo>
                  <a:lnTo>
                    <a:pt x="7973" y="8949"/>
                  </a:lnTo>
                  <a:lnTo>
                    <a:pt x="8135" y="8787"/>
                  </a:lnTo>
                  <a:lnTo>
                    <a:pt x="8420" y="8380"/>
                  </a:lnTo>
                  <a:lnTo>
                    <a:pt x="8624" y="7932"/>
                  </a:lnTo>
                  <a:lnTo>
                    <a:pt x="8786" y="7485"/>
                  </a:lnTo>
                  <a:lnTo>
                    <a:pt x="9274" y="5939"/>
                  </a:lnTo>
                  <a:lnTo>
                    <a:pt x="9681" y="4353"/>
                  </a:lnTo>
                  <a:lnTo>
                    <a:pt x="9844" y="3621"/>
                  </a:lnTo>
                  <a:lnTo>
                    <a:pt x="9884" y="3255"/>
                  </a:lnTo>
                  <a:lnTo>
                    <a:pt x="9925" y="2848"/>
                  </a:lnTo>
                  <a:lnTo>
                    <a:pt x="9884" y="2482"/>
                  </a:lnTo>
                  <a:lnTo>
                    <a:pt x="9844" y="2156"/>
                  </a:lnTo>
                  <a:lnTo>
                    <a:pt x="9762" y="1790"/>
                  </a:lnTo>
                  <a:lnTo>
                    <a:pt x="9600" y="1465"/>
                  </a:lnTo>
                  <a:lnTo>
                    <a:pt x="9437" y="1221"/>
                  </a:lnTo>
                  <a:lnTo>
                    <a:pt x="9234" y="977"/>
                  </a:lnTo>
                  <a:lnTo>
                    <a:pt x="9030" y="773"/>
                  </a:lnTo>
                  <a:lnTo>
                    <a:pt x="8746" y="611"/>
                  </a:lnTo>
                  <a:lnTo>
                    <a:pt x="8501" y="448"/>
                  </a:lnTo>
                  <a:lnTo>
                    <a:pt x="8217" y="326"/>
                  </a:lnTo>
                  <a:lnTo>
                    <a:pt x="7932" y="245"/>
                  </a:lnTo>
                  <a:lnTo>
                    <a:pt x="7607" y="163"/>
                  </a:lnTo>
                  <a:lnTo>
                    <a:pt x="7119" y="82"/>
                  </a:lnTo>
                  <a:lnTo>
                    <a:pt x="6590" y="41"/>
                  </a:lnTo>
                  <a:lnTo>
                    <a:pt x="602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2" name="Google Shape;1192;p35"/>
            <p:cNvSpPr/>
            <p:nvPr/>
          </p:nvSpPr>
          <p:spPr>
            <a:xfrm>
              <a:off x="4882410" y="1052100"/>
              <a:ext cx="472812" cy="537925"/>
            </a:xfrm>
            <a:custGeom>
              <a:avLst/>
              <a:gdLst/>
              <a:ahLst/>
              <a:cxnLst/>
              <a:rect l="l" t="t" r="r" b="b"/>
              <a:pathLst>
                <a:path w="10333" h="11756" extrusionOk="0">
                  <a:moveTo>
                    <a:pt x="6021" y="407"/>
                  </a:moveTo>
                  <a:lnTo>
                    <a:pt x="6916" y="489"/>
                  </a:lnTo>
                  <a:lnTo>
                    <a:pt x="7770" y="611"/>
                  </a:lnTo>
                  <a:lnTo>
                    <a:pt x="8136" y="692"/>
                  </a:lnTo>
                  <a:lnTo>
                    <a:pt x="8461" y="814"/>
                  </a:lnTo>
                  <a:lnTo>
                    <a:pt x="8787" y="977"/>
                  </a:lnTo>
                  <a:lnTo>
                    <a:pt x="9072" y="1180"/>
                  </a:lnTo>
                  <a:lnTo>
                    <a:pt x="9316" y="1383"/>
                  </a:lnTo>
                  <a:lnTo>
                    <a:pt x="9560" y="1668"/>
                  </a:lnTo>
                  <a:lnTo>
                    <a:pt x="9722" y="1953"/>
                  </a:lnTo>
                  <a:lnTo>
                    <a:pt x="9844" y="2319"/>
                  </a:lnTo>
                  <a:lnTo>
                    <a:pt x="9926" y="2685"/>
                  </a:lnTo>
                  <a:lnTo>
                    <a:pt x="9926" y="3092"/>
                  </a:lnTo>
                  <a:lnTo>
                    <a:pt x="9885" y="3499"/>
                  </a:lnTo>
                  <a:lnTo>
                    <a:pt x="9844" y="3905"/>
                  </a:lnTo>
                  <a:lnTo>
                    <a:pt x="9682" y="4678"/>
                  </a:lnTo>
                  <a:lnTo>
                    <a:pt x="9478" y="5410"/>
                  </a:lnTo>
                  <a:lnTo>
                    <a:pt x="8950" y="7119"/>
                  </a:lnTo>
                  <a:lnTo>
                    <a:pt x="8705" y="7851"/>
                  </a:lnTo>
                  <a:lnTo>
                    <a:pt x="8583" y="8217"/>
                  </a:lnTo>
                  <a:lnTo>
                    <a:pt x="8421" y="8542"/>
                  </a:lnTo>
                  <a:lnTo>
                    <a:pt x="8217" y="8868"/>
                  </a:lnTo>
                  <a:lnTo>
                    <a:pt x="7973" y="9112"/>
                  </a:lnTo>
                  <a:lnTo>
                    <a:pt x="7648" y="9275"/>
                  </a:lnTo>
                  <a:lnTo>
                    <a:pt x="7323" y="9397"/>
                  </a:lnTo>
                  <a:lnTo>
                    <a:pt x="7038" y="9437"/>
                  </a:lnTo>
                  <a:lnTo>
                    <a:pt x="6753" y="9437"/>
                  </a:lnTo>
                  <a:lnTo>
                    <a:pt x="6509" y="9397"/>
                  </a:lnTo>
                  <a:lnTo>
                    <a:pt x="6224" y="9315"/>
                  </a:lnTo>
                  <a:lnTo>
                    <a:pt x="5451" y="8990"/>
                  </a:lnTo>
                  <a:lnTo>
                    <a:pt x="5004" y="8746"/>
                  </a:lnTo>
                  <a:lnTo>
                    <a:pt x="4882" y="8664"/>
                  </a:lnTo>
                  <a:lnTo>
                    <a:pt x="4841" y="8624"/>
                  </a:lnTo>
                  <a:lnTo>
                    <a:pt x="4841" y="8624"/>
                  </a:lnTo>
                  <a:lnTo>
                    <a:pt x="4841" y="8624"/>
                  </a:lnTo>
                  <a:lnTo>
                    <a:pt x="4719" y="8583"/>
                  </a:lnTo>
                  <a:lnTo>
                    <a:pt x="4557" y="8583"/>
                  </a:lnTo>
                  <a:lnTo>
                    <a:pt x="4516" y="8664"/>
                  </a:lnTo>
                  <a:lnTo>
                    <a:pt x="4478" y="8747"/>
                  </a:lnTo>
                  <a:lnTo>
                    <a:pt x="4475" y="8746"/>
                  </a:lnTo>
                  <a:lnTo>
                    <a:pt x="4475" y="8754"/>
                  </a:lnTo>
                  <a:lnTo>
                    <a:pt x="4312" y="9112"/>
                  </a:lnTo>
                  <a:lnTo>
                    <a:pt x="4150" y="9600"/>
                  </a:lnTo>
                  <a:lnTo>
                    <a:pt x="3987" y="10047"/>
                  </a:lnTo>
                  <a:lnTo>
                    <a:pt x="3784" y="10495"/>
                  </a:lnTo>
                  <a:lnTo>
                    <a:pt x="3621" y="10739"/>
                  </a:lnTo>
                  <a:lnTo>
                    <a:pt x="3458" y="10942"/>
                  </a:lnTo>
                  <a:lnTo>
                    <a:pt x="3255" y="11105"/>
                  </a:lnTo>
                  <a:lnTo>
                    <a:pt x="3011" y="11227"/>
                  </a:lnTo>
                  <a:lnTo>
                    <a:pt x="2767" y="11308"/>
                  </a:lnTo>
                  <a:lnTo>
                    <a:pt x="2523" y="11349"/>
                  </a:lnTo>
                  <a:lnTo>
                    <a:pt x="2238" y="11349"/>
                  </a:lnTo>
                  <a:lnTo>
                    <a:pt x="1994" y="11308"/>
                  </a:lnTo>
                  <a:lnTo>
                    <a:pt x="1709" y="11227"/>
                  </a:lnTo>
                  <a:lnTo>
                    <a:pt x="1465" y="11064"/>
                  </a:lnTo>
                  <a:lnTo>
                    <a:pt x="1221" y="10902"/>
                  </a:lnTo>
                  <a:lnTo>
                    <a:pt x="1058" y="10698"/>
                  </a:lnTo>
                  <a:lnTo>
                    <a:pt x="855" y="10495"/>
                  </a:lnTo>
                  <a:lnTo>
                    <a:pt x="733" y="10251"/>
                  </a:lnTo>
                  <a:lnTo>
                    <a:pt x="611" y="9966"/>
                  </a:lnTo>
                  <a:lnTo>
                    <a:pt x="530" y="9722"/>
                  </a:lnTo>
                  <a:lnTo>
                    <a:pt x="448" y="9397"/>
                  </a:lnTo>
                  <a:lnTo>
                    <a:pt x="448" y="9071"/>
                  </a:lnTo>
                  <a:lnTo>
                    <a:pt x="448" y="8746"/>
                  </a:lnTo>
                  <a:lnTo>
                    <a:pt x="489" y="8461"/>
                  </a:lnTo>
                  <a:lnTo>
                    <a:pt x="611" y="7851"/>
                  </a:lnTo>
                  <a:lnTo>
                    <a:pt x="814" y="7200"/>
                  </a:lnTo>
                  <a:lnTo>
                    <a:pt x="1018" y="6631"/>
                  </a:lnTo>
                  <a:lnTo>
                    <a:pt x="1221" y="6061"/>
                  </a:lnTo>
                  <a:lnTo>
                    <a:pt x="1343" y="5695"/>
                  </a:lnTo>
                  <a:lnTo>
                    <a:pt x="1424" y="5492"/>
                  </a:lnTo>
                  <a:lnTo>
                    <a:pt x="1506" y="5410"/>
                  </a:lnTo>
                  <a:lnTo>
                    <a:pt x="1587" y="5329"/>
                  </a:lnTo>
                  <a:lnTo>
                    <a:pt x="1587" y="5288"/>
                  </a:lnTo>
                  <a:lnTo>
                    <a:pt x="1587" y="5207"/>
                  </a:lnTo>
                  <a:lnTo>
                    <a:pt x="1587" y="5166"/>
                  </a:lnTo>
                  <a:lnTo>
                    <a:pt x="1506" y="5044"/>
                  </a:lnTo>
                  <a:lnTo>
                    <a:pt x="1140" y="5044"/>
                  </a:lnTo>
                  <a:lnTo>
                    <a:pt x="936" y="5004"/>
                  </a:lnTo>
                  <a:lnTo>
                    <a:pt x="733" y="4882"/>
                  </a:lnTo>
                  <a:lnTo>
                    <a:pt x="570" y="4760"/>
                  </a:lnTo>
                  <a:lnTo>
                    <a:pt x="489" y="4597"/>
                  </a:lnTo>
                  <a:lnTo>
                    <a:pt x="408" y="4394"/>
                  </a:lnTo>
                  <a:lnTo>
                    <a:pt x="408" y="4190"/>
                  </a:lnTo>
                  <a:lnTo>
                    <a:pt x="448" y="3946"/>
                  </a:lnTo>
                  <a:lnTo>
                    <a:pt x="570" y="3743"/>
                  </a:lnTo>
                  <a:lnTo>
                    <a:pt x="733" y="3621"/>
                  </a:lnTo>
                  <a:lnTo>
                    <a:pt x="896" y="3539"/>
                  </a:lnTo>
                  <a:lnTo>
                    <a:pt x="1099" y="3499"/>
                  </a:lnTo>
                  <a:lnTo>
                    <a:pt x="1302" y="3499"/>
                  </a:lnTo>
                  <a:lnTo>
                    <a:pt x="1506" y="3539"/>
                  </a:lnTo>
                  <a:lnTo>
                    <a:pt x="1669" y="3661"/>
                  </a:lnTo>
                  <a:lnTo>
                    <a:pt x="1831" y="3824"/>
                  </a:lnTo>
                  <a:lnTo>
                    <a:pt x="1913" y="3865"/>
                  </a:lnTo>
                  <a:lnTo>
                    <a:pt x="2035" y="3865"/>
                  </a:lnTo>
                  <a:lnTo>
                    <a:pt x="2116" y="3824"/>
                  </a:lnTo>
                  <a:lnTo>
                    <a:pt x="2157" y="3743"/>
                  </a:lnTo>
                  <a:lnTo>
                    <a:pt x="2360" y="3214"/>
                  </a:lnTo>
                  <a:lnTo>
                    <a:pt x="2604" y="2726"/>
                  </a:lnTo>
                  <a:lnTo>
                    <a:pt x="3092" y="1750"/>
                  </a:lnTo>
                  <a:lnTo>
                    <a:pt x="3296" y="1343"/>
                  </a:lnTo>
                  <a:lnTo>
                    <a:pt x="3418" y="1180"/>
                  </a:lnTo>
                  <a:lnTo>
                    <a:pt x="3580" y="1017"/>
                  </a:lnTo>
                  <a:lnTo>
                    <a:pt x="3743" y="895"/>
                  </a:lnTo>
                  <a:lnTo>
                    <a:pt x="3906" y="773"/>
                  </a:lnTo>
                  <a:lnTo>
                    <a:pt x="4312" y="651"/>
                  </a:lnTo>
                  <a:lnTo>
                    <a:pt x="4719" y="529"/>
                  </a:lnTo>
                  <a:lnTo>
                    <a:pt x="5167" y="448"/>
                  </a:lnTo>
                  <a:lnTo>
                    <a:pt x="5614" y="407"/>
                  </a:lnTo>
                  <a:close/>
                  <a:moveTo>
                    <a:pt x="5980" y="0"/>
                  </a:moveTo>
                  <a:lnTo>
                    <a:pt x="5492" y="41"/>
                  </a:lnTo>
                  <a:lnTo>
                    <a:pt x="5004" y="82"/>
                  </a:lnTo>
                  <a:lnTo>
                    <a:pt x="4516" y="163"/>
                  </a:lnTo>
                  <a:lnTo>
                    <a:pt x="4068" y="285"/>
                  </a:lnTo>
                  <a:lnTo>
                    <a:pt x="3702" y="448"/>
                  </a:lnTo>
                  <a:lnTo>
                    <a:pt x="3499" y="570"/>
                  </a:lnTo>
                  <a:lnTo>
                    <a:pt x="3336" y="692"/>
                  </a:lnTo>
                  <a:lnTo>
                    <a:pt x="3174" y="855"/>
                  </a:lnTo>
                  <a:lnTo>
                    <a:pt x="3052" y="1017"/>
                  </a:lnTo>
                  <a:lnTo>
                    <a:pt x="2807" y="1465"/>
                  </a:lnTo>
                  <a:lnTo>
                    <a:pt x="2238" y="2522"/>
                  </a:lnTo>
                  <a:lnTo>
                    <a:pt x="1994" y="3051"/>
                  </a:lnTo>
                  <a:lnTo>
                    <a:pt x="1898" y="3321"/>
                  </a:lnTo>
                  <a:lnTo>
                    <a:pt x="1872" y="3295"/>
                  </a:lnTo>
                  <a:lnTo>
                    <a:pt x="1587" y="3133"/>
                  </a:lnTo>
                  <a:lnTo>
                    <a:pt x="1302" y="3092"/>
                  </a:lnTo>
                  <a:lnTo>
                    <a:pt x="977" y="3092"/>
                  </a:lnTo>
                  <a:lnTo>
                    <a:pt x="692" y="3173"/>
                  </a:lnTo>
                  <a:lnTo>
                    <a:pt x="448" y="3336"/>
                  </a:lnTo>
                  <a:lnTo>
                    <a:pt x="204" y="3580"/>
                  </a:lnTo>
                  <a:lnTo>
                    <a:pt x="82" y="3865"/>
                  </a:lnTo>
                  <a:lnTo>
                    <a:pt x="1" y="4027"/>
                  </a:lnTo>
                  <a:lnTo>
                    <a:pt x="1" y="4190"/>
                  </a:lnTo>
                  <a:lnTo>
                    <a:pt x="1" y="4516"/>
                  </a:lnTo>
                  <a:lnTo>
                    <a:pt x="123" y="4800"/>
                  </a:lnTo>
                  <a:lnTo>
                    <a:pt x="286" y="5044"/>
                  </a:lnTo>
                  <a:lnTo>
                    <a:pt x="530" y="5248"/>
                  </a:lnTo>
                  <a:lnTo>
                    <a:pt x="814" y="5370"/>
                  </a:lnTo>
                  <a:lnTo>
                    <a:pt x="1027" y="5423"/>
                  </a:lnTo>
                  <a:lnTo>
                    <a:pt x="1027" y="5423"/>
                  </a:lnTo>
                  <a:lnTo>
                    <a:pt x="936" y="5695"/>
                  </a:lnTo>
                  <a:lnTo>
                    <a:pt x="733" y="6224"/>
                  </a:lnTo>
                  <a:lnTo>
                    <a:pt x="530" y="6712"/>
                  </a:lnTo>
                  <a:lnTo>
                    <a:pt x="326" y="7404"/>
                  </a:lnTo>
                  <a:lnTo>
                    <a:pt x="123" y="8136"/>
                  </a:lnTo>
                  <a:lnTo>
                    <a:pt x="82" y="8502"/>
                  </a:lnTo>
                  <a:lnTo>
                    <a:pt x="41" y="8868"/>
                  </a:lnTo>
                  <a:lnTo>
                    <a:pt x="41" y="9234"/>
                  </a:lnTo>
                  <a:lnTo>
                    <a:pt x="82" y="9600"/>
                  </a:lnTo>
                  <a:lnTo>
                    <a:pt x="164" y="9885"/>
                  </a:lnTo>
                  <a:lnTo>
                    <a:pt x="286" y="10210"/>
                  </a:lnTo>
                  <a:lnTo>
                    <a:pt x="408" y="10495"/>
                  </a:lnTo>
                  <a:lnTo>
                    <a:pt x="570" y="10739"/>
                  </a:lnTo>
                  <a:lnTo>
                    <a:pt x="774" y="11024"/>
                  </a:lnTo>
                  <a:lnTo>
                    <a:pt x="977" y="11227"/>
                  </a:lnTo>
                  <a:lnTo>
                    <a:pt x="1221" y="11430"/>
                  </a:lnTo>
                  <a:lnTo>
                    <a:pt x="1506" y="11552"/>
                  </a:lnTo>
                  <a:lnTo>
                    <a:pt x="1791" y="11675"/>
                  </a:lnTo>
                  <a:lnTo>
                    <a:pt x="2075" y="11756"/>
                  </a:lnTo>
                  <a:lnTo>
                    <a:pt x="2685" y="11756"/>
                  </a:lnTo>
                  <a:lnTo>
                    <a:pt x="2970" y="11675"/>
                  </a:lnTo>
                  <a:lnTo>
                    <a:pt x="3255" y="11593"/>
                  </a:lnTo>
                  <a:lnTo>
                    <a:pt x="3499" y="11430"/>
                  </a:lnTo>
                  <a:lnTo>
                    <a:pt x="3743" y="11227"/>
                  </a:lnTo>
                  <a:lnTo>
                    <a:pt x="3946" y="10983"/>
                  </a:lnTo>
                  <a:lnTo>
                    <a:pt x="4109" y="10698"/>
                  </a:lnTo>
                  <a:lnTo>
                    <a:pt x="4272" y="10414"/>
                  </a:lnTo>
                  <a:lnTo>
                    <a:pt x="4394" y="10088"/>
                  </a:lnTo>
                  <a:lnTo>
                    <a:pt x="4597" y="9478"/>
                  </a:lnTo>
                  <a:lnTo>
                    <a:pt x="4760" y="9071"/>
                  </a:lnTo>
                  <a:lnTo>
                    <a:pt x="4760" y="9071"/>
                  </a:lnTo>
                  <a:lnTo>
                    <a:pt x="5004" y="9193"/>
                  </a:lnTo>
                  <a:lnTo>
                    <a:pt x="5899" y="9600"/>
                  </a:lnTo>
                  <a:lnTo>
                    <a:pt x="6184" y="9722"/>
                  </a:lnTo>
                  <a:lnTo>
                    <a:pt x="6509" y="9803"/>
                  </a:lnTo>
                  <a:lnTo>
                    <a:pt x="6834" y="9844"/>
                  </a:lnTo>
                  <a:lnTo>
                    <a:pt x="7119" y="9844"/>
                  </a:lnTo>
                  <a:lnTo>
                    <a:pt x="7445" y="9803"/>
                  </a:lnTo>
                  <a:lnTo>
                    <a:pt x="7729" y="9681"/>
                  </a:lnTo>
                  <a:lnTo>
                    <a:pt x="8014" y="9559"/>
                  </a:lnTo>
                  <a:lnTo>
                    <a:pt x="8299" y="9356"/>
                  </a:lnTo>
                  <a:lnTo>
                    <a:pt x="8543" y="9071"/>
                  </a:lnTo>
                  <a:lnTo>
                    <a:pt x="8787" y="8746"/>
                  </a:lnTo>
                  <a:lnTo>
                    <a:pt x="8950" y="8380"/>
                  </a:lnTo>
                  <a:lnTo>
                    <a:pt x="9072" y="8014"/>
                  </a:lnTo>
                  <a:lnTo>
                    <a:pt x="9397" y="7078"/>
                  </a:lnTo>
                  <a:lnTo>
                    <a:pt x="9682" y="6143"/>
                  </a:lnTo>
                  <a:lnTo>
                    <a:pt x="9926" y="5166"/>
                  </a:lnTo>
                  <a:lnTo>
                    <a:pt x="10170" y="4190"/>
                  </a:lnTo>
                  <a:lnTo>
                    <a:pt x="10251" y="3783"/>
                  </a:lnTo>
                  <a:lnTo>
                    <a:pt x="10292" y="3336"/>
                  </a:lnTo>
                  <a:lnTo>
                    <a:pt x="10333" y="2929"/>
                  </a:lnTo>
                  <a:lnTo>
                    <a:pt x="10292" y="2482"/>
                  </a:lnTo>
                  <a:lnTo>
                    <a:pt x="10170" y="2034"/>
                  </a:lnTo>
                  <a:lnTo>
                    <a:pt x="10007" y="1628"/>
                  </a:lnTo>
                  <a:lnTo>
                    <a:pt x="9763" y="1302"/>
                  </a:lnTo>
                  <a:lnTo>
                    <a:pt x="9438" y="977"/>
                  </a:lnTo>
                  <a:lnTo>
                    <a:pt x="9112" y="733"/>
                  </a:lnTo>
                  <a:lnTo>
                    <a:pt x="8746" y="489"/>
                  </a:lnTo>
                  <a:lnTo>
                    <a:pt x="8299" y="326"/>
                  </a:lnTo>
                  <a:lnTo>
                    <a:pt x="7982" y="263"/>
                  </a:lnTo>
                  <a:lnTo>
                    <a:pt x="7982" y="263"/>
                  </a:lnTo>
                  <a:lnTo>
                    <a:pt x="7973" y="245"/>
                  </a:lnTo>
                  <a:lnTo>
                    <a:pt x="7892" y="245"/>
                  </a:lnTo>
                  <a:lnTo>
                    <a:pt x="6956" y="82"/>
                  </a:lnTo>
                  <a:lnTo>
                    <a:pt x="6468" y="41"/>
                  </a:lnTo>
                  <a:lnTo>
                    <a:pt x="598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3" name="Google Shape;1193;p35"/>
            <p:cNvSpPr/>
            <p:nvPr/>
          </p:nvSpPr>
          <p:spPr>
            <a:xfrm>
              <a:off x="5247244" y="1383393"/>
              <a:ext cx="986486" cy="837637"/>
            </a:xfrm>
            <a:custGeom>
              <a:avLst/>
              <a:gdLst/>
              <a:ahLst/>
              <a:cxnLst/>
              <a:rect l="l" t="t" r="r" b="b"/>
              <a:pathLst>
                <a:path w="21559" h="18306" extrusionOk="0">
                  <a:moveTo>
                    <a:pt x="7973" y="1"/>
                  </a:moveTo>
                  <a:lnTo>
                    <a:pt x="7729" y="42"/>
                  </a:lnTo>
                  <a:lnTo>
                    <a:pt x="7485" y="123"/>
                  </a:lnTo>
                  <a:lnTo>
                    <a:pt x="7281" y="204"/>
                  </a:lnTo>
                  <a:lnTo>
                    <a:pt x="7037" y="326"/>
                  </a:lnTo>
                  <a:lnTo>
                    <a:pt x="6834" y="489"/>
                  </a:lnTo>
                  <a:lnTo>
                    <a:pt x="6671" y="652"/>
                  </a:lnTo>
                  <a:lnTo>
                    <a:pt x="6509" y="855"/>
                  </a:lnTo>
                  <a:lnTo>
                    <a:pt x="6386" y="1058"/>
                  </a:lnTo>
                  <a:lnTo>
                    <a:pt x="6264" y="1302"/>
                  </a:lnTo>
                  <a:lnTo>
                    <a:pt x="6061" y="1750"/>
                  </a:lnTo>
                  <a:lnTo>
                    <a:pt x="5980" y="2075"/>
                  </a:lnTo>
                  <a:lnTo>
                    <a:pt x="5939" y="2441"/>
                  </a:lnTo>
                  <a:lnTo>
                    <a:pt x="5939" y="2767"/>
                  </a:lnTo>
                  <a:lnTo>
                    <a:pt x="5980" y="3092"/>
                  </a:lnTo>
                  <a:lnTo>
                    <a:pt x="6061" y="3743"/>
                  </a:lnTo>
                  <a:lnTo>
                    <a:pt x="6183" y="4394"/>
                  </a:lnTo>
                  <a:lnTo>
                    <a:pt x="5248" y="4557"/>
                  </a:lnTo>
                  <a:lnTo>
                    <a:pt x="4271" y="4801"/>
                  </a:lnTo>
                  <a:lnTo>
                    <a:pt x="3376" y="5085"/>
                  </a:lnTo>
                  <a:lnTo>
                    <a:pt x="2441" y="5411"/>
                  </a:lnTo>
                  <a:lnTo>
                    <a:pt x="2360" y="5533"/>
                  </a:lnTo>
                  <a:lnTo>
                    <a:pt x="2319" y="5573"/>
                  </a:lnTo>
                  <a:lnTo>
                    <a:pt x="2319" y="5655"/>
                  </a:lnTo>
                  <a:lnTo>
                    <a:pt x="2604" y="6672"/>
                  </a:lnTo>
                  <a:lnTo>
                    <a:pt x="2807" y="7689"/>
                  </a:lnTo>
                  <a:lnTo>
                    <a:pt x="3010" y="8706"/>
                  </a:lnTo>
                  <a:lnTo>
                    <a:pt x="3173" y="9722"/>
                  </a:lnTo>
                  <a:lnTo>
                    <a:pt x="3173" y="9722"/>
                  </a:lnTo>
                  <a:lnTo>
                    <a:pt x="2807" y="9600"/>
                  </a:lnTo>
                  <a:lnTo>
                    <a:pt x="2441" y="9560"/>
                  </a:lnTo>
                  <a:lnTo>
                    <a:pt x="2034" y="9600"/>
                  </a:lnTo>
                  <a:lnTo>
                    <a:pt x="1668" y="9722"/>
                  </a:lnTo>
                  <a:lnTo>
                    <a:pt x="1424" y="9844"/>
                  </a:lnTo>
                  <a:lnTo>
                    <a:pt x="1180" y="9966"/>
                  </a:lnTo>
                  <a:lnTo>
                    <a:pt x="977" y="10170"/>
                  </a:lnTo>
                  <a:lnTo>
                    <a:pt x="814" y="10333"/>
                  </a:lnTo>
                  <a:lnTo>
                    <a:pt x="651" y="10577"/>
                  </a:lnTo>
                  <a:lnTo>
                    <a:pt x="488" y="10780"/>
                  </a:lnTo>
                  <a:lnTo>
                    <a:pt x="244" y="11268"/>
                  </a:lnTo>
                  <a:lnTo>
                    <a:pt x="82" y="11797"/>
                  </a:lnTo>
                  <a:lnTo>
                    <a:pt x="0" y="12326"/>
                  </a:lnTo>
                  <a:lnTo>
                    <a:pt x="0" y="12854"/>
                  </a:lnTo>
                  <a:lnTo>
                    <a:pt x="41" y="13099"/>
                  </a:lnTo>
                  <a:lnTo>
                    <a:pt x="122" y="13343"/>
                  </a:lnTo>
                  <a:lnTo>
                    <a:pt x="204" y="13587"/>
                  </a:lnTo>
                  <a:lnTo>
                    <a:pt x="326" y="13831"/>
                  </a:lnTo>
                  <a:lnTo>
                    <a:pt x="448" y="14034"/>
                  </a:lnTo>
                  <a:lnTo>
                    <a:pt x="610" y="14237"/>
                  </a:lnTo>
                  <a:lnTo>
                    <a:pt x="814" y="14400"/>
                  </a:lnTo>
                  <a:lnTo>
                    <a:pt x="1017" y="14522"/>
                  </a:lnTo>
                  <a:lnTo>
                    <a:pt x="1302" y="14644"/>
                  </a:lnTo>
                  <a:lnTo>
                    <a:pt x="1587" y="14726"/>
                  </a:lnTo>
                  <a:lnTo>
                    <a:pt x="1912" y="14766"/>
                  </a:lnTo>
                  <a:lnTo>
                    <a:pt x="2197" y="14766"/>
                  </a:lnTo>
                  <a:lnTo>
                    <a:pt x="2522" y="14726"/>
                  </a:lnTo>
                  <a:lnTo>
                    <a:pt x="2848" y="14685"/>
                  </a:lnTo>
                  <a:lnTo>
                    <a:pt x="3417" y="14482"/>
                  </a:lnTo>
                  <a:lnTo>
                    <a:pt x="4027" y="14278"/>
                  </a:lnTo>
                  <a:lnTo>
                    <a:pt x="4312" y="15254"/>
                  </a:lnTo>
                  <a:lnTo>
                    <a:pt x="4597" y="16231"/>
                  </a:lnTo>
                  <a:lnTo>
                    <a:pt x="4922" y="17207"/>
                  </a:lnTo>
                  <a:lnTo>
                    <a:pt x="5288" y="18142"/>
                  </a:lnTo>
                  <a:lnTo>
                    <a:pt x="5329" y="18224"/>
                  </a:lnTo>
                  <a:lnTo>
                    <a:pt x="5410" y="18264"/>
                  </a:lnTo>
                  <a:lnTo>
                    <a:pt x="5451" y="18305"/>
                  </a:lnTo>
                  <a:lnTo>
                    <a:pt x="5532" y="18305"/>
                  </a:lnTo>
                  <a:lnTo>
                    <a:pt x="10780" y="17003"/>
                  </a:lnTo>
                  <a:lnTo>
                    <a:pt x="10861" y="16963"/>
                  </a:lnTo>
                  <a:lnTo>
                    <a:pt x="10942" y="16881"/>
                  </a:lnTo>
                  <a:lnTo>
                    <a:pt x="10942" y="16800"/>
                  </a:lnTo>
                  <a:lnTo>
                    <a:pt x="10902" y="16719"/>
                  </a:lnTo>
                  <a:lnTo>
                    <a:pt x="10617" y="16190"/>
                  </a:lnTo>
                  <a:lnTo>
                    <a:pt x="10332" y="15661"/>
                  </a:lnTo>
                  <a:lnTo>
                    <a:pt x="10088" y="15132"/>
                  </a:lnTo>
                  <a:lnTo>
                    <a:pt x="10007" y="14848"/>
                  </a:lnTo>
                  <a:lnTo>
                    <a:pt x="9925" y="14563"/>
                  </a:lnTo>
                  <a:lnTo>
                    <a:pt x="9885" y="14319"/>
                  </a:lnTo>
                  <a:lnTo>
                    <a:pt x="9885" y="14075"/>
                  </a:lnTo>
                  <a:lnTo>
                    <a:pt x="9885" y="13790"/>
                  </a:lnTo>
                  <a:lnTo>
                    <a:pt x="9966" y="13546"/>
                  </a:lnTo>
                  <a:lnTo>
                    <a:pt x="10007" y="13302"/>
                  </a:lnTo>
                  <a:lnTo>
                    <a:pt x="10129" y="13099"/>
                  </a:lnTo>
                  <a:lnTo>
                    <a:pt x="10251" y="12854"/>
                  </a:lnTo>
                  <a:lnTo>
                    <a:pt x="10454" y="12692"/>
                  </a:lnTo>
                  <a:lnTo>
                    <a:pt x="10617" y="12529"/>
                  </a:lnTo>
                  <a:lnTo>
                    <a:pt x="10820" y="12448"/>
                  </a:lnTo>
                  <a:lnTo>
                    <a:pt x="11024" y="12366"/>
                  </a:lnTo>
                  <a:lnTo>
                    <a:pt x="11227" y="12326"/>
                  </a:lnTo>
                  <a:lnTo>
                    <a:pt x="11674" y="12326"/>
                  </a:lnTo>
                  <a:lnTo>
                    <a:pt x="12122" y="12448"/>
                  </a:lnTo>
                  <a:lnTo>
                    <a:pt x="12325" y="12529"/>
                  </a:lnTo>
                  <a:lnTo>
                    <a:pt x="12529" y="12651"/>
                  </a:lnTo>
                  <a:lnTo>
                    <a:pt x="12732" y="12773"/>
                  </a:lnTo>
                  <a:lnTo>
                    <a:pt x="12895" y="12936"/>
                  </a:lnTo>
                  <a:lnTo>
                    <a:pt x="13220" y="13302"/>
                  </a:lnTo>
                  <a:lnTo>
                    <a:pt x="13464" y="13709"/>
                  </a:lnTo>
                  <a:lnTo>
                    <a:pt x="13545" y="13993"/>
                  </a:lnTo>
                  <a:lnTo>
                    <a:pt x="13627" y="14319"/>
                  </a:lnTo>
                  <a:lnTo>
                    <a:pt x="13708" y="14888"/>
                  </a:lnTo>
                  <a:lnTo>
                    <a:pt x="13708" y="15498"/>
                  </a:lnTo>
                  <a:lnTo>
                    <a:pt x="13627" y="16109"/>
                  </a:lnTo>
                  <a:lnTo>
                    <a:pt x="13586" y="16149"/>
                  </a:lnTo>
                  <a:lnTo>
                    <a:pt x="13505" y="16190"/>
                  </a:lnTo>
                  <a:lnTo>
                    <a:pt x="13505" y="16271"/>
                  </a:lnTo>
                  <a:lnTo>
                    <a:pt x="13505" y="16353"/>
                  </a:lnTo>
                  <a:lnTo>
                    <a:pt x="13545" y="16434"/>
                  </a:lnTo>
                  <a:lnTo>
                    <a:pt x="13586" y="16475"/>
                  </a:lnTo>
                  <a:lnTo>
                    <a:pt x="13668" y="16515"/>
                  </a:lnTo>
                  <a:lnTo>
                    <a:pt x="13749" y="16515"/>
                  </a:lnTo>
                  <a:lnTo>
                    <a:pt x="15091" y="16271"/>
                  </a:lnTo>
                  <a:lnTo>
                    <a:pt x="16433" y="15946"/>
                  </a:lnTo>
                  <a:lnTo>
                    <a:pt x="19077" y="15336"/>
                  </a:lnTo>
                  <a:lnTo>
                    <a:pt x="19159" y="15295"/>
                  </a:lnTo>
                  <a:lnTo>
                    <a:pt x="19199" y="15254"/>
                  </a:lnTo>
                  <a:lnTo>
                    <a:pt x="19240" y="15173"/>
                  </a:lnTo>
                  <a:lnTo>
                    <a:pt x="19240" y="15092"/>
                  </a:lnTo>
                  <a:lnTo>
                    <a:pt x="18223" y="10902"/>
                  </a:lnTo>
                  <a:lnTo>
                    <a:pt x="18793" y="10780"/>
                  </a:lnTo>
                  <a:lnTo>
                    <a:pt x="19322" y="10617"/>
                  </a:lnTo>
                  <a:lnTo>
                    <a:pt x="19850" y="10414"/>
                  </a:lnTo>
                  <a:lnTo>
                    <a:pt x="20338" y="10170"/>
                  </a:lnTo>
                  <a:lnTo>
                    <a:pt x="20745" y="9844"/>
                  </a:lnTo>
                  <a:lnTo>
                    <a:pt x="20949" y="9641"/>
                  </a:lnTo>
                  <a:lnTo>
                    <a:pt x="21111" y="9438"/>
                  </a:lnTo>
                  <a:lnTo>
                    <a:pt x="21274" y="9194"/>
                  </a:lnTo>
                  <a:lnTo>
                    <a:pt x="21396" y="8950"/>
                  </a:lnTo>
                  <a:lnTo>
                    <a:pt x="21477" y="8706"/>
                  </a:lnTo>
                  <a:lnTo>
                    <a:pt x="21518" y="8421"/>
                  </a:lnTo>
                  <a:lnTo>
                    <a:pt x="21559" y="8136"/>
                  </a:lnTo>
                  <a:lnTo>
                    <a:pt x="21518" y="7851"/>
                  </a:lnTo>
                  <a:lnTo>
                    <a:pt x="21477" y="7607"/>
                  </a:lnTo>
                  <a:lnTo>
                    <a:pt x="21396" y="7363"/>
                  </a:lnTo>
                  <a:lnTo>
                    <a:pt x="21274" y="7119"/>
                  </a:lnTo>
                  <a:lnTo>
                    <a:pt x="21152" y="6916"/>
                  </a:lnTo>
                  <a:lnTo>
                    <a:pt x="20989" y="6712"/>
                  </a:lnTo>
                  <a:lnTo>
                    <a:pt x="20786" y="6509"/>
                  </a:lnTo>
                  <a:lnTo>
                    <a:pt x="20582" y="6346"/>
                  </a:lnTo>
                  <a:lnTo>
                    <a:pt x="20379" y="6184"/>
                  </a:lnTo>
                  <a:lnTo>
                    <a:pt x="19891" y="5940"/>
                  </a:lnTo>
                  <a:lnTo>
                    <a:pt x="19403" y="5818"/>
                  </a:lnTo>
                  <a:lnTo>
                    <a:pt x="19118" y="5777"/>
                  </a:lnTo>
                  <a:lnTo>
                    <a:pt x="18874" y="5736"/>
                  </a:lnTo>
                  <a:lnTo>
                    <a:pt x="18345" y="5777"/>
                  </a:lnTo>
                  <a:lnTo>
                    <a:pt x="17857" y="5899"/>
                  </a:lnTo>
                  <a:lnTo>
                    <a:pt x="17410" y="6102"/>
                  </a:lnTo>
                  <a:lnTo>
                    <a:pt x="16962" y="6387"/>
                  </a:lnTo>
                  <a:lnTo>
                    <a:pt x="16474" y="3987"/>
                  </a:lnTo>
                  <a:lnTo>
                    <a:pt x="16393" y="3377"/>
                  </a:lnTo>
                  <a:lnTo>
                    <a:pt x="16311" y="3052"/>
                  </a:lnTo>
                  <a:lnTo>
                    <a:pt x="16230" y="2767"/>
                  </a:lnTo>
                  <a:lnTo>
                    <a:pt x="16067" y="2563"/>
                  </a:lnTo>
                  <a:lnTo>
                    <a:pt x="15905" y="2482"/>
                  </a:lnTo>
                  <a:lnTo>
                    <a:pt x="15701" y="2441"/>
                  </a:lnTo>
                  <a:lnTo>
                    <a:pt x="15457" y="2441"/>
                  </a:lnTo>
                  <a:lnTo>
                    <a:pt x="14156" y="2726"/>
                  </a:lnTo>
                  <a:lnTo>
                    <a:pt x="12854" y="3052"/>
                  </a:lnTo>
                  <a:lnTo>
                    <a:pt x="12163" y="3174"/>
                  </a:lnTo>
                  <a:lnTo>
                    <a:pt x="11512" y="3255"/>
                  </a:lnTo>
                  <a:lnTo>
                    <a:pt x="10576" y="3377"/>
                  </a:lnTo>
                  <a:lnTo>
                    <a:pt x="10657" y="2889"/>
                  </a:lnTo>
                  <a:lnTo>
                    <a:pt x="10657" y="2401"/>
                  </a:lnTo>
                  <a:lnTo>
                    <a:pt x="10576" y="1953"/>
                  </a:lnTo>
                  <a:lnTo>
                    <a:pt x="10413" y="1506"/>
                  </a:lnTo>
                  <a:lnTo>
                    <a:pt x="10210" y="1099"/>
                  </a:lnTo>
                  <a:lnTo>
                    <a:pt x="9925" y="733"/>
                  </a:lnTo>
                  <a:lnTo>
                    <a:pt x="9600" y="448"/>
                  </a:lnTo>
                  <a:lnTo>
                    <a:pt x="9397" y="326"/>
                  </a:lnTo>
                  <a:lnTo>
                    <a:pt x="9152" y="204"/>
                  </a:lnTo>
                  <a:lnTo>
                    <a:pt x="8705" y="42"/>
                  </a:lnTo>
                  <a:lnTo>
                    <a:pt x="8461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4" name="Google Shape;1194;p35"/>
            <p:cNvSpPr/>
            <p:nvPr/>
          </p:nvSpPr>
          <p:spPr>
            <a:xfrm>
              <a:off x="5215579" y="1267990"/>
              <a:ext cx="65204" cy="121029"/>
            </a:xfrm>
            <a:custGeom>
              <a:avLst/>
              <a:gdLst/>
              <a:ahLst/>
              <a:cxnLst/>
              <a:rect l="l" t="t" r="r" b="b"/>
              <a:pathLst>
                <a:path w="1425" h="2645" extrusionOk="0">
                  <a:moveTo>
                    <a:pt x="936" y="1"/>
                  </a:moveTo>
                  <a:lnTo>
                    <a:pt x="896" y="42"/>
                  </a:lnTo>
                  <a:lnTo>
                    <a:pt x="814" y="82"/>
                  </a:lnTo>
                  <a:lnTo>
                    <a:pt x="814" y="164"/>
                  </a:lnTo>
                  <a:lnTo>
                    <a:pt x="814" y="245"/>
                  </a:lnTo>
                  <a:lnTo>
                    <a:pt x="936" y="1181"/>
                  </a:lnTo>
                  <a:lnTo>
                    <a:pt x="1018" y="1628"/>
                  </a:lnTo>
                  <a:lnTo>
                    <a:pt x="1058" y="1831"/>
                  </a:lnTo>
                  <a:lnTo>
                    <a:pt x="1058" y="1994"/>
                  </a:lnTo>
                  <a:lnTo>
                    <a:pt x="977" y="2157"/>
                  </a:lnTo>
                  <a:lnTo>
                    <a:pt x="896" y="2238"/>
                  </a:lnTo>
                  <a:lnTo>
                    <a:pt x="774" y="2238"/>
                  </a:lnTo>
                  <a:lnTo>
                    <a:pt x="692" y="2157"/>
                  </a:lnTo>
                  <a:lnTo>
                    <a:pt x="570" y="1994"/>
                  </a:lnTo>
                  <a:lnTo>
                    <a:pt x="530" y="1831"/>
                  </a:lnTo>
                  <a:lnTo>
                    <a:pt x="367" y="1425"/>
                  </a:lnTo>
                  <a:lnTo>
                    <a:pt x="326" y="1343"/>
                  </a:lnTo>
                  <a:lnTo>
                    <a:pt x="286" y="1303"/>
                  </a:lnTo>
                  <a:lnTo>
                    <a:pt x="204" y="1262"/>
                  </a:lnTo>
                  <a:lnTo>
                    <a:pt x="123" y="1262"/>
                  </a:lnTo>
                  <a:lnTo>
                    <a:pt x="82" y="1303"/>
                  </a:lnTo>
                  <a:lnTo>
                    <a:pt x="1" y="1343"/>
                  </a:lnTo>
                  <a:lnTo>
                    <a:pt x="1" y="1425"/>
                  </a:lnTo>
                  <a:lnTo>
                    <a:pt x="1" y="1506"/>
                  </a:lnTo>
                  <a:lnTo>
                    <a:pt x="164" y="2035"/>
                  </a:lnTo>
                  <a:lnTo>
                    <a:pt x="286" y="2279"/>
                  </a:lnTo>
                  <a:lnTo>
                    <a:pt x="448" y="2482"/>
                  </a:lnTo>
                  <a:lnTo>
                    <a:pt x="530" y="2564"/>
                  </a:lnTo>
                  <a:lnTo>
                    <a:pt x="652" y="2604"/>
                  </a:lnTo>
                  <a:lnTo>
                    <a:pt x="774" y="2645"/>
                  </a:lnTo>
                  <a:lnTo>
                    <a:pt x="896" y="2645"/>
                  </a:lnTo>
                  <a:lnTo>
                    <a:pt x="1018" y="2604"/>
                  </a:lnTo>
                  <a:lnTo>
                    <a:pt x="1140" y="2564"/>
                  </a:lnTo>
                  <a:lnTo>
                    <a:pt x="1221" y="2482"/>
                  </a:lnTo>
                  <a:lnTo>
                    <a:pt x="1302" y="2360"/>
                  </a:lnTo>
                  <a:lnTo>
                    <a:pt x="1384" y="2279"/>
                  </a:lnTo>
                  <a:lnTo>
                    <a:pt x="1424" y="2116"/>
                  </a:lnTo>
                  <a:lnTo>
                    <a:pt x="1424" y="1872"/>
                  </a:lnTo>
                  <a:lnTo>
                    <a:pt x="1424" y="1587"/>
                  </a:lnTo>
                  <a:lnTo>
                    <a:pt x="1384" y="1303"/>
                  </a:lnTo>
                  <a:lnTo>
                    <a:pt x="1180" y="164"/>
                  </a:lnTo>
                  <a:lnTo>
                    <a:pt x="1180" y="82"/>
                  </a:lnTo>
                  <a:lnTo>
                    <a:pt x="1099" y="42"/>
                  </a:lnTo>
                  <a:lnTo>
                    <a:pt x="101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5" name="Google Shape;1195;p35"/>
            <p:cNvSpPr/>
            <p:nvPr/>
          </p:nvSpPr>
          <p:spPr>
            <a:xfrm>
              <a:off x="5169043" y="1228912"/>
              <a:ext cx="24251" cy="24251"/>
            </a:xfrm>
            <a:custGeom>
              <a:avLst/>
              <a:gdLst/>
              <a:ahLst/>
              <a:cxnLst/>
              <a:rect l="l" t="t" r="r" b="b"/>
              <a:pathLst>
                <a:path w="530" h="530" extrusionOk="0">
                  <a:moveTo>
                    <a:pt x="164" y="1"/>
                  </a:moveTo>
                  <a:lnTo>
                    <a:pt x="82" y="82"/>
                  </a:lnTo>
                  <a:lnTo>
                    <a:pt x="42" y="163"/>
                  </a:lnTo>
                  <a:lnTo>
                    <a:pt x="1" y="245"/>
                  </a:lnTo>
                  <a:lnTo>
                    <a:pt x="42" y="367"/>
                  </a:lnTo>
                  <a:lnTo>
                    <a:pt x="82" y="448"/>
                  </a:lnTo>
                  <a:lnTo>
                    <a:pt x="164" y="489"/>
                  </a:lnTo>
                  <a:lnTo>
                    <a:pt x="286" y="530"/>
                  </a:lnTo>
                  <a:lnTo>
                    <a:pt x="367" y="489"/>
                  </a:lnTo>
                  <a:lnTo>
                    <a:pt x="448" y="448"/>
                  </a:lnTo>
                  <a:lnTo>
                    <a:pt x="530" y="367"/>
                  </a:lnTo>
                  <a:lnTo>
                    <a:pt x="530" y="245"/>
                  </a:lnTo>
                  <a:lnTo>
                    <a:pt x="530" y="163"/>
                  </a:lnTo>
                  <a:lnTo>
                    <a:pt x="448" y="82"/>
                  </a:lnTo>
                  <a:lnTo>
                    <a:pt x="36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6" name="Google Shape;1196;p35"/>
            <p:cNvSpPr/>
            <p:nvPr/>
          </p:nvSpPr>
          <p:spPr>
            <a:xfrm>
              <a:off x="5290029" y="1264283"/>
              <a:ext cx="24251" cy="24251"/>
            </a:xfrm>
            <a:custGeom>
              <a:avLst/>
              <a:gdLst/>
              <a:ahLst/>
              <a:cxnLst/>
              <a:rect l="l" t="t" r="r" b="b"/>
              <a:pathLst>
                <a:path w="530" h="530" extrusionOk="0">
                  <a:moveTo>
                    <a:pt x="164" y="1"/>
                  </a:moveTo>
                  <a:lnTo>
                    <a:pt x="82" y="82"/>
                  </a:lnTo>
                  <a:lnTo>
                    <a:pt x="42" y="163"/>
                  </a:lnTo>
                  <a:lnTo>
                    <a:pt x="1" y="245"/>
                  </a:lnTo>
                  <a:lnTo>
                    <a:pt x="42" y="367"/>
                  </a:lnTo>
                  <a:lnTo>
                    <a:pt x="82" y="448"/>
                  </a:lnTo>
                  <a:lnTo>
                    <a:pt x="164" y="489"/>
                  </a:lnTo>
                  <a:lnTo>
                    <a:pt x="286" y="529"/>
                  </a:lnTo>
                  <a:lnTo>
                    <a:pt x="367" y="489"/>
                  </a:lnTo>
                  <a:lnTo>
                    <a:pt x="448" y="448"/>
                  </a:lnTo>
                  <a:lnTo>
                    <a:pt x="530" y="367"/>
                  </a:lnTo>
                  <a:lnTo>
                    <a:pt x="530" y="245"/>
                  </a:lnTo>
                  <a:lnTo>
                    <a:pt x="530" y="163"/>
                  </a:lnTo>
                  <a:lnTo>
                    <a:pt x="448" y="82"/>
                  </a:lnTo>
                  <a:lnTo>
                    <a:pt x="36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7" name="Google Shape;1197;p35"/>
            <p:cNvSpPr/>
            <p:nvPr/>
          </p:nvSpPr>
          <p:spPr>
            <a:xfrm>
              <a:off x="5152295" y="1374104"/>
              <a:ext cx="78245" cy="48457"/>
            </a:xfrm>
            <a:custGeom>
              <a:avLst/>
              <a:gdLst/>
              <a:ahLst/>
              <a:cxnLst/>
              <a:rect l="l" t="t" r="r" b="b"/>
              <a:pathLst>
                <a:path w="1710" h="1059" extrusionOk="0">
                  <a:moveTo>
                    <a:pt x="164" y="0"/>
                  </a:moveTo>
                  <a:lnTo>
                    <a:pt x="82" y="41"/>
                  </a:lnTo>
                  <a:lnTo>
                    <a:pt x="42" y="82"/>
                  </a:lnTo>
                  <a:lnTo>
                    <a:pt x="1" y="163"/>
                  </a:lnTo>
                  <a:lnTo>
                    <a:pt x="1" y="245"/>
                  </a:lnTo>
                  <a:lnTo>
                    <a:pt x="42" y="326"/>
                  </a:lnTo>
                  <a:lnTo>
                    <a:pt x="326" y="611"/>
                  </a:lnTo>
                  <a:lnTo>
                    <a:pt x="692" y="855"/>
                  </a:lnTo>
                  <a:lnTo>
                    <a:pt x="855" y="936"/>
                  </a:lnTo>
                  <a:lnTo>
                    <a:pt x="1058" y="977"/>
                  </a:lnTo>
                  <a:lnTo>
                    <a:pt x="1302" y="1017"/>
                  </a:lnTo>
                  <a:lnTo>
                    <a:pt x="1506" y="1058"/>
                  </a:lnTo>
                  <a:lnTo>
                    <a:pt x="1587" y="1017"/>
                  </a:lnTo>
                  <a:lnTo>
                    <a:pt x="1628" y="977"/>
                  </a:lnTo>
                  <a:lnTo>
                    <a:pt x="1709" y="936"/>
                  </a:lnTo>
                  <a:lnTo>
                    <a:pt x="1709" y="855"/>
                  </a:lnTo>
                  <a:lnTo>
                    <a:pt x="1669" y="773"/>
                  </a:lnTo>
                  <a:lnTo>
                    <a:pt x="1628" y="692"/>
                  </a:lnTo>
                  <a:lnTo>
                    <a:pt x="1587" y="651"/>
                  </a:lnTo>
                  <a:lnTo>
                    <a:pt x="1262" y="651"/>
                  </a:lnTo>
                  <a:lnTo>
                    <a:pt x="1180" y="611"/>
                  </a:lnTo>
                  <a:lnTo>
                    <a:pt x="1018" y="570"/>
                  </a:lnTo>
                  <a:lnTo>
                    <a:pt x="936" y="529"/>
                  </a:lnTo>
                  <a:lnTo>
                    <a:pt x="896" y="489"/>
                  </a:lnTo>
                  <a:lnTo>
                    <a:pt x="733" y="407"/>
                  </a:lnTo>
                  <a:lnTo>
                    <a:pt x="652" y="367"/>
                  </a:lnTo>
                  <a:lnTo>
                    <a:pt x="611" y="367"/>
                  </a:lnTo>
                  <a:lnTo>
                    <a:pt x="611" y="326"/>
                  </a:lnTo>
                  <a:lnTo>
                    <a:pt x="489" y="204"/>
                  </a:lnTo>
                  <a:lnTo>
                    <a:pt x="408" y="163"/>
                  </a:lnTo>
                  <a:lnTo>
                    <a:pt x="367" y="122"/>
                  </a:lnTo>
                  <a:lnTo>
                    <a:pt x="24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8" name="Google Shape;1198;p35"/>
            <p:cNvSpPr/>
            <p:nvPr/>
          </p:nvSpPr>
          <p:spPr>
            <a:xfrm>
              <a:off x="4945695" y="992522"/>
              <a:ext cx="508183" cy="245764"/>
            </a:xfrm>
            <a:custGeom>
              <a:avLst/>
              <a:gdLst/>
              <a:ahLst/>
              <a:cxnLst/>
              <a:rect l="l" t="t" r="r" b="b"/>
              <a:pathLst>
                <a:path w="11106" h="5371" extrusionOk="0">
                  <a:moveTo>
                    <a:pt x="5492" y="1"/>
                  </a:moveTo>
                  <a:lnTo>
                    <a:pt x="5167" y="42"/>
                  </a:lnTo>
                  <a:lnTo>
                    <a:pt x="4841" y="123"/>
                  </a:lnTo>
                  <a:lnTo>
                    <a:pt x="4516" y="245"/>
                  </a:lnTo>
                  <a:lnTo>
                    <a:pt x="4272" y="408"/>
                  </a:lnTo>
                  <a:lnTo>
                    <a:pt x="4068" y="570"/>
                  </a:lnTo>
                  <a:lnTo>
                    <a:pt x="3865" y="774"/>
                  </a:lnTo>
                  <a:lnTo>
                    <a:pt x="3824" y="814"/>
                  </a:lnTo>
                  <a:lnTo>
                    <a:pt x="3662" y="814"/>
                  </a:lnTo>
                  <a:lnTo>
                    <a:pt x="3458" y="855"/>
                  </a:lnTo>
                  <a:lnTo>
                    <a:pt x="3051" y="855"/>
                  </a:lnTo>
                  <a:lnTo>
                    <a:pt x="2767" y="896"/>
                  </a:lnTo>
                  <a:lnTo>
                    <a:pt x="2441" y="936"/>
                  </a:lnTo>
                  <a:lnTo>
                    <a:pt x="2157" y="1058"/>
                  </a:lnTo>
                  <a:lnTo>
                    <a:pt x="1872" y="1180"/>
                  </a:lnTo>
                  <a:lnTo>
                    <a:pt x="1587" y="1343"/>
                  </a:lnTo>
                  <a:lnTo>
                    <a:pt x="1343" y="1506"/>
                  </a:lnTo>
                  <a:lnTo>
                    <a:pt x="1140" y="1709"/>
                  </a:lnTo>
                  <a:lnTo>
                    <a:pt x="936" y="1953"/>
                  </a:lnTo>
                  <a:lnTo>
                    <a:pt x="733" y="2238"/>
                  </a:lnTo>
                  <a:lnTo>
                    <a:pt x="570" y="2523"/>
                  </a:lnTo>
                  <a:lnTo>
                    <a:pt x="286" y="3174"/>
                  </a:lnTo>
                  <a:lnTo>
                    <a:pt x="82" y="3865"/>
                  </a:lnTo>
                  <a:lnTo>
                    <a:pt x="41" y="4190"/>
                  </a:lnTo>
                  <a:lnTo>
                    <a:pt x="1" y="4557"/>
                  </a:lnTo>
                  <a:lnTo>
                    <a:pt x="41" y="4841"/>
                  </a:lnTo>
                  <a:lnTo>
                    <a:pt x="163" y="5085"/>
                  </a:lnTo>
                  <a:lnTo>
                    <a:pt x="245" y="5207"/>
                  </a:lnTo>
                  <a:lnTo>
                    <a:pt x="367" y="5289"/>
                  </a:lnTo>
                  <a:lnTo>
                    <a:pt x="489" y="5370"/>
                  </a:lnTo>
                  <a:lnTo>
                    <a:pt x="652" y="5370"/>
                  </a:lnTo>
                  <a:lnTo>
                    <a:pt x="855" y="5329"/>
                  </a:lnTo>
                  <a:lnTo>
                    <a:pt x="1018" y="5289"/>
                  </a:lnTo>
                  <a:lnTo>
                    <a:pt x="1343" y="5045"/>
                  </a:lnTo>
                  <a:lnTo>
                    <a:pt x="1994" y="4516"/>
                  </a:lnTo>
                  <a:lnTo>
                    <a:pt x="2563" y="3987"/>
                  </a:lnTo>
                  <a:lnTo>
                    <a:pt x="3092" y="3377"/>
                  </a:lnTo>
                  <a:lnTo>
                    <a:pt x="4190" y="2197"/>
                  </a:lnTo>
                  <a:lnTo>
                    <a:pt x="4679" y="2645"/>
                  </a:lnTo>
                  <a:lnTo>
                    <a:pt x="5248" y="3092"/>
                  </a:lnTo>
                  <a:lnTo>
                    <a:pt x="5817" y="3458"/>
                  </a:lnTo>
                  <a:lnTo>
                    <a:pt x="6387" y="3824"/>
                  </a:lnTo>
                  <a:lnTo>
                    <a:pt x="7078" y="4150"/>
                  </a:lnTo>
                  <a:lnTo>
                    <a:pt x="7729" y="4435"/>
                  </a:lnTo>
                  <a:lnTo>
                    <a:pt x="8461" y="4679"/>
                  </a:lnTo>
                  <a:lnTo>
                    <a:pt x="9153" y="4882"/>
                  </a:lnTo>
                  <a:lnTo>
                    <a:pt x="9478" y="4963"/>
                  </a:lnTo>
                  <a:lnTo>
                    <a:pt x="9844" y="5045"/>
                  </a:lnTo>
                  <a:lnTo>
                    <a:pt x="10170" y="5045"/>
                  </a:lnTo>
                  <a:lnTo>
                    <a:pt x="10333" y="5004"/>
                  </a:lnTo>
                  <a:lnTo>
                    <a:pt x="10536" y="4923"/>
                  </a:lnTo>
                  <a:lnTo>
                    <a:pt x="10780" y="4801"/>
                  </a:lnTo>
                  <a:lnTo>
                    <a:pt x="10943" y="4557"/>
                  </a:lnTo>
                  <a:lnTo>
                    <a:pt x="11024" y="4435"/>
                  </a:lnTo>
                  <a:lnTo>
                    <a:pt x="11065" y="4313"/>
                  </a:lnTo>
                  <a:lnTo>
                    <a:pt x="11105" y="4190"/>
                  </a:lnTo>
                  <a:lnTo>
                    <a:pt x="11065" y="4028"/>
                  </a:lnTo>
                  <a:lnTo>
                    <a:pt x="11065" y="3865"/>
                  </a:lnTo>
                  <a:lnTo>
                    <a:pt x="10983" y="3702"/>
                  </a:lnTo>
                  <a:lnTo>
                    <a:pt x="10821" y="3418"/>
                  </a:lnTo>
                  <a:lnTo>
                    <a:pt x="10617" y="3174"/>
                  </a:lnTo>
                  <a:lnTo>
                    <a:pt x="10414" y="2930"/>
                  </a:lnTo>
                  <a:lnTo>
                    <a:pt x="9885" y="2401"/>
                  </a:lnTo>
                  <a:lnTo>
                    <a:pt x="9356" y="1953"/>
                  </a:lnTo>
                  <a:lnTo>
                    <a:pt x="8868" y="1547"/>
                  </a:lnTo>
                  <a:lnTo>
                    <a:pt x="8339" y="1140"/>
                  </a:lnTo>
                  <a:lnTo>
                    <a:pt x="7729" y="733"/>
                  </a:lnTo>
                  <a:lnTo>
                    <a:pt x="7119" y="408"/>
                  </a:lnTo>
                  <a:lnTo>
                    <a:pt x="6794" y="286"/>
                  </a:lnTo>
                  <a:lnTo>
                    <a:pt x="6468" y="164"/>
                  </a:lnTo>
                  <a:lnTo>
                    <a:pt x="6143" y="82"/>
                  </a:lnTo>
                  <a:lnTo>
                    <a:pt x="5817" y="42"/>
                  </a:lnTo>
                  <a:lnTo>
                    <a:pt x="549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9" name="Google Shape;1199;p35"/>
            <p:cNvSpPr/>
            <p:nvPr/>
          </p:nvSpPr>
          <p:spPr>
            <a:xfrm>
              <a:off x="4739094" y="1835718"/>
              <a:ext cx="817137" cy="340619"/>
            </a:xfrm>
            <a:custGeom>
              <a:avLst/>
              <a:gdLst/>
              <a:ahLst/>
              <a:cxnLst/>
              <a:rect l="l" t="t" r="r" b="b"/>
              <a:pathLst>
                <a:path w="17858" h="7444" extrusionOk="0">
                  <a:moveTo>
                    <a:pt x="3987" y="0"/>
                  </a:moveTo>
                  <a:lnTo>
                    <a:pt x="1994" y="814"/>
                  </a:lnTo>
                  <a:lnTo>
                    <a:pt x="1" y="1709"/>
                  </a:lnTo>
                  <a:lnTo>
                    <a:pt x="82" y="1993"/>
                  </a:lnTo>
                  <a:lnTo>
                    <a:pt x="285" y="2563"/>
                  </a:lnTo>
                  <a:lnTo>
                    <a:pt x="652" y="3539"/>
                  </a:lnTo>
                  <a:lnTo>
                    <a:pt x="936" y="4271"/>
                  </a:lnTo>
                  <a:lnTo>
                    <a:pt x="1140" y="4678"/>
                  </a:lnTo>
                  <a:lnTo>
                    <a:pt x="1343" y="5044"/>
                  </a:lnTo>
                  <a:lnTo>
                    <a:pt x="1587" y="5369"/>
                  </a:lnTo>
                  <a:lnTo>
                    <a:pt x="1831" y="5735"/>
                  </a:lnTo>
                  <a:lnTo>
                    <a:pt x="2116" y="6020"/>
                  </a:lnTo>
                  <a:lnTo>
                    <a:pt x="2401" y="6305"/>
                  </a:lnTo>
                  <a:lnTo>
                    <a:pt x="2645" y="6468"/>
                  </a:lnTo>
                  <a:lnTo>
                    <a:pt x="2929" y="6630"/>
                  </a:lnTo>
                  <a:lnTo>
                    <a:pt x="3499" y="6915"/>
                  </a:lnTo>
                  <a:lnTo>
                    <a:pt x="4109" y="7118"/>
                  </a:lnTo>
                  <a:lnTo>
                    <a:pt x="4760" y="7281"/>
                  </a:lnTo>
                  <a:lnTo>
                    <a:pt x="5451" y="7322"/>
                  </a:lnTo>
                  <a:lnTo>
                    <a:pt x="6143" y="7362"/>
                  </a:lnTo>
                  <a:lnTo>
                    <a:pt x="7526" y="7403"/>
                  </a:lnTo>
                  <a:lnTo>
                    <a:pt x="8909" y="7444"/>
                  </a:lnTo>
                  <a:lnTo>
                    <a:pt x="9641" y="7444"/>
                  </a:lnTo>
                  <a:lnTo>
                    <a:pt x="10332" y="7403"/>
                  </a:lnTo>
                  <a:lnTo>
                    <a:pt x="11878" y="7322"/>
                  </a:lnTo>
                  <a:lnTo>
                    <a:pt x="13424" y="7159"/>
                  </a:lnTo>
                  <a:lnTo>
                    <a:pt x="14970" y="6956"/>
                  </a:lnTo>
                  <a:lnTo>
                    <a:pt x="15702" y="6834"/>
                  </a:lnTo>
                  <a:lnTo>
                    <a:pt x="16475" y="6671"/>
                  </a:lnTo>
                  <a:lnTo>
                    <a:pt x="16719" y="6630"/>
                  </a:lnTo>
                  <a:lnTo>
                    <a:pt x="16922" y="6508"/>
                  </a:lnTo>
                  <a:lnTo>
                    <a:pt x="17085" y="6346"/>
                  </a:lnTo>
                  <a:lnTo>
                    <a:pt x="17125" y="6264"/>
                  </a:lnTo>
                  <a:lnTo>
                    <a:pt x="17125" y="6183"/>
                  </a:lnTo>
                  <a:lnTo>
                    <a:pt x="17085" y="6020"/>
                  </a:lnTo>
                  <a:lnTo>
                    <a:pt x="17044" y="5939"/>
                  </a:lnTo>
                  <a:lnTo>
                    <a:pt x="16922" y="5817"/>
                  </a:lnTo>
                  <a:lnTo>
                    <a:pt x="16800" y="5776"/>
                  </a:lnTo>
                  <a:lnTo>
                    <a:pt x="17044" y="5735"/>
                  </a:lnTo>
                  <a:lnTo>
                    <a:pt x="17288" y="5654"/>
                  </a:lnTo>
                  <a:lnTo>
                    <a:pt x="17410" y="5573"/>
                  </a:lnTo>
                  <a:lnTo>
                    <a:pt x="17491" y="5451"/>
                  </a:lnTo>
                  <a:lnTo>
                    <a:pt x="17532" y="5329"/>
                  </a:lnTo>
                  <a:lnTo>
                    <a:pt x="17614" y="5207"/>
                  </a:lnTo>
                  <a:lnTo>
                    <a:pt x="17614" y="5085"/>
                  </a:lnTo>
                  <a:lnTo>
                    <a:pt x="17573" y="4963"/>
                  </a:lnTo>
                  <a:lnTo>
                    <a:pt x="17532" y="4841"/>
                  </a:lnTo>
                  <a:lnTo>
                    <a:pt x="17451" y="4759"/>
                  </a:lnTo>
                  <a:lnTo>
                    <a:pt x="17329" y="4678"/>
                  </a:lnTo>
                  <a:lnTo>
                    <a:pt x="16922" y="4678"/>
                  </a:lnTo>
                  <a:lnTo>
                    <a:pt x="16637" y="4719"/>
                  </a:lnTo>
                  <a:lnTo>
                    <a:pt x="16353" y="4719"/>
                  </a:lnTo>
                  <a:lnTo>
                    <a:pt x="16719" y="4637"/>
                  </a:lnTo>
                  <a:lnTo>
                    <a:pt x="17085" y="4597"/>
                  </a:lnTo>
                  <a:lnTo>
                    <a:pt x="17247" y="4597"/>
                  </a:lnTo>
                  <a:lnTo>
                    <a:pt x="17451" y="4515"/>
                  </a:lnTo>
                  <a:lnTo>
                    <a:pt x="17614" y="4434"/>
                  </a:lnTo>
                  <a:lnTo>
                    <a:pt x="17736" y="4312"/>
                  </a:lnTo>
                  <a:lnTo>
                    <a:pt x="17858" y="4149"/>
                  </a:lnTo>
                  <a:lnTo>
                    <a:pt x="17858" y="3986"/>
                  </a:lnTo>
                  <a:lnTo>
                    <a:pt x="17858" y="3783"/>
                  </a:lnTo>
                  <a:lnTo>
                    <a:pt x="17736" y="3661"/>
                  </a:lnTo>
                  <a:lnTo>
                    <a:pt x="17614" y="3580"/>
                  </a:lnTo>
                  <a:lnTo>
                    <a:pt x="17491" y="3580"/>
                  </a:lnTo>
                  <a:lnTo>
                    <a:pt x="17207" y="3539"/>
                  </a:lnTo>
                  <a:lnTo>
                    <a:pt x="15702" y="3661"/>
                  </a:lnTo>
                  <a:lnTo>
                    <a:pt x="15702" y="3661"/>
                  </a:lnTo>
                  <a:lnTo>
                    <a:pt x="16108" y="3620"/>
                  </a:lnTo>
                  <a:lnTo>
                    <a:pt x="16475" y="3539"/>
                  </a:lnTo>
                  <a:lnTo>
                    <a:pt x="16841" y="3417"/>
                  </a:lnTo>
                  <a:lnTo>
                    <a:pt x="17207" y="3295"/>
                  </a:lnTo>
                  <a:lnTo>
                    <a:pt x="17329" y="3214"/>
                  </a:lnTo>
                  <a:lnTo>
                    <a:pt x="17451" y="3092"/>
                  </a:lnTo>
                  <a:lnTo>
                    <a:pt x="17532" y="3010"/>
                  </a:lnTo>
                  <a:lnTo>
                    <a:pt x="17532" y="2888"/>
                  </a:lnTo>
                  <a:lnTo>
                    <a:pt x="17451" y="2766"/>
                  </a:lnTo>
                  <a:lnTo>
                    <a:pt x="17369" y="2725"/>
                  </a:lnTo>
                  <a:lnTo>
                    <a:pt x="17207" y="2685"/>
                  </a:lnTo>
                  <a:lnTo>
                    <a:pt x="16027" y="2685"/>
                  </a:lnTo>
                  <a:lnTo>
                    <a:pt x="15010" y="2766"/>
                  </a:lnTo>
                  <a:lnTo>
                    <a:pt x="12936" y="2969"/>
                  </a:lnTo>
                  <a:lnTo>
                    <a:pt x="11878" y="3051"/>
                  </a:lnTo>
                  <a:lnTo>
                    <a:pt x="10821" y="3092"/>
                  </a:lnTo>
                  <a:lnTo>
                    <a:pt x="9804" y="3132"/>
                  </a:lnTo>
                  <a:lnTo>
                    <a:pt x="8746" y="3051"/>
                  </a:lnTo>
                  <a:lnTo>
                    <a:pt x="8055" y="2929"/>
                  </a:lnTo>
                  <a:lnTo>
                    <a:pt x="7363" y="2807"/>
                  </a:lnTo>
                  <a:lnTo>
                    <a:pt x="6672" y="2603"/>
                  </a:lnTo>
                  <a:lnTo>
                    <a:pt x="6061" y="2319"/>
                  </a:lnTo>
                  <a:lnTo>
                    <a:pt x="5695" y="2075"/>
                  </a:lnTo>
                  <a:lnTo>
                    <a:pt x="5370" y="1831"/>
                  </a:lnTo>
                  <a:lnTo>
                    <a:pt x="5126" y="1586"/>
                  </a:lnTo>
                  <a:lnTo>
                    <a:pt x="4841" y="1302"/>
                  </a:lnTo>
                  <a:lnTo>
                    <a:pt x="4434" y="692"/>
                  </a:lnTo>
                  <a:lnTo>
                    <a:pt x="398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0" name="Google Shape;1200;p35"/>
            <p:cNvSpPr/>
            <p:nvPr/>
          </p:nvSpPr>
          <p:spPr>
            <a:xfrm>
              <a:off x="4729805" y="1826384"/>
              <a:ext cx="835715" cy="359288"/>
            </a:xfrm>
            <a:custGeom>
              <a:avLst/>
              <a:gdLst/>
              <a:ahLst/>
              <a:cxnLst/>
              <a:rect l="l" t="t" r="r" b="b"/>
              <a:pathLst>
                <a:path w="18264" h="7852" extrusionOk="0">
                  <a:moveTo>
                    <a:pt x="4126" y="449"/>
                  </a:moveTo>
                  <a:lnTo>
                    <a:pt x="4393" y="896"/>
                  </a:lnTo>
                  <a:lnTo>
                    <a:pt x="4759" y="1465"/>
                  </a:lnTo>
                  <a:lnTo>
                    <a:pt x="5207" y="1953"/>
                  </a:lnTo>
                  <a:lnTo>
                    <a:pt x="5451" y="2197"/>
                  </a:lnTo>
                  <a:lnTo>
                    <a:pt x="5736" y="2441"/>
                  </a:lnTo>
                  <a:lnTo>
                    <a:pt x="6061" y="2645"/>
                  </a:lnTo>
                  <a:lnTo>
                    <a:pt x="6427" y="2807"/>
                  </a:lnTo>
                  <a:lnTo>
                    <a:pt x="6793" y="2970"/>
                  </a:lnTo>
                  <a:lnTo>
                    <a:pt x="7159" y="3092"/>
                  </a:lnTo>
                  <a:lnTo>
                    <a:pt x="7932" y="3296"/>
                  </a:lnTo>
                  <a:lnTo>
                    <a:pt x="8664" y="3418"/>
                  </a:lnTo>
                  <a:lnTo>
                    <a:pt x="9559" y="3499"/>
                  </a:lnTo>
                  <a:lnTo>
                    <a:pt x="10413" y="3540"/>
                  </a:lnTo>
                  <a:lnTo>
                    <a:pt x="11268" y="3499"/>
                  </a:lnTo>
                  <a:lnTo>
                    <a:pt x="12122" y="3458"/>
                  </a:lnTo>
                  <a:lnTo>
                    <a:pt x="13871" y="3296"/>
                  </a:lnTo>
                  <a:lnTo>
                    <a:pt x="15579" y="3133"/>
                  </a:lnTo>
                  <a:lnTo>
                    <a:pt x="16596" y="3092"/>
                  </a:lnTo>
                  <a:lnTo>
                    <a:pt x="17084" y="3092"/>
                  </a:lnTo>
                  <a:lnTo>
                    <a:pt x="17288" y="3051"/>
                  </a:lnTo>
                  <a:lnTo>
                    <a:pt x="17369" y="3051"/>
                  </a:lnTo>
                  <a:lnTo>
                    <a:pt x="17491" y="3092"/>
                  </a:lnTo>
                  <a:lnTo>
                    <a:pt x="17532" y="3173"/>
                  </a:lnTo>
                  <a:lnTo>
                    <a:pt x="17491" y="3214"/>
                  </a:lnTo>
                  <a:lnTo>
                    <a:pt x="17328" y="3296"/>
                  </a:lnTo>
                  <a:lnTo>
                    <a:pt x="16881" y="3458"/>
                  </a:lnTo>
                  <a:lnTo>
                    <a:pt x="16393" y="3580"/>
                  </a:lnTo>
                  <a:lnTo>
                    <a:pt x="15905" y="3662"/>
                  </a:lnTo>
                  <a:lnTo>
                    <a:pt x="15823" y="3662"/>
                  </a:lnTo>
                  <a:lnTo>
                    <a:pt x="15742" y="3702"/>
                  </a:lnTo>
                  <a:lnTo>
                    <a:pt x="15701" y="3784"/>
                  </a:lnTo>
                  <a:lnTo>
                    <a:pt x="15701" y="3865"/>
                  </a:lnTo>
                  <a:lnTo>
                    <a:pt x="15701" y="3946"/>
                  </a:lnTo>
                  <a:lnTo>
                    <a:pt x="15742" y="3987"/>
                  </a:lnTo>
                  <a:lnTo>
                    <a:pt x="15823" y="4028"/>
                  </a:lnTo>
                  <a:lnTo>
                    <a:pt x="15905" y="4068"/>
                  </a:lnTo>
                  <a:lnTo>
                    <a:pt x="16962" y="3987"/>
                  </a:lnTo>
                  <a:lnTo>
                    <a:pt x="17410" y="3946"/>
                  </a:lnTo>
                  <a:lnTo>
                    <a:pt x="17654" y="3946"/>
                  </a:lnTo>
                  <a:lnTo>
                    <a:pt x="17735" y="3987"/>
                  </a:lnTo>
                  <a:lnTo>
                    <a:pt x="17817" y="4028"/>
                  </a:lnTo>
                  <a:lnTo>
                    <a:pt x="17898" y="4109"/>
                  </a:lnTo>
                  <a:lnTo>
                    <a:pt x="17898" y="4190"/>
                  </a:lnTo>
                  <a:lnTo>
                    <a:pt x="17857" y="4312"/>
                  </a:lnTo>
                  <a:lnTo>
                    <a:pt x="17817" y="4394"/>
                  </a:lnTo>
                  <a:lnTo>
                    <a:pt x="17613" y="4516"/>
                  </a:lnTo>
                  <a:lnTo>
                    <a:pt x="17450" y="4597"/>
                  </a:lnTo>
                  <a:lnTo>
                    <a:pt x="17206" y="4638"/>
                  </a:lnTo>
                  <a:lnTo>
                    <a:pt x="16962" y="4638"/>
                  </a:lnTo>
                  <a:lnTo>
                    <a:pt x="16718" y="4678"/>
                  </a:lnTo>
                  <a:lnTo>
                    <a:pt x="16474" y="4719"/>
                  </a:lnTo>
                  <a:lnTo>
                    <a:pt x="16434" y="4760"/>
                  </a:lnTo>
                  <a:lnTo>
                    <a:pt x="16393" y="4801"/>
                  </a:lnTo>
                  <a:lnTo>
                    <a:pt x="16352" y="4923"/>
                  </a:lnTo>
                  <a:lnTo>
                    <a:pt x="16393" y="5045"/>
                  </a:lnTo>
                  <a:lnTo>
                    <a:pt x="16434" y="5085"/>
                  </a:lnTo>
                  <a:lnTo>
                    <a:pt x="16474" y="5085"/>
                  </a:lnTo>
                  <a:lnTo>
                    <a:pt x="16800" y="5126"/>
                  </a:lnTo>
                  <a:lnTo>
                    <a:pt x="17125" y="5085"/>
                  </a:lnTo>
                  <a:lnTo>
                    <a:pt x="17288" y="5045"/>
                  </a:lnTo>
                  <a:lnTo>
                    <a:pt x="17450" y="5085"/>
                  </a:lnTo>
                  <a:lnTo>
                    <a:pt x="17491" y="5085"/>
                  </a:lnTo>
                  <a:lnTo>
                    <a:pt x="17572" y="5126"/>
                  </a:lnTo>
                  <a:lnTo>
                    <a:pt x="17613" y="5207"/>
                  </a:lnTo>
                  <a:lnTo>
                    <a:pt x="17613" y="5289"/>
                  </a:lnTo>
                  <a:lnTo>
                    <a:pt x="17572" y="5492"/>
                  </a:lnTo>
                  <a:lnTo>
                    <a:pt x="17491" y="5614"/>
                  </a:lnTo>
                  <a:lnTo>
                    <a:pt x="17328" y="5695"/>
                  </a:lnTo>
                  <a:lnTo>
                    <a:pt x="17166" y="5736"/>
                  </a:lnTo>
                  <a:lnTo>
                    <a:pt x="16912" y="5764"/>
                  </a:lnTo>
                  <a:lnTo>
                    <a:pt x="16800" y="5736"/>
                  </a:lnTo>
                  <a:lnTo>
                    <a:pt x="16474" y="5736"/>
                  </a:lnTo>
                  <a:lnTo>
                    <a:pt x="16352" y="5777"/>
                  </a:lnTo>
                  <a:lnTo>
                    <a:pt x="16311" y="5817"/>
                  </a:lnTo>
                  <a:lnTo>
                    <a:pt x="16271" y="5858"/>
                  </a:lnTo>
                  <a:lnTo>
                    <a:pt x="16271" y="5939"/>
                  </a:lnTo>
                  <a:lnTo>
                    <a:pt x="16271" y="6021"/>
                  </a:lnTo>
                  <a:lnTo>
                    <a:pt x="16311" y="6061"/>
                  </a:lnTo>
                  <a:lnTo>
                    <a:pt x="16352" y="6102"/>
                  </a:lnTo>
                  <a:lnTo>
                    <a:pt x="16474" y="6143"/>
                  </a:lnTo>
                  <a:lnTo>
                    <a:pt x="16881" y="6143"/>
                  </a:lnTo>
                  <a:lnTo>
                    <a:pt x="17003" y="6184"/>
                  </a:lnTo>
                  <a:lnTo>
                    <a:pt x="17084" y="6224"/>
                  </a:lnTo>
                  <a:lnTo>
                    <a:pt x="17125" y="6306"/>
                  </a:lnTo>
                  <a:lnTo>
                    <a:pt x="17125" y="6387"/>
                  </a:lnTo>
                  <a:lnTo>
                    <a:pt x="17125" y="6468"/>
                  </a:lnTo>
                  <a:lnTo>
                    <a:pt x="17044" y="6509"/>
                  </a:lnTo>
                  <a:lnTo>
                    <a:pt x="16922" y="6590"/>
                  </a:lnTo>
                  <a:lnTo>
                    <a:pt x="16637" y="6712"/>
                  </a:lnTo>
                  <a:lnTo>
                    <a:pt x="16556" y="6712"/>
                  </a:lnTo>
                  <a:lnTo>
                    <a:pt x="16547" y="6729"/>
                  </a:lnTo>
                  <a:lnTo>
                    <a:pt x="16547" y="6729"/>
                  </a:lnTo>
                  <a:lnTo>
                    <a:pt x="15295" y="6956"/>
                  </a:lnTo>
                  <a:lnTo>
                    <a:pt x="13993" y="7119"/>
                  </a:lnTo>
                  <a:lnTo>
                    <a:pt x="12651" y="7282"/>
                  </a:lnTo>
                  <a:lnTo>
                    <a:pt x="11308" y="7363"/>
                  </a:lnTo>
                  <a:lnTo>
                    <a:pt x="9966" y="7444"/>
                  </a:lnTo>
                  <a:lnTo>
                    <a:pt x="8583" y="7444"/>
                  </a:lnTo>
                  <a:lnTo>
                    <a:pt x="5939" y="7363"/>
                  </a:lnTo>
                  <a:lnTo>
                    <a:pt x="5329" y="7322"/>
                  </a:lnTo>
                  <a:lnTo>
                    <a:pt x="4719" y="7241"/>
                  </a:lnTo>
                  <a:lnTo>
                    <a:pt x="4109" y="7078"/>
                  </a:lnTo>
                  <a:lnTo>
                    <a:pt x="3539" y="6834"/>
                  </a:lnTo>
                  <a:lnTo>
                    <a:pt x="3051" y="6550"/>
                  </a:lnTo>
                  <a:lnTo>
                    <a:pt x="2604" y="6224"/>
                  </a:lnTo>
                  <a:lnTo>
                    <a:pt x="2238" y="5817"/>
                  </a:lnTo>
                  <a:lnTo>
                    <a:pt x="1871" y="5370"/>
                  </a:lnTo>
                  <a:lnTo>
                    <a:pt x="1668" y="5045"/>
                  </a:lnTo>
                  <a:lnTo>
                    <a:pt x="1465" y="4678"/>
                  </a:lnTo>
                  <a:lnTo>
                    <a:pt x="1139" y="3987"/>
                  </a:lnTo>
                  <a:lnTo>
                    <a:pt x="855" y="3214"/>
                  </a:lnTo>
                  <a:lnTo>
                    <a:pt x="610" y="2482"/>
                  </a:lnTo>
                  <a:lnTo>
                    <a:pt x="529" y="2197"/>
                  </a:lnTo>
                  <a:lnTo>
                    <a:pt x="456" y="2051"/>
                  </a:lnTo>
                  <a:lnTo>
                    <a:pt x="570" y="1994"/>
                  </a:lnTo>
                  <a:lnTo>
                    <a:pt x="733" y="1913"/>
                  </a:lnTo>
                  <a:lnTo>
                    <a:pt x="1383" y="1587"/>
                  </a:lnTo>
                  <a:lnTo>
                    <a:pt x="2807" y="977"/>
                  </a:lnTo>
                  <a:lnTo>
                    <a:pt x="4126" y="449"/>
                  </a:lnTo>
                  <a:close/>
                  <a:moveTo>
                    <a:pt x="4149" y="1"/>
                  </a:moveTo>
                  <a:lnTo>
                    <a:pt x="2807" y="530"/>
                  </a:lnTo>
                  <a:lnTo>
                    <a:pt x="1505" y="1099"/>
                  </a:lnTo>
                  <a:lnTo>
                    <a:pt x="244" y="1709"/>
                  </a:lnTo>
                  <a:lnTo>
                    <a:pt x="122" y="1750"/>
                  </a:lnTo>
                  <a:lnTo>
                    <a:pt x="41" y="1872"/>
                  </a:lnTo>
                  <a:lnTo>
                    <a:pt x="0" y="1953"/>
                  </a:lnTo>
                  <a:lnTo>
                    <a:pt x="41" y="2116"/>
                  </a:lnTo>
                  <a:lnTo>
                    <a:pt x="244" y="2726"/>
                  </a:lnTo>
                  <a:lnTo>
                    <a:pt x="488" y="3377"/>
                  </a:lnTo>
                  <a:lnTo>
                    <a:pt x="773" y="4109"/>
                  </a:lnTo>
                  <a:lnTo>
                    <a:pt x="1099" y="4841"/>
                  </a:lnTo>
                  <a:lnTo>
                    <a:pt x="1383" y="5329"/>
                  </a:lnTo>
                  <a:lnTo>
                    <a:pt x="1709" y="5817"/>
                  </a:lnTo>
                  <a:lnTo>
                    <a:pt x="2075" y="6306"/>
                  </a:lnTo>
                  <a:lnTo>
                    <a:pt x="2522" y="6672"/>
                  </a:lnTo>
                  <a:lnTo>
                    <a:pt x="3010" y="7038"/>
                  </a:lnTo>
                  <a:lnTo>
                    <a:pt x="3539" y="7282"/>
                  </a:lnTo>
                  <a:lnTo>
                    <a:pt x="4109" y="7485"/>
                  </a:lnTo>
                  <a:lnTo>
                    <a:pt x="4719" y="7607"/>
                  </a:lnTo>
                  <a:lnTo>
                    <a:pt x="5370" y="7729"/>
                  </a:lnTo>
                  <a:lnTo>
                    <a:pt x="6061" y="7770"/>
                  </a:lnTo>
                  <a:lnTo>
                    <a:pt x="7444" y="7770"/>
                  </a:lnTo>
                  <a:lnTo>
                    <a:pt x="8868" y="7851"/>
                  </a:lnTo>
                  <a:lnTo>
                    <a:pt x="10332" y="7851"/>
                  </a:lnTo>
                  <a:lnTo>
                    <a:pt x="11959" y="7729"/>
                  </a:lnTo>
                  <a:lnTo>
                    <a:pt x="13546" y="7607"/>
                  </a:lnTo>
                  <a:lnTo>
                    <a:pt x="15132" y="7363"/>
                  </a:lnTo>
                  <a:lnTo>
                    <a:pt x="16718" y="7078"/>
                  </a:lnTo>
                  <a:lnTo>
                    <a:pt x="17003" y="6997"/>
                  </a:lnTo>
                  <a:lnTo>
                    <a:pt x="17288" y="6834"/>
                  </a:lnTo>
                  <a:lnTo>
                    <a:pt x="17369" y="6753"/>
                  </a:lnTo>
                  <a:lnTo>
                    <a:pt x="17450" y="6631"/>
                  </a:lnTo>
                  <a:lnTo>
                    <a:pt x="17532" y="6509"/>
                  </a:lnTo>
                  <a:lnTo>
                    <a:pt x="17532" y="6346"/>
                  </a:lnTo>
                  <a:lnTo>
                    <a:pt x="17491" y="6143"/>
                  </a:lnTo>
                  <a:lnTo>
                    <a:pt x="17439" y="6065"/>
                  </a:lnTo>
                  <a:lnTo>
                    <a:pt x="17450" y="6061"/>
                  </a:lnTo>
                  <a:lnTo>
                    <a:pt x="17654" y="5980"/>
                  </a:lnTo>
                  <a:lnTo>
                    <a:pt x="17817" y="5817"/>
                  </a:lnTo>
                  <a:lnTo>
                    <a:pt x="17939" y="5614"/>
                  </a:lnTo>
                  <a:lnTo>
                    <a:pt x="18020" y="5370"/>
                  </a:lnTo>
                  <a:lnTo>
                    <a:pt x="17979" y="5167"/>
                  </a:lnTo>
                  <a:lnTo>
                    <a:pt x="17939" y="4963"/>
                  </a:lnTo>
                  <a:lnTo>
                    <a:pt x="17844" y="4868"/>
                  </a:lnTo>
                  <a:lnTo>
                    <a:pt x="17898" y="4841"/>
                  </a:lnTo>
                  <a:lnTo>
                    <a:pt x="18061" y="4678"/>
                  </a:lnTo>
                  <a:lnTo>
                    <a:pt x="18223" y="4475"/>
                  </a:lnTo>
                  <a:lnTo>
                    <a:pt x="18264" y="4231"/>
                  </a:lnTo>
                  <a:lnTo>
                    <a:pt x="18264" y="4109"/>
                  </a:lnTo>
                  <a:lnTo>
                    <a:pt x="18264" y="3987"/>
                  </a:lnTo>
                  <a:lnTo>
                    <a:pt x="18183" y="3865"/>
                  </a:lnTo>
                  <a:lnTo>
                    <a:pt x="18142" y="3784"/>
                  </a:lnTo>
                  <a:lnTo>
                    <a:pt x="18020" y="3702"/>
                  </a:lnTo>
                  <a:lnTo>
                    <a:pt x="17939" y="3621"/>
                  </a:lnTo>
                  <a:lnTo>
                    <a:pt x="17694" y="3580"/>
                  </a:lnTo>
                  <a:lnTo>
                    <a:pt x="17660" y="3574"/>
                  </a:lnTo>
                  <a:lnTo>
                    <a:pt x="17660" y="3574"/>
                  </a:lnTo>
                  <a:lnTo>
                    <a:pt x="17776" y="3458"/>
                  </a:lnTo>
                  <a:lnTo>
                    <a:pt x="17857" y="3336"/>
                  </a:lnTo>
                  <a:lnTo>
                    <a:pt x="17898" y="3214"/>
                  </a:lnTo>
                  <a:lnTo>
                    <a:pt x="17939" y="3092"/>
                  </a:lnTo>
                  <a:lnTo>
                    <a:pt x="17898" y="2970"/>
                  </a:lnTo>
                  <a:lnTo>
                    <a:pt x="17817" y="2848"/>
                  </a:lnTo>
                  <a:lnTo>
                    <a:pt x="17694" y="2767"/>
                  </a:lnTo>
                  <a:lnTo>
                    <a:pt x="17532" y="2685"/>
                  </a:lnTo>
                  <a:lnTo>
                    <a:pt x="17044" y="2685"/>
                  </a:lnTo>
                  <a:lnTo>
                    <a:pt x="16067" y="2726"/>
                  </a:lnTo>
                  <a:lnTo>
                    <a:pt x="15091" y="2767"/>
                  </a:lnTo>
                  <a:lnTo>
                    <a:pt x="14156" y="2848"/>
                  </a:lnTo>
                  <a:lnTo>
                    <a:pt x="12325" y="3051"/>
                  </a:lnTo>
                  <a:lnTo>
                    <a:pt x="11390" y="3092"/>
                  </a:lnTo>
                  <a:lnTo>
                    <a:pt x="10454" y="3133"/>
                  </a:lnTo>
                  <a:lnTo>
                    <a:pt x="9559" y="3092"/>
                  </a:lnTo>
                  <a:lnTo>
                    <a:pt x="8624" y="3011"/>
                  </a:lnTo>
                  <a:lnTo>
                    <a:pt x="8176" y="2929"/>
                  </a:lnTo>
                  <a:lnTo>
                    <a:pt x="7729" y="2848"/>
                  </a:lnTo>
                  <a:lnTo>
                    <a:pt x="7281" y="2726"/>
                  </a:lnTo>
                  <a:lnTo>
                    <a:pt x="6875" y="2563"/>
                  </a:lnTo>
                  <a:lnTo>
                    <a:pt x="6427" y="2401"/>
                  </a:lnTo>
                  <a:lnTo>
                    <a:pt x="6061" y="2157"/>
                  </a:lnTo>
                  <a:lnTo>
                    <a:pt x="5695" y="1872"/>
                  </a:lnTo>
                  <a:lnTo>
                    <a:pt x="5370" y="1546"/>
                  </a:lnTo>
                  <a:lnTo>
                    <a:pt x="5085" y="1221"/>
                  </a:lnTo>
                  <a:lnTo>
                    <a:pt x="4841" y="855"/>
                  </a:lnTo>
                  <a:lnTo>
                    <a:pt x="4353" y="82"/>
                  </a:lnTo>
                  <a:lnTo>
                    <a:pt x="427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1" name="Google Shape;1201;p35"/>
            <p:cNvSpPr/>
            <p:nvPr/>
          </p:nvSpPr>
          <p:spPr>
            <a:xfrm>
              <a:off x="4655356" y="1565833"/>
              <a:ext cx="279212" cy="357366"/>
            </a:xfrm>
            <a:custGeom>
              <a:avLst/>
              <a:gdLst/>
              <a:ahLst/>
              <a:cxnLst/>
              <a:rect l="l" t="t" r="r" b="b"/>
              <a:pathLst>
                <a:path w="6102" h="7810" extrusionOk="0">
                  <a:moveTo>
                    <a:pt x="3946" y="0"/>
                  </a:moveTo>
                  <a:lnTo>
                    <a:pt x="0" y="2278"/>
                  </a:lnTo>
                  <a:lnTo>
                    <a:pt x="407" y="3783"/>
                  </a:lnTo>
                  <a:lnTo>
                    <a:pt x="895" y="5288"/>
                  </a:lnTo>
                  <a:lnTo>
                    <a:pt x="1261" y="6549"/>
                  </a:lnTo>
                  <a:lnTo>
                    <a:pt x="1465" y="7200"/>
                  </a:lnTo>
                  <a:lnTo>
                    <a:pt x="1668" y="7810"/>
                  </a:lnTo>
                  <a:lnTo>
                    <a:pt x="2807" y="7484"/>
                  </a:lnTo>
                  <a:lnTo>
                    <a:pt x="3946" y="7118"/>
                  </a:lnTo>
                  <a:lnTo>
                    <a:pt x="5044" y="6712"/>
                  </a:lnTo>
                  <a:lnTo>
                    <a:pt x="6102" y="6224"/>
                  </a:lnTo>
                  <a:lnTo>
                    <a:pt x="6061" y="5979"/>
                  </a:lnTo>
                  <a:lnTo>
                    <a:pt x="5817" y="5329"/>
                  </a:lnTo>
                  <a:lnTo>
                    <a:pt x="5126" y="3295"/>
                  </a:lnTo>
                  <a:lnTo>
                    <a:pt x="394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2" name="Google Shape;1202;p35"/>
            <p:cNvSpPr/>
            <p:nvPr/>
          </p:nvSpPr>
          <p:spPr>
            <a:xfrm>
              <a:off x="4655356" y="1565833"/>
              <a:ext cx="279212" cy="357366"/>
            </a:xfrm>
            <a:custGeom>
              <a:avLst/>
              <a:gdLst/>
              <a:ahLst/>
              <a:cxnLst/>
              <a:rect l="l" t="t" r="r" b="b"/>
              <a:pathLst>
                <a:path w="6102" h="7810" fill="none" extrusionOk="0">
                  <a:moveTo>
                    <a:pt x="0" y="2278"/>
                  </a:moveTo>
                  <a:lnTo>
                    <a:pt x="0" y="2278"/>
                  </a:lnTo>
                  <a:lnTo>
                    <a:pt x="407" y="3783"/>
                  </a:lnTo>
                  <a:lnTo>
                    <a:pt x="895" y="5288"/>
                  </a:lnTo>
                  <a:lnTo>
                    <a:pt x="895" y="5288"/>
                  </a:lnTo>
                  <a:lnTo>
                    <a:pt x="1261" y="6549"/>
                  </a:lnTo>
                  <a:lnTo>
                    <a:pt x="1465" y="7200"/>
                  </a:lnTo>
                  <a:lnTo>
                    <a:pt x="1668" y="7810"/>
                  </a:lnTo>
                  <a:lnTo>
                    <a:pt x="1668" y="7810"/>
                  </a:lnTo>
                  <a:lnTo>
                    <a:pt x="2807" y="7484"/>
                  </a:lnTo>
                  <a:lnTo>
                    <a:pt x="3946" y="7118"/>
                  </a:lnTo>
                  <a:lnTo>
                    <a:pt x="5044" y="6712"/>
                  </a:lnTo>
                  <a:lnTo>
                    <a:pt x="6102" y="6224"/>
                  </a:lnTo>
                  <a:lnTo>
                    <a:pt x="6102" y="6224"/>
                  </a:lnTo>
                  <a:lnTo>
                    <a:pt x="6061" y="5979"/>
                  </a:lnTo>
                  <a:lnTo>
                    <a:pt x="5817" y="5329"/>
                  </a:lnTo>
                  <a:lnTo>
                    <a:pt x="5126" y="3295"/>
                  </a:lnTo>
                  <a:lnTo>
                    <a:pt x="3946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3" name="Google Shape;1203;p35"/>
            <p:cNvSpPr/>
            <p:nvPr/>
          </p:nvSpPr>
          <p:spPr>
            <a:xfrm>
              <a:off x="4646021" y="1556499"/>
              <a:ext cx="297881" cy="376035"/>
            </a:xfrm>
            <a:custGeom>
              <a:avLst/>
              <a:gdLst/>
              <a:ahLst/>
              <a:cxnLst/>
              <a:rect l="l" t="t" r="r" b="b"/>
              <a:pathLst>
                <a:path w="6510" h="8218" extrusionOk="0">
                  <a:moveTo>
                    <a:pt x="6143" y="6306"/>
                  </a:moveTo>
                  <a:lnTo>
                    <a:pt x="6102" y="6316"/>
                  </a:lnTo>
                  <a:lnTo>
                    <a:pt x="6102" y="6306"/>
                  </a:lnTo>
                  <a:close/>
                  <a:moveTo>
                    <a:pt x="4069" y="1"/>
                  </a:moveTo>
                  <a:lnTo>
                    <a:pt x="4028" y="41"/>
                  </a:lnTo>
                  <a:lnTo>
                    <a:pt x="3987" y="82"/>
                  </a:lnTo>
                  <a:lnTo>
                    <a:pt x="3947" y="163"/>
                  </a:lnTo>
                  <a:lnTo>
                    <a:pt x="3947" y="245"/>
                  </a:lnTo>
                  <a:lnTo>
                    <a:pt x="5126" y="3499"/>
                  </a:lnTo>
                  <a:lnTo>
                    <a:pt x="5818" y="5492"/>
                  </a:lnTo>
                  <a:lnTo>
                    <a:pt x="6021" y="6143"/>
                  </a:lnTo>
                  <a:lnTo>
                    <a:pt x="6080" y="6321"/>
                  </a:lnTo>
                  <a:lnTo>
                    <a:pt x="6080" y="6321"/>
                  </a:lnTo>
                  <a:lnTo>
                    <a:pt x="5980" y="6346"/>
                  </a:lnTo>
                  <a:lnTo>
                    <a:pt x="5655" y="6509"/>
                  </a:lnTo>
                  <a:lnTo>
                    <a:pt x="5085" y="6753"/>
                  </a:lnTo>
                  <a:lnTo>
                    <a:pt x="4028" y="7160"/>
                  </a:lnTo>
                  <a:lnTo>
                    <a:pt x="2930" y="7526"/>
                  </a:lnTo>
                  <a:lnTo>
                    <a:pt x="2002" y="7766"/>
                  </a:lnTo>
                  <a:lnTo>
                    <a:pt x="1831" y="7282"/>
                  </a:lnTo>
                  <a:lnTo>
                    <a:pt x="1628" y="6590"/>
                  </a:lnTo>
                  <a:lnTo>
                    <a:pt x="1221" y="5248"/>
                  </a:lnTo>
                  <a:lnTo>
                    <a:pt x="774" y="3824"/>
                  </a:lnTo>
                  <a:lnTo>
                    <a:pt x="367" y="2401"/>
                  </a:lnTo>
                  <a:lnTo>
                    <a:pt x="326" y="2319"/>
                  </a:lnTo>
                  <a:lnTo>
                    <a:pt x="286" y="2279"/>
                  </a:lnTo>
                  <a:lnTo>
                    <a:pt x="123" y="2279"/>
                  </a:lnTo>
                  <a:lnTo>
                    <a:pt x="82" y="2319"/>
                  </a:lnTo>
                  <a:lnTo>
                    <a:pt x="1" y="2360"/>
                  </a:lnTo>
                  <a:lnTo>
                    <a:pt x="1" y="2441"/>
                  </a:lnTo>
                  <a:lnTo>
                    <a:pt x="1" y="2523"/>
                  </a:lnTo>
                  <a:lnTo>
                    <a:pt x="408" y="3946"/>
                  </a:lnTo>
                  <a:lnTo>
                    <a:pt x="855" y="5329"/>
                  </a:lnTo>
                  <a:lnTo>
                    <a:pt x="1262" y="6712"/>
                  </a:lnTo>
                  <a:lnTo>
                    <a:pt x="1465" y="7404"/>
                  </a:lnTo>
                  <a:lnTo>
                    <a:pt x="1709" y="8055"/>
                  </a:lnTo>
                  <a:lnTo>
                    <a:pt x="1750" y="8136"/>
                  </a:lnTo>
                  <a:lnTo>
                    <a:pt x="1791" y="8177"/>
                  </a:lnTo>
                  <a:lnTo>
                    <a:pt x="1872" y="8217"/>
                  </a:lnTo>
                  <a:lnTo>
                    <a:pt x="1953" y="8217"/>
                  </a:lnTo>
                  <a:lnTo>
                    <a:pt x="2970" y="7933"/>
                  </a:lnTo>
                  <a:lnTo>
                    <a:pt x="3947" y="7607"/>
                  </a:lnTo>
                  <a:lnTo>
                    <a:pt x="4963" y="7241"/>
                  </a:lnTo>
                  <a:lnTo>
                    <a:pt x="5899" y="6834"/>
                  </a:lnTo>
                  <a:lnTo>
                    <a:pt x="6143" y="6753"/>
                  </a:lnTo>
                  <a:lnTo>
                    <a:pt x="6346" y="6672"/>
                  </a:lnTo>
                  <a:lnTo>
                    <a:pt x="6428" y="6590"/>
                  </a:lnTo>
                  <a:lnTo>
                    <a:pt x="6468" y="6509"/>
                  </a:lnTo>
                  <a:lnTo>
                    <a:pt x="6509" y="6428"/>
                  </a:lnTo>
                  <a:lnTo>
                    <a:pt x="6509" y="6306"/>
                  </a:lnTo>
                  <a:lnTo>
                    <a:pt x="6346" y="5777"/>
                  </a:lnTo>
                  <a:lnTo>
                    <a:pt x="5614" y="3702"/>
                  </a:lnTo>
                  <a:lnTo>
                    <a:pt x="4882" y="1628"/>
                  </a:lnTo>
                  <a:lnTo>
                    <a:pt x="4353" y="163"/>
                  </a:lnTo>
                  <a:lnTo>
                    <a:pt x="4313" y="82"/>
                  </a:lnTo>
                  <a:lnTo>
                    <a:pt x="4231" y="41"/>
                  </a:lnTo>
                  <a:lnTo>
                    <a:pt x="415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4" name="Google Shape;1204;p35"/>
            <p:cNvSpPr/>
            <p:nvPr/>
          </p:nvSpPr>
          <p:spPr>
            <a:xfrm>
              <a:off x="4649773" y="1792888"/>
              <a:ext cx="68911" cy="57746"/>
            </a:xfrm>
            <a:custGeom>
              <a:avLst/>
              <a:gdLst/>
              <a:ahLst/>
              <a:cxnLst/>
              <a:rect l="l" t="t" r="r" b="b"/>
              <a:pathLst>
                <a:path w="1506" h="1262" extrusionOk="0">
                  <a:moveTo>
                    <a:pt x="122" y="1"/>
                  </a:moveTo>
                  <a:lnTo>
                    <a:pt x="82" y="41"/>
                  </a:lnTo>
                  <a:lnTo>
                    <a:pt x="0" y="82"/>
                  </a:lnTo>
                  <a:lnTo>
                    <a:pt x="0" y="163"/>
                  </a:lnTo>
                  <a:lnTo>
                    <a:pt x="0" y="245"/>
                  </a:lnTo>
                  <a:lnTo>
                    <a:pt x="41" y="326"/>
                  </a:lnTo>
                  <a:lnTo>
                    <a:pt x="82" y="367"/>
                  </a:lnTo>
                  <a:lnTo>
                    <a:pt x="366" y="570"/>
                  </a:lnTo>
                  <a:lnTo>
                    <a:pt x="529" y="651"/>
                  </a:lnTo>
                  <a:lnTo>
                    <a:pt x="570" y="692"/>
                  </a:lnTo>
                  <a:lnTo>
                    <a:pt x="610" y="733"/>
                  </a:lnTo>
                  <a:lnTo>
                    <a:pt x="651" y="733"/>
                  </a:lnTo>
                  <a:lnTo>
                    <a:pt x="1139" y="1180"/>
                  </a:lnTo>
                  <a:lnTo>
                    <a:pt x="1221" y="1221"/>
                  </a:lnTo>
                  <a:lnTo>
                    <a:pt x="1302" y="1262"/>
                  </a:lnTo>
                  <a:lnTo>
                    <a:pt x="1383" y="1221"/>
                  </a:lnTo>
                  <a:lnTo>
                    <a:pt x="1424" y="1180"/>
                  </a:lnTo>
                  <a:lnTo>
                    <a:pt x="1465" y="1140"/>
                  </a:lnTo>
                  <a:lnTo>
                    <a:pt x="1505" y="1058"/>
                  </a:lnTo>
                  <a:lnTo>
                    <a:pt x="1465" y="977"/>
                  </a:lnTo>
                  <a:lnTo>
                    <a:pt x="1424" y="895"/>
                  </a:lnTo>
                  <a:lnTo>
                    <a:pt x="895" y="448"/>
                  </a:lnTo>
                  <a:lnTo>
                    <a:pt x="285" y="41"/>
                  </a:lnTo>
                  <a:lnTo>
                    <a:pt x="204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5" name="Google Shape;1205;p35"/>
            <p:cNvSpPr/>
            <p:nvPr/>
          </p:nvSpPr>
          <p:spPr>
            <a:xfrm>
              <a:off x="4863832" y="1876627"/>
              <a:ext cx="70741" cy="44751"/>
            </a:xfrm>
            <a:custGeom>
              <a:avLst/>
              <a:gdLst/>
              <a:ahLst/>
              <a:cxnLst/>
              <a:rect l="l" t="t" r="r" b="b"/>
              <a:pathLst>
                <a:path w="1546" h="978" extrusionOk="0">
                  <a:moveTo>
                    <a:pt x="1261" y="1"/>
                  </a:moveTo>
                  <a:lnTo>
                    <a:pt x="1220" y="42"/>
                  </a:lnTo>
                  <a:lnTo>
                    <a:pt x="1180" y="123"/>
                  </a:lnTo>
                  <a:lnTo>
                    <a:pt x="1139" y="204"/>
                  </a:lnTo>
                  <a:lnTo>
                    <a:pt x="1139" y="245"/>
                  </a:lnTo>
                  <a:lnTo>
                    <a:pt x="1139" y="367"/>
                  </a:lnTo>
                  <a:lnTo>
                    <a:pt x="1098" y="367"/>
                  </a:lnTo>
                  <a:lnTo>
                    <a:pt x="1098" y="408"/>
                  </a:lnTo>
                  <a:lnTo>
                    <a:pt x="1058" y="448"/>
                  </a:lnTo>
                  <a:lnTo>
                    <a:pt x="976" y="530"/>
                  </a:lnTo>
                  <a:lnTo>
                    <a:pt x="936" y="570"/>
                  </a:lnTo>
                  <a:lnTo>
                    <a:pt x="895" y="570"/>
                  </a:lnTo>
                  <a:lnTo>
                    <a:pt x="814" y="611"/>
                  </a:lnTo>
                  <a:lnTo>
                    <a:pt x="692" y="611"/>
                  </a:lnTo>
                  <a:lnTo>
                    <a:pt x="651" y="570"/>
                  </a:lnTo>
                  <a:lnTo>
                    <a:pt x="610" y="570"/>
                  </a:lnTo>
                  <a:lnTo>
                    <a:pt x="570" y="530"/>
                  </a:lnTo>
                  <a:lnTo>
                    <a:pt x="529" y="530"/>
                  </a:lnTo>
                  <a:lnTo>
                    <a:pt x="529" y="489"/>
                  </a:lnTo>
                  <a:lnTo>
                    <a:pt x="488" y="448"/>
                  </a:lnTo>
                  <a:lnTo>
                    <a:pt x="447" y="448"/>
                  </a:lnTo>
                  <a:lnTo>
                    <a:pt x="447" y="408"/>
                  </a:lnTo>
                  <a:lnTo>
                    <a:pt x="407" y="367"/>
                  </a:lnTo>
                  <a:lnTo>
                    <a:pt x="366" y="245"/>
                  </a:lnTo>
                  <a:lnTo>
                    <a:pt x="366" y="164"/>
                  </a:lnTo>
                  <a:lnTo>
                    <a:pt x="285" y="123"/>
                  </a:lnTo>
                  <a:lnTo>
                    <a:pt x="122" y="123"/>
                  </a:lnTo>
                  <a:lnTo>
                    <a:pt x="81" y="164"/>
                  </a:lnTo>
                  <a:lnTo>
                    <a:pt x="41" y="204"/>
                  </a:lnTo>
                  <a:lnTo>
                    <a:pt x="0" y="286"/>
                  </a:lnTo>
                  <a:lnTo>
                    <a:pt x="0" y="367"/>
                  </a:lnTo>
                  <a:lnTo>
                    <a:pt x="41" y="489"/>
                  </a:lnTo>
                  <a:lnTo>
                    <a:pt x="122" y="611"/>
                  </a:lnTo>
                  <a:lnTo>
                    <a:pt x="203" y="733"/>
                  </a:lnTo>
                  <a:lnTo>
                    <a:pt x="285" y="815"/>
                  </a:lnTo>
                  <a:lnTo>
                    <a:pt x="407" y="896"/>
                  </a:lnTo>
                  <a:lnTo>
                    <a:pt x="529" y="977"/>
                  </a:lnTo>
                  <a:lnTo>
                    <a:pt x="976" y="977"/>
                  </a:lnTo>
                  <a:lnTo>
                    <a:pt x="1098" y="896"/>
                  </a:lnTo>
                  <a:lnTo>
                    <a:pt x="1220" y="815"/>
                  </a:lnTo>
                  <a:lnTo>
                    <a:pt x="1342" y="733"/>
                  </a:lnTo>
                  <a:lnTo>
                    <a:pt x="1424" y="611"/>
                  </a:lnTo>
                  <a:lnTo>
                    <a:pt x="1505" y="489"/>
                  </a:lnTo>
                  <a:lnTo>
                    <a:pt x="1546" y="367"/>
                  </a:lnTo>
                  <a:lnTo>
                    <a:pt x="1546" y="204"/>
                  </a:lnTo>
                  <a:lnTo>
                    <a:pt x="1546" y="123"/>
                  </a:lnTo>
                  <a:lnTo>
                    <a:pt x="1505" y="42"/>
                  </a:lnTo>
                  <a:lnTo>
                    <a:pt x="1424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6" name="Google Shape;1206;p35"/>
            <p:cNvSpPr/>
            <p:nvPr/>
          </p:nvSpPr>
          <p:spPr>
            <a:xfrm>
              <a:off x="5156047" y="1694232"/>
              <a:ext cx="50287" cy="195476"/>
            </a:xfrm>
            <a:custGeom>
              <a:avLst/>
              <a:gdLst/>
              <a:ahLst/>
              <a:cxnLst/>
              <a:rect l="l" t="t" r="r" b="b"/>
              <a:pathLst>
                <a:path w="1099" h="4272" extrusionOk="0">
                  <a:moveTo>
                    <a:pt x="895" y="1"/>
                  </a:moveTo>
                  <a:lnTo>
                    <a:pt x="814" y="41"/>
                  </a:lnTo>
                  <a:lnTo>
                    <a:pt x="773" y="82"/>
                  </a:lnTo>
                  <a:lnTo>
                    <a:pt x="692" y="123"/>
                  </a:lnTo>
                  <a:lnTo>
                    <a:pt x="692" y="204"/>
                  </a:lnTo>
                  <a:lnTo>
                    <a:pt x="570" y="1180"/>
                  </a:lnTo>
                  <a:lnTo>
                    <a:pt x="448" y="2157"/>
                  </a:lnTo>
                  <a:lnTo>
                    <a:pt x="244" y="3092"/>
                  </a:lnTo>
                  <a:lnTo>
                    <a:pt x="0" y="4028"/>
                  </a:lnTo>
                  <a:lnTo>
                    <a:pt x="0" y="4109"/>
                  </a:lnTo>
                  <a:lnTo>
                    <a:pt x="0" y="4190"/>
                  </a:lnTo>
                  <a:lnTo>
                    <a:pt x="41" y="4231"/>
                  </a:lnTo>
                  <a:lnTo>
                    <a:pt x="122" y="4272"/>
                  </a:lnTo>
                  <a:lnTo>
                    <a:pt x="285" y="4272"/>
                  </a:lnTo>
                  <a:lnTo>
                    <a:pt x="326" y="4231"/>
                  </a:lnTo>
                  <a:lnTo>
                    <a:pt x="366" y="4150"/>
                  </a:lnTo>
                  <a:lnTo>
                    <a:pt x="610" y="3173"/>
                  </a:lnTo>
                  <a:lnTo>
                    <a:pt x="854" y="2197"/>
                  </a:lnTo>
                  <a:lnTo>
                    <a:pt x="976" y="1221"/>
                  </a:lnTo>
                  <a:lnTo>
                    <a:pt x="1098" y="204"/>
                  </a:lnTo>
                  <a:lnTo>
                    <a:pt x="1058" y="123"/>
                  </a:lnTo>
                  <a:lnTo>
                    <a:pt x="1017" y="82"/>
                  </a:lnTo>
                  <a:lnTo>
                    <a:pt x="976" y="41"/>
                  </a:lnTo>
                  <a:lnTo>
                    <a:pt x="89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7" name="Google Shape;1207;p35"/>
            <p:cNvSpPr/>
            <p:nvPr/>
          </p:nvSpPr>
          <p:spPr>
            <a:xfrm>
              <a:off x="3598147" y="2611878"/>
              <a:ext cx="286671" cy="184265"/>
            </a:xfrm>
            <a:custGeom>
              <a:avLst/>
              <a:gdLst/>
              <a:ahLst/>
              <a:cxnLst/>
              <a:rect l="l" t="t" r="r" b="b"/>
              <a:pathLst>
                <a:path w="6265" h="4027" extrusionOk="0">
                  <a:moveTo>
                    <a:pt x="854" y="0"/>
                  </a:moveTo>
                  <a:lnTo>
                    <a:pt x="773" y="41"/>
                  </a:lnTo>
                  <a:lnTo>
                    <a:pt x="610" y="244"/>
                  </a:lnTo>
                  <a:lnTo>
                    <a:pt x="448" y="447"/>
                  </a:lnTo>
                  <a:lnTo>
                    <a:pt x="326" y="651"/>
                  </a:lnTo>
                  <a:lnTo>
                    <a:pt x="204" y="895"/>
                  </a:lnTo>
                  <a:lnTo>
                    <a:pt x="122" y="1139"/>
                  </a:lnTo>
                  <a:lnTo>
                    <a:pt x="82" y="1383"/>
                  </a:lnTo>
                  <a:lnTo>
                    <a:pt x="41" y="1627"/>
                  </a:lnTo>
                  <a:lnTo>
                    <a:pt x="0" y="1912"/>
                  </a:lnTo>
                  <a:lnTo>
                    <a:pt x="41" y="2156"/>
                  </a:lnTo>
                  <a:lnTo>
                    <a:pt x="82" y="2400"/>
                  </a:lnTo>
                  <a:lnTo>
                    <a:pt x="122" y="2644"/>
                  </a:lnTo>
                  <a:lnTo>
                    <a:pt x="244" y="2888"/>
                  </a:lnTo>
                  <a:lnTo>
                    <a:pt x="366" y="3091"/>
                  </a:lnTo>
                  <a:lnTo>
                    <a:pt x="488" y="3295"/>
                  </a:lnTo>
                  <a:lnTo>
                    <a:pt x="692" y="3498"/>
                  </a:lnTo>
                  <a:lnTo>
                    <a:pt x="895" y="3661"/>
                  </a:lnTo>
                  <a:lnTo>
                    <a:pt x="1099" y="3783"/>
                  </a:lnTo>
                  <a:lnTo>
                    <a:pt x="1261" y="3864"/>
                  </a:lnTo>
                  <a:lnTo>
                    <a:pt x="1709" y="3986"/>
                  </a:lnTo>
                  <a:lnTo>
                    <a:pt x="2115" y="4027"/>
                  </a:lnTo>
                  <a:lnTo>
                    <a:pt x="2563" y="4027"/>
                  </a:lnTo>
                  <a:lnTo>
                    <a:pt x="3010" y="3946"/>
                  </a:lnTo>
                  <a:lnTo>
                    <a:pt x="3417" y="3783"/>
                  </a:lnTo>
                  <a:lnTo>
                    <a:pt x="3824" y="3620"/>
                  </a:lnTo>
                  <a:lnTo>
                    <a:pt x="4190" y="3417"/>
                  </a:lnTo>
                  <a:lnTo>
                    <a:pt x="4515" y="3213"/>
                  </a:lnTo>
                  <a:lnTo>
                    <a:pt x="4800" y="2969"/>
                  </a:lnTo>
                  <a:lnTo>
                    <a:pt x="5288" y="2481"/>
                  </a:lnTo>
                  <a:lnTo>
                    <a:pt x="5776" y="1953"/>
                  </a:lnTo>
                  <a:lnTo>
                    <a:pt x="6224" y="1383"/>
                  </a:lnTo>
                  <a:lnTo>
                    <a:pt x="6264" y="1302"/>
                  </a:lnTo>
                  <a:lnTo>
                    <a:pt x="6264" y="1220"/>
                  </a:lnTo>
                  <a:lnTo>
                    <a:pt x="6224" y="1139"/>
                  </a:lnTo>
                  <a:lnTo>
                    <a:pt x="6183" y="1098"/>
                  </a:lnTo>
                  <a:lnTo>
                    <a:pt x="5939" y="1098"/>
                  </a:lnTo>
                  <a:lnTo>
                    <a:pt x="5898" y="1180"/>
                  </a:lnTo>
                  <a:lnTo>
                    <a:pt x="5247" y="1953"/>
                  </a:lnTo>
                  <a:lnTo>
                    <a:pt x="4922" y="2319"/>
                  </a:lnTo>
                  <a:lnTo>
                    <a:pt x="4556" y="2644"/>
                  </a:lnTo>
                  <a:lnTo>
                    <a:pt x="4190" y="2929"/>
                  </a:lnTo>
                  <a:lnTo>
                    <a:pt x="3742" y="3213"/>
                  </a:lnTo>
                  <a:lnTo>
                    <a:pt x="3295" y="3417"/>
                  </a:lnTo>
                  <a:lnTo>
                    <a:pt x="2848" y="3580"/>
                  </a:lnTo>
                  <a:lnTo>
                    <a:pt x="2481" y="3620"/>
                  </a:lnTo>
                  <a:lnTo>
                    <a:pt x="2115" y="3620"/>
                  </a:lnTo>
                  <a:lnTo>
                    <a:pt x="1749" y="3580"/>
                  </a:lnTo>
                  <a:lnTo>
                    <a:pt x="1424" y="3498"/>
                  </a:lnTo>
                  <a:lnTo>
                    <a:pt x="1099" y="3335"/>
                  </a:lnTo>
                  <a:lnTo>
                    <a:pt x="854" y="3091"/>
                  </a:lnTo>
                  <a:lnTo>
                    <a:pt x="651" y="2807"/>
                  </a:lnTo>
                  <a:lnTo>
                    <a:pt x="488" y="2441"/>
                  </a:lnTo>
                  <a:lnTo>
                    <a:pt x="448" y="2156"/>
                  </a:lnTo>
                  <a:lnTo>
                    <a:pt x="407" y="1871"/>
                  </a:lnTo>
                  <a:lnTo>
                    <a:pt x="448" y="1586"/>
                  </a:lnTo>
                  <a:lnTo>
                    <a:pt x="488" y="1302"/>
                  </a:lnTo>
                  <a:lnTo>
                    <a:pt x="570" y="1017"/>
                  </a:lnTo>
                  <a:lnTo>
                    <a:pt x="692" y="773"/>
                  </a:lnTo>
                  <a:lnTo>
                    <a:pt x="854" y="529"/>
                  </a:lnTo>
                  <a:lnTo>
                    <a:pt x="1058" y="325"/>
                  </a:lnTo>
                  <a:lnTo>
                    <a:pt x="1099" y="244"/>
                  </a:lnTo>
                  <a:lnTo>
                    <a:pt x="1139" y="163"/>
                  </a:lnTo>
                  <a:lnTo>
                    <a:pt x="1099" y="122"/>
                  </a:lnTo>
                  <a:lnTo>
                    <a:pt x="1058" y="41"/>
                  </a:lnTo>
                  <a:lnTo>
                    <a:pt x="1017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8" name="Google Shape;1208;p35"/>
            <p:cNvSpPr/>
            <p:nvPr/>
          </p:nvSpPr>
          <p:spPr>
            <a:xfrm>
              <a:off x="4670227" y="1718439"/>
              <a:ext cx="87534" cy="243887"/>
            </a:xfrm>
            <a:custGeom>
              <a:avLst/>
              <a:gdLst/>
              <a:ahLst/>
              <a:cxnLst/>
              <a:rect l="l" t="t" r="r" b="b"/>
              <a:pathLst>
                <a:path w="1913" h="5330" extrusionOk="0">
                  <a:moveTo>
                    <a:pt x="163" y="1"/>
                  </a:moveTo>
                  <a:lnTo>
                    <a:pt x="82" y="41"/>
                  </a:lnTo>
                  <a:lnTo>
                    <a:pt x="41" y="82"/>
                  </a:lnTo>
                  <a:lnTo>
                    <a:pt x="1" y="163"/>
                  </a:lnTo>
                  <a:lnTo>
                    <a:pt x="1" y="245"/>
                  </a:lnTo>
                  <a:lnTo>
                    <a:pt x="1506" y="5207"/>
                  </a:lnTo>
                  <a:lnTo>
                    <a:pt x="1546" y="5288"/>
                  </a:lnTo>
                  <a:lnTo>
                    <a:pt x="1587" y="5329"/>
                  </a:lnTo>
                  <a:lnTo>
                    <a:pt x="1831" y="5329"/>
                  </a:lnTo>
                  <a:lnTo>
                    <a:pt x="1872" y="5248"/>
                  </a:lnTo>
                  <a:lnTo>
                    <a:pt x="1912" y="5207"/>
                  </a:lnTo>
                  <a:lnTo>
                    <a:pt x="1872" y="5085"/>
                  </a:lnTo>
                  <a:lnTo>
                    <a:pt x="407" y="163"/>
                  </a:lnTo>
                  <a:lnTo>
                    <a:pt x="367" y="82"/>
                  </a:lnTo>
                  <a:lnTo>
                    <a:pt x="285" y="41"/>
                  </a:lnTo>
                  <a:lnTo>
                    <a:pt x="24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9" name="Google Shape;1209;p35"/>
            <p:cNvSpPr/>
            <p:nvPr/>
          </p:nvSpPr>
          <p:spPr>
            <a:xfrm>
              <a:off x="4865663" y="1642113"/>
              <a:ext cx="94993" cy="240181"/>
            </a:xfrm>
            <a:custGeom>
              <a:avLst/>
              <a:gdLst/>
              <a:ahLst/>
              <a:cxnLst/>
              <a:rect l="l" t="t" r="r" b="b"/>
              <a:pathLst>
                <a:path w="2076" h="5249" extrusionOk="0">
                  <a:moveTo>
                    <a:pt x="123" y="1"/>
                  </a:moveTo>
                  <a:lnTo>
                    <a:pt x="82" y="41"/>
                  </a:lnTo>
                  <a:lnTo>
                    <a:pt x="1" y="82"/>
                  </a:lnTo>
                  <a:lnTo>
                    <a:pt x="1" y="164"/>
                  </a:lnTo>
                  <a:lnTo>
                    <a:pt x="1" y="245"/>
                  </a:lnTo>
                  <a:lnTo>
                    <a:pt x="367" y="1465"/>
                  </a:lnTo>
                  <a:lnTo>
                    <a:pt x="774" y="2726"/>
                  </a:lnTo>
                  <a:lnTo>
                    <a:pt x="1221" y="3946"/>
                  </a:lnTo>
                  <a:lnTo>
                    <a:pt x="1709" y="5126"/>
                  </a:lnTo>
                  <a:lnTo>
                    <a:pt x="1750" y="5207"/>
                  </a:lnTo>
                  <a:lnTo>
                    <a:pt x="1831" y="5248"/>
                  </a:lnTo>
                  <a:lnTo>
                    <a:pt x="1912" y="5248"/>
                  </a:lnTo>
                  <a:lnTo>
                    <a:pt x="1953" y="5207"/>
                  </a:lnTo>
                  <a:lnTo>
                    <a:pt x="2035" y="5167"/>
                  </a:lnTo>
                  <a:lnTo>
                    <a:pt x="2075" y="5085"/>
                  </a:lnTo>
                  <a:lnTo>
                    <a:pt x="2075" y="5004"/>
                  </a:lnTo>
                  <a:lnTo>
                    <a:pt x="2075" y="4923"/>
                  </a:lnTo>
                  <a:lnTo>
                    <a:pt x="1546" y="3743"/>
                  </a:lnTo>
                  <a:lnTo>
                    <a:pt x="1140" y="2563"/>
                  </a:lnTo>
                  <a:lnTo>
                    <a:pt x="733" y="1343"/>
                  </a:lnTo>
                  <a:lnTo>
                    <a:pt x="367" y="123"/>
                  </a:lnTo>
                  <a:lnTo>
                    <a:pt x="326" y="41"/>
                  </a:lnTo>
                  <a:lnTo>
                    <a:pt x="28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0" name="Google Shape;1210;p35"/>
            <p:cNvSpPr/>
            <p:nvPr/>
          </p:nvSpPr>
          <p:spPr>
            <a:xfrm>
              <a:off x="5366354" y="1158215"/>
              <a:ext cx="54040" cy="29788"/>
            </a:xfrm>
            <a:custGeom>
              <a:avLst/>
              <a:gdLst/>
              <a:ahLst/>
              <a:cxnLst/>
              <a:rect l="l" t="t" r="r" b="b"/>
              <a:pathLst>
                <a:path w="1181" h="651" extrusionOk="0">
                  <a:moveTo>
                    <a:pt x="895" y="0"/>
                  </a:moveTo>
                  <a:lnTo>
                    <a:pt x="855" y="41"/>
                  </a:lnTo>
                  <a:lnTo>
                    <a:pt x="773" y="122"/>
                  </a:lnTo>
                  <a:lnTo>
                    <a:pt x="773" y="81"/>
                  </a:lnTo>
                  <a:lnTo>
                    <a:pt x="733" y="122"/>
                  </a:lnTo>
                  <a:lnTo>
                    <a:pt x="692" y="163"/>
                  </a:lnTo>
                  <a:lnTo>
                    <a:pt x="611" y="203"/>
                  </a:lnTo>
                  <a:lnTo>
                    <a:pt x="570" y="203"/>
                  </a:lnTo>
                  <a:lnTo>
                    <a:pt x="489" y="244"/>
                  </a:lnTo>
                  <a:lnTo>
                    <a:pt x="123" y="244"/>
                  </a:lnTo>
                  <a:lnTo>
                    <a:pt x="82" y="285"/>
                  </a:lnTo>
                  <a:lnTo>
                    <a:pt x="41" y="366"/>
                  </a:lnTo>
                  <a:lnTo>
                    <a:pt x="1" y="447"/>
                  </a:lnTo>
                  <a:lnTo>
                    <a:pt x="41" y="529"/>
                  </a:lnTo>
                  <a:lnTo>
                    <a:pt x="82" y="569"/>
                  </a:lnTo>
                  <a:lnTo>
                    <a:pt x="123" y="610"/>
                  </a:lnTo>
                  <a:lnTo>
                    <a:pt x="204" y="651"/>
                  </a:lnTo>
                  <a:lnTo>
                    <a:pt x="448" y="651"/>
                  </a:lnTo>
                  <a:lnTo>
                    <a:pt x="692" y="569"/>
                  </a:lnTo>
                  <a:lnTo>
                    <a:pt x="936" y="488"/>
                  </a:lnTo>
                  <a:lnTo>
                    <a:pt x="1099" y="325"/>
                  </a:lnTo>
                  <a:lnTo>
                    <a:pt x="1180" y="244"/>
                  </a:lnTo>
                  <a:lnTo>
                    <a:pt x="1180" y="203"/>
                  </a:lnTo>
                  <a:lnTo>
                    <a:pt x="1180" y="122"/>
                  </a:lnTo>
                  <a:lnTo>
                    <a:pt x="1099" y="41"/>
                  </a:lnTo>
                  <a:lnTo>
                    <a:pt x="105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1" name="Google Shape;1211;p35"/>
            <p:cNvSpPr/>
            <p:nvPr/>
          </p:nvSpPr>
          <p:spPr>
            <a:xfrm>
              <a:off x="5308653" y="1135839"/>
              <a:ext cx="65204" cy="24251"/>
            </a:xfrm>
            <a:custGeom>
              <a:avLst/>
              <a:gdLst/>
              <a:ahLst/>
              <a:cxnLst/>
              <a:rect l="l" t="t" r="r" b="b"/>
              <a:pathLst>
                <a:path w="1425" h="530" extrusionOk="0">
                  <a:moveTo>
                    <a:pt x="1180" y="1"/>
                  </a:moveTo>
                  <a:lnTo>
                    <a:pt x="163" y="123"/>
                  </a:lnTo>
                  <a:lnTo>
                    <a:pt x="82" y="164"/>
                  </a:lnTo>
                  <a:lnTo>
                    <a:pt x="41" y="204"/>
                  </a:lnTo>
                  <a:lnTo>
                    <a:pt x="1" y="286"/>
                  </a:lnTo>
                  <a:lnTo>
                    <a:pt x="1" y="367"/>
                  </a:lnTo>
                  <a:lnTo>
                    <a:pt x="41" y="448"/>
                  </a:lnTo>
                  <a:lnTo>
                    <a:pt x="123" y="489"/>
                  </a:lnTo>
                  <a:lnTo>
                    <a:pt x="163" y="530"/>
                  </a:lnTo>
                  <a:lnTo>
                    <a:pt x="245" y="530"/>
                  </a:lnTo>
                  <a:lnTo>
                    <a:pt x="1262" y="367"/>
                  </a:lnTo>
                  <a:lnTo>
                    <a:pt x="1343" y="326"/>
                  </a:lnTo>
                  <a:lnTo>
                    <a:pt x="1384" y="286"/>
                  </a:lnTo>
                  <a:lnTo>
                    <a:pt x="1424" y="204"/>
                  </a:lnTo>
                  <a:lnTo>
                    <a:pt x="1424" y="123"/>
                  </a:lnTo>
                  <a:lnTo>
                    <a:pt x="1384" y="42"/>
                  </a:lnTo>
                  <a:lnTo>
                    <a:pt x="130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2" name="Google Shape;1212;p35"/>
            <p:cNvSpPr/>
            <p:nvPr/>
          </p:nvSpPr>
          <p:spPr>
            <a:xfrm>
              <a:off x="5265868" y="1100513"/>
              <a:ext cx="52164" cy="20499"/>
            </a:xfrm>
            <a:custGeom>
              <a:avLst/>
              <a:gdLst/>
              <a:ahLst/>
              <a:cxnLst/>
              <a:rect l="l" t="t" r="r" b="b"/>
              <a:pathLst>
                <a:path w="1140" h="448" extrusionOk="0">
                  <a:moveTo>
                    <a:pt x="936" y="0"/>
                  </a:moveTo>
                  <a:lnTo>
                    <a:pt x="203" y="41"/>
                  </a:lnTo>
                  <a:lnTo>
                    <a:pt x="122" y="81"/>
                  </a:lnTo>
                  <a:lnTo>
                    <a:pt x="41" y="122"/>
                  </a:lnTo>
                  <a:lnTo>
                    <a:pt x="0" y="163"/>
                  </a:lnTo>
                  <a:lnTo>
                    <a:pt x="0" y="244"/>
                  </a:lnTo>
                  <a:lnTo>
                    <a:pt x="0" y="325"/>
                  </a:lnTo>
                  <a:lnTo>
                    <a:pt x="41" y="407"/>
                  </a:lnTo>
                  <a:lnTo>
                    <a:pt x="122" y="448"/>
                  </a:lnTo>
                  <a:lnTo>
                    <a:pt x="203" y="448"/>
                  </a:lnTo>
                  <a:lnTo>
                    <a:pt x="936" y="407"/>
                  </a:lnTo>
                  <a:lnTo>
                    <a:pt x="1017" y="407"/>
                  </a:lnTo>
                  <a:lnTo>
                    <a:pt x="1058" y="366"/>
                  </a:lnTo>
                  <a:lnTo>
                    <a:pt x="1098" y="285"/>
                  </a:lnTo>
                  <a:lnTo>
                    <a:pt x="1139" y="203"/>
                  </a:lnTo>
                  <a:lnTo>
                    <a:pt x="1098" y="122"/>
                  </a:lnTo>
                  <a:lnTo>
                    <a:pt x="1058" y="81"/>
                  </a:lnTo>
                  <a:lnTo>
                    <a:pt x="1017" y="41"/>
                  </a:lnTo>
                  <a:lnTo>
                    <a:pt x="93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3" name="Google Shape;1213;p35"/>
            <p:cNvSpPr/>
            <p:nvPr/>
          </p:nvSpPr>
          <p:spPr>
            <a:xfrm>
              <a:off x="5211873" y="1068848"/>
              <a:ext cx="61452" cy="18669"/>
            </a:xfrm>
            <a:custGeom>
              <a:avLst/>
              <a:gdLst/>
              <a:ahLst/>
              <a:cxnLst/>
              <a:rect l="l" t="t" r="r" b="b"/>
              <a:pathLst>
                <a:path w="1343" h="408" extrusionOk="0">
                  <a:moveTo>
                    <a:pt x="163" y="1"/>
                  </a:moveTo>
                  <a:lnTo>
                    <a:pt x="82" y="41"/>
                  </a:lnTo>
                  <a:lnTo>
                    <a:pt x="41" y="123"/>
                  </a:lnTo>
                  <a:lnTo>
                    <a:pt x="0" y="204"/>
                  </a:lnTo>
                  <a:lnTo>
                    <a:pt x="41" y="285"/>
                  </a:lnTo>
                  <a:lnTo>
                    <a:pt x="82" y="326"/>
                  </a:lnTo>
                  <a:lnTo>
                    <a:pt x="123" y="367"/>
                  </a:lnTo>
                  <a:lnTo>
                    <a:pt x="204" y="407"/>
                  </a:lnTo>
                  <a:lnTo>
                    <a:pt x="1221" y="407"/>
                  </a:lnTo>
                  <a:lnTo>
                    <a:pt x="1261" y="367"/>
                  </a:lnTo>
                  <a:lnTo>
                    <a:pt x="1302" y="285"/>
                  </a:lnTo>
                  <a:lnTo>
                    <a:pt x="1343" y="245"/>
                  </a:lnTo>
                  <a:lnTo>
                    <a:pt x="1302" y="163"/>
                  </a:lnTo>
                  <a:lnTo>
                    <a:pt x="1261" y="82"/>
                  </a:lnTo>
                  <a:lnTo>
                    <a:pt x="1221" y="41"/>
                  </a:lnTo>
                  <a:lnTo>
                    <a:pt x="1139" y="41"/>
                  </a:lnTo>
                  <a:lnTo>
                    <a:pt x="20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4" name="Google Shape;1214;p35"/>
            <p:cNvSpPr/>
            <p:nvPr/>
          </p:nvSpPr>
          <p:spPr>
            <a:xfrm>
              <a:off x="5183960" y="1040935"/>
              <a:ext cx="29834" cy="24251"/>
            </a:xfrm>
            <a:custGeom>
              <a:avLst/>
              <a:gdLst/>
              <a:ahLst/>
              <a:cxnLst/>
              <a:rect l="l" t="t" r="r" b="b"/>
              <a:pathLst>
                <a:path w="652" h="530" extrusionOk="0">
                  <a:moveTo>
                    <a:pt x="163" y="0"/>
                  </a:moveTo>
                  <a:lnTo>
                    <a:pt x="82" y="41"/>
                  </a:lnTo>
                  <a:lnTo>
                    <a:pt x="41" y="122"/>
                  </a:lnTo>
                  <a:lnTo>
                    <a:pt x="0" y="204"/>
                  </a:lnTo>
                  <a:lnTo>
                    <a:pt x="41" y="285"/>
                  </a:lnTo>
                  <a:lnTo>
                    <a:pt x="41" y="326"/>
                  </a:lnTo>
                  <a:lnTo>
                    <a:pt x="122" y="367"/>
                  </a:lnTo>
                  <a:lnTo>
                    <a:pt x="366" y="489"/>
                  </a:lnTo>
                  <a:lnTo>
                    <a:pt x="448" y="529"/>
                  </a:lnTo>
                  <a:lnTo>
                    <a:pt x="529" y="529"/>
                  </a:lnTo>
                  <a:lnTo>
                    <a:pt x="570" y="489"/>
                  </a:lnTo>
                  <a:lnTo>
                    <a:pt x="651" y="407"/>
                  </a:lnTo>
                  <a:lnTo>
                    <a:pt x="651" y="367"/>
                  </a:lnTo>
                  <a:lnTo>
                    <a:pt x="651" y="285"/>
                  </a:lnTo>
                  <a:lnTo>
                    <a:pt x="651" y="204"/>
                  </a:lnTo>
                  <a:lnTo>
                    <a:pt x="570" y="163"/>
                  </a:lnTo>
                  <a:lnTo>
                    <a:pt x="326" y="41"/>
                  </a:lnTo>
                  <a:lnTo>
                    <a:pt x="24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5" name="Google Shape;1215;p35"/>
            <p:cNvSpPr/>
            <p:nvPr/>
          </p:nvSpPr>
          <p:spPr>
            <a:xfrm>
              <a:off x="3367341" y="1383393"/>
              <a:ext cx="496972" cy="523054"/>
            </a:xfrm>
            <a:custGeom>
              <a:avLst/>
              <a:gdLst/>
              <a:ahLst/>
              <a:cxnLst/>
              <a:rect l="l" t="t" r="r" b="b"/>
              <a:pathLst>
                <a:path w="10861" h="11431" extrusionOk="0">
                  <a:moveTo>
                    <a:pt x="122" y="1"/>
                  </a:moveTo>
                  <a:lnTo>
                    <a:pt x="41" y="42"/>
                  </a:lnTo>
                  <a:lnTo>
                    <a:pt x="0" y="82"/>
                  </a:lnTo>
                  <a:lnTo>
                    <a:pt x="0" y="164"/>
                  </a:lnTo>
                  <a:lnTo>
                    <a:pt x="0" y="245"/>
                  </a:lnTo>
                  <a:lnTo>
                    <a:pt x="163" y="611"/>
                  </a:lnTo>
                  <a:lnTo>
                    <a:pt x="366" y="936"/>
                  </a:lnTo>
                  <a:lnTo>
                    <a:pt x="773" y="1628"/>
                  </a:lnTo>
                  <a:lnTo>
                    <a:pt x="1261" y="2197"/>
                  </a:lnTo>
                  <a:lnTo>
                    <a:pt x="1790" y="2726"/>
                  </a:lnTo>
                  <a:lnTo>
                    <a:pt x="2360" y="3214"/>
                  </a:lnTo>
                  <a:lnTo>
                    <a:pt x="2970" y="3702"/>
                  </a:lnTo>
                  <a:lnTo>
                    <a:pt x="3580" y="4109"/>
                  </a:lnTo>
                  <a:lnTo>
                    <a:pt x="4271" y="4557"/>
                  </a:lnTo>
                  <a:lnTo>
                    <a:pt x="5573" y="5329"/>
                  </a:lnTo>
                  <a:lnTo>
                    <a:pt x="6915" y="6184"/>
                  </a:lnTo>
                  <a:lnTo>
                    <a:pt x="7525" y="6631"/>
                  </a:lnTo>
                  <a:lnTo>
                    <a:pt x="8136" y="7119"/>
                  </a:lnTo>
                  <a:lnTo>
                    <a:pt x="8664" y="7648"/>
                  </a:lnTo>
                  <a:lnTo>
                    <a:pt x="9193" y="8217"/>
                  </a:lnTo>
                  <a:lnTo>
                    <a:pt x="9437" y="8543"/>
                  </a:lnTo>
                  <a:lnTo>
                    <a:pt x="9681" y="8868"/>
                  </a:lnTo>
                  <a:lnTo>
                    <a:pt x="9885" y="9234"/>
                  </a:lnTo>
                  <a:lnTo>
                    <a:pt x="10047" y="9641"/>
                  </a:lnTo>
                  <a:lnTo>
                    <a:pt x="10210" y="10007"/>
                  </a:lnTo>
                  <a:lnTo>
                    <a:pt x="10332" y="10414"/>
                  </a:lnTo>
                  <a:lnTo>
                    <a:pt x="10414" y="10821"/>
                  </a:lnTo>
                  <a:lnTo>
                    <a:pt x="10454" y="11227"/>
                  </a:lnTo>
                  <a:lnTo>
                    <a:pt x="10495" y="11309"/>
                  </a:lnTo>
                  <a:lnTo>
                    <a:pt x="10536" y="11390"/>
                  </a:lnTo>
                  <a:lnTo>
                    <a:pt x="10617" y="11431"/>
                  </a:lnTo>
                  <a:lnTo>
                    <a:pt x="10739" y="11431"/>
                  </a:lnTo>
                  <a:lnTo>
                    <a:pt x="10820" y="11390"/>
                  </a:lnTo>
                  <a:lnTo>
                    <a:pt x="10861" y="11309"/>
                  </a:lnTo>
                  <a:lnTo>
                    <a:pt x="10861" y="11227"/>
                  </a:lnTo>
                  <a:lnTo>
                    <a:pt x="10820" y="10861"/>
                  </a:lnTo>
                  <a:lnTo>
                    <a:pt x="10780" y="10495"/>
                  </a:lnTo>
                  <a:lnTo>
                    <a:pt x="10698" y="10170"/>
                  </a:lnTo>
                  <a:lnTo>
                    <a:pt x="10576" y="9804"/>
                  </a:lnTo>
                  <a:lnTo>
                    <a:pt x="10291" y="9153"/>
                  </a:lnTo>
                  <a:lnTo>
                    <a:pt x="9925" y="8543"/>
                  </a:lnTo>
                  <a:lnTo>
                    <a:pt x="9478" y="7973"/>
                  </a:lnTo>
                  <a:lnTo>
                    <a:pt x="8990" y="7404"/>
                  </a:lnTo>
                  <a:lnTo>
                    <a:pt x="8502" y="6916"/>
                  </a:lnTo>
                  <a:lnTo>
                    <a:pt x="7932" y="6428"/>
                  </a:lnTo>
                  <a:lnTo>
                    <a:pt x="7281" y="5940"/>
                  </a:lnTo>
                  <a:lnTo>
                    <a:pt x="6590" y="5492"/>
                  </a:lnTo>
                  <a:lnTo>
                    <a:pt x="5166" y="4638"/>
                  </a:lnTo>
                  <a:lnTo>
                    <a:pt x="3783" y="3784"/>
                  </a:lnTo>
                  <a:lnTo>
                    <a:pt x="3092" y="3336"/>
                  </a:lnTo>
                  <a:lnTo>
                    <a:pt x="2482" y="2807"/>
                  </a:lnTo>
                  <a:lnTo>
                    <a:pt x="1831" y="2238"/>
                  </a:lnTo>
                  <a:lnTo>
                    <a:pt x="1261" y="1587"/>
                  </a:lnTo>
                  <a:lnTo>
                    <a:pt x="1017" y="1262"/>
                  </a:lnTo>
                  <a:lnTo>
                    <a:pt x="773" y="896"/>
                  </a:lnTo>
                  <a:lnTo>
                    <a:pt x="570" y="530"/>
                  </a:lnTo>
                  <a:lnTo>
                    <a:pt x="407" y="123"/>
                  </a:lnTo>
                  <a:lnTo>
                    <a:pt x="326" y="42"/>
                  </a:lnTo>
                  <a:lnTo>
                    <a:pt x="28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6" name="Google Shape;1216;p35"/>
            <p:cNvSpPr/>
            <p:nvPr/>
          </p:nvSpPr>
          <p:spPr>
            <a:xfrm>
              <a:off x="3279850" y="1107926"/>
              <a:ext cx="106157" cy="152693"/>
            </a:xfrm>
            <a:custGeom>
              <a:avLst/>
              <a:gdLst/>
              <a:ahLst/>
              <a:cxnLst/>
              <a:rect l="l" t="t" r="r" b="b"/>
              <a:pathLst>
                <a:path w="2320" h="3337" extrusionOk="0">
                  <a:moveTo>
                    <a:pt x="936" y="1"/>
                  </a:moveTo>
                  <a:lnTo>
                    <a:pt x="814" y="41"/>
                  </a:lnTo>
                  <a:lnTo>
                    <a:pt x="692" y="82"/>
                  </a:lnTo>
                  <a:lnTo>
                    <a:pt x="570" y="123"/>
                  </a:lnTo>
                  <a:lnTo>
                    <a:pt x="489" y="245"/>
                  </a:lnTo>
                  <a:lnTo>
                    <a:pt x="367" y="448"/>
                  </a:lnTo>
                  <a:lnTo>
                    <a:pt x="204" y="936"/>
                  </a:lnTo>
                  <a:lnTo>
                    <a:pt x="82" y="1465"/>
                  </a:lnTo>
                  <a:lnTo>
                    <a:pt x="1" y="1913"/>
                  </a:lnTo>
                  <a:lnTo>
                    <a:pt x="1" y="2116"/>
                  </a:lnTo>
                  <a:lnTo>
                    <a:pt x="41" y="2360"/>
                  </a:lnTo>
                  <a:lnTo>
                    <a:pt x="82" y="2563"/>
                  </a:lnTo>
                  <a:lnTo>
                    <a:pt x="163" y="2807"/>
                  </a:lnTo>
                  <a:lnTo>
                    <a:pt x="285" y="2970"/>
                  </a:lnTo>
                  <a:lnTo>
                    <a:pt x="448" y="3133"/>
                  </a:lnTo>
                  <a:lnTo>
                    <a:pt x="570" y="3214"/>
                  </a:lnTo>
                  <a:lnTo>
                    <a:pt x="733" y="3296"/>
                  </a:lnTo>
                  <a:lnTo>
                    <a:pt x="855" y="3336"/>
                  </a:lnTo>
                  <a:lnTo>
                    <a:pt x="1018" y="3336"/>
                  </a:lnTo>
                  <a:lnTo>
                    <a:pt x="1343" y="3296"/>
                  </a:lnTo>
                  <a:lnTo>
                    <a:pt x="1628" y="3174"/>
                  </a:lnTo>
                  <a:lnTo>
                    <a:pt x="1790" y="3051"/>
                  </a:lnTo>
                  <a:lnTo>
                    <a:pt x="1912" y="2889"/>
                  </a:lnTo>
                  <a:lnTo>
                    <a:pt x="2034" y="2767"/>
                  </a:lnTo>
                  <a:lnTo>
                    <a:pt x="2156" y="2563"/>
                  </a:lnTo>
                  <a:lnTo>
                    <a:pt x="2238" y="2401"/>
                  </a:lnTo>
                  <a:lnTo>
                    <a:pt x="2278" y="2197"/>
                  </a:lnTo>
                  <a:lnTo>
                    <a:pt x="2319" y="2035"/>
                  </a:lnTo>
                  <a:lnTo>
                    <a:pt x="2319" y="1831"/>
                  </a:lnTo>
                  <a:lnTo>
                    <a:pt x="2278" y="1546"/>
                  </a:lnTo>
                  <a:lnTo>
                    <a:pt x="2197" y="1302"/>
                  </a:lnTo>
                  <a:lnTo>
                    <a:pt x="2116" y="1018"/>
                  </a:lnTo>
                  <a:lnTo>
                    <a:pt x="1953" y="814"/>
                  </a:lnTo>
                  <a:lnTo>
                    <a:pt x="1831" y="570"/>
                  </a:lnTo>
                  <a:lnTo>
                    <a:pt x="1628" y="367"/>
                  </a:lnTo>
                  <a:lnTo>
                    <a:pt x="1424" y="204"/>
                  </a:lnTo>
                  <a:lnTo>
                    <a:pt x="1221" y="82"/>
                  </a:lnTo>
                  <a:lnTo>
                    <a:pt x="1099" y="41"/>
                  </a:lnTo>
                  <a:lnTo>
                    <a:pt x="936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7" name="Google Shape;1217;p35"/>
            <p:cNvSpPr/>
            <p:nvPr/>
          </p:nvSpPr>
          <p:spPr>
            <a:xfrm>
              <a:off x="3240772" y="1128426"/>
              <a:ext cx="193600" cy="269923"/>
            </a:xfrm>
            <a:custGeom>
              <a:avLst/>
              <a:gdLst/>
              <a:ahLst/>
              <a:cxnLst/>
              <a:rect l="l" t="t" r="r" b="b"/>
              <a:pathLst>
                <a:path w="4231" h="5899" extrusionOk="0">
                  <a:moveTo>
                    <a:pt x="448" y="0"/>
                  </a:moveTo>
                  <a:lnTo>
                    <a:pt x="326" y="41"/>
                  </a:lnTo>
                  <a:lnTo>
                    <a:pt x="204" y="122"/>
                  </a:lnTo>
                  <a:lnTo>
                    <a:pt x="122" y="204"/>
                  </a:lnTo>
                  <a:lnTo>
                    <a:pt x="82" y="326"/>
                  </a:lnTo>
                  <a:lnTo>
                    <a:pt x="0" y="570"/>
                  </a:lnTo>
                  <a:lnTo>
                    <a:pt x="0" y="814"/>
                  </a:lnTo>
                  <a:lnTo>
                    <a:pt x="0" y="1424"/>
                  </a:lnTo>
                  <a:lnTo>
                    <a:pt x="41" y="2034"/>
                  </a:lnTo>
                  <a:lnTo>
                    <a:pt x="82" y="2644"/>
                  </a:lnTo>
                  <a:lnTo>
                    <a:pt x="204" y="3254"/>
                  </a:lnTo>
                  <a:lnTo>
                    <a:pt x="407" y="3864"/>
                  </a:lnTo>
                  <a:lnTo>
                    <a:pt x="651" y="4434"/>
                  </a:lnTo>
                  <a:lnTo>
                    <a:pt x="977" y="4922"/>
                  </a:lnTo>
                  <a:lnTo>
                    <a:pt x="1180" y="5166"/>
                  </a:lnTo>
                  <a:lnTo>
                    <a:pt x="1383" y="5369"/>
                  </a:lnTo>
                  <a:lnTo>
                    <a:pt x="1587" y="5573"/>
                  </a:lnTo>
                  <a:lnTo>
                    <a:pt x="1872" y="5736"/>
                  </a:lnTo>
                  <a:lnTo>
                    <a:pt x="2116" y="5817"/>
                  </a:lnTo>
                  <a:lnTo>
                    <a:pt x="2400" y="5898"/>
                  </a:lnTo>
                  <a:lnTo>
                    <a:pt x="2726" y="5898"/>
                  </a:lnTo>
                  <a:lnTo>
                    <a:pt x="3010" y="5858"/>
                  </a:lnTo>
                  <a:lnTo>
                    <a:pt x="3295" y="5776"/>
                  </a:lnTo>
                  <a:lnTo>
                    <a:pt x="3580" y="5614"/>
                  </a:lnTo>
                  <a:lnTo>
                    <a:pt x="3702" y="5491"/>
                  </a:lnTo>
                  <a:lnTo>
                    <a:pt x="3824" y="5369"/>
                  </a:lnTo>
                  <a:lnTo>
                    <a:pt x="3987" y="5044"/>
                  </a:lnTo>
                  <a:lnTo>
                    <a:pt x="4109" y="4719"/>
                  </a:lnTo>
                  <a:lnTo>
                    <a:pt x="4190" y="4353"/>
                  </a:lnTo>
                  <a:lnTo>
                    <a:pt x="4231" y="3905"/>
                  </a:lnTo>
                  <a:lnTo>
                    <a:pt x="4231" y="3417"/>
                  </a:lnTo>
                  <a:lnTo>
                    <a:pt x="4231" y="2929"/>
                  </a:lnTo>
                  <a:lnTo>
                    <a:pt x="4190" y="2441"/>
                  </a:lnTo>
                  <a:lnTo>
                    <a:pt x="4109" y="1953"/>
                  </a:lnTo>
                  <a:lnTo>
                    <a:pt x="3946" y="1465"/>
                  </a:lnTo>
                  <a:lnTo>
                    <a:pt x="3783" y="1017"/>
                  </a:lnTo>
                  <a:lnTo>
                    <a:pt x="3580" y="570"/>
                  </a:lnTo>
                  <a:lnTo>
                    <a:pt x="3417" y="366"/>
                  </a:lnTo>
                  <a:lnTo>
                    <a:pt x="3255" y="122"/>
                  </a:lnTo>
                  <a:lnTo>
                    <a:pt x="3132" y="41"/>
                  </a:lnTo>
                  <a:lnTo>
                    <a:pt x="3010" y="0"/>
                  </a:lnTo>
                  <a:lnTo>
                    <a:pt x="2888" y="0"/>
                  </a:lnTo>
                  <a:lnTo>
                    <a:pt x="2766" y="41"/>
                  </a:lnTo>
                  <a:lnTo>
                    <a:pt x="2604" y="122"/>
                  </a:lnTo>
                  <a:lnTo>
                    <a:pt x="2522" y="285"/>
                  </a:lnTo>
                  <a:lnTo>
                    <a:pt x="2360" y="610"/>
                  </a:lnTo>
                  <a:lnTo>
                    <a:pt x="2034" y="1465"/>
                  </a:lnTo>
                  <a:lnTo>
                    <a:pt x="1383" y="570"/>
                  </a:lnTo>
                  <a:lnTo>
                    <a:pt x="1180" y="366"/>
                  </a:lnTo>
                  <a:lnTo>
                    <a:pt x="977" y="163"/>
                  </a:lnTo>
                  <a:lnTo>
                    <a:pt x="855" y="82"/>
                  </a:lnTo>
                  <a:lnTo>
                    <a:pt x="73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8" name="Google Shape;1218;p35"/>
            <p:cNvSpPr/>
            <p:nvPr/>
          </p:nvSpPr>
          <p:spPr>
            <a:xfrm>
              <a:off x="3283556" y="1152586"/>
              <a:ext cx="59622" cy="165734"/>
            </a:xfrm>
            <a:custGeom>
              <a:avLst/>
              <a:gdLst/>
              <a:ahLst/>
              <a:cxnLst/>
              <a:rect l="l" t="t" r="r" b="b"/>
              <a:pathLst>
                <a:path w="1303" h="3622" extrusionOk="0">
                  <a:moveTo>
                    <a:pt x="1059" y="1"/>
                  </a:moveTo>
                  <a:lnTo>
                    <a:pt x="1018" y="42"/>
                  </a:lnTo>
                  <a:lnTo>
                    <a:pt x="937" y="123"/>
                  </a:lnTo>
                  <a:lnTo>
                    <a:pt x="611" y="937"/>
                  </a:lnTo>
                  <a:lnTo>
                    <a:pt x="326" y="1750"/>
                  </a:lnTo>
                  <a:lnTo>
                    <a:pt x="123" y="2564"/>
                  </a:lnTo>
                  <a:lnTo>
                    <a:pt x="1" y="3418"/>
                  </a:lnTo>
                  <a:lnTo>
                    <a:pt x="1" y="3540"/>
                  </a:lnTo>
                  <a:lnTo>
                    <a:pt x="42" y="3580"/>
                  </a:lnTo>
                  <a:lnTo>
                    <a:pt x="123" y="3621"/>
                  </a:lnTo>
                  <a:lnTo>
                    <a:pt x="245" y="3621"/>
                  </a:lnTo>
                  <a:lnTo>
                    <a:pt x="326" y="3580"/>
                  </a:lnTo>
                  <a:lnTo>
                    <a:pt x="367" y="3499"/>
                  </a:lnTo>
                  <a:lnTo>
                    <a:pt x="408" y="3418"/>
                  </a:lnTo>
                  <a:lnTo>
                    <a:pt x="530" y="2645"/>
                  </a:lnTo>
                  <a:lnTo>
                    <a:pt x="733" y="1831"/>
                  </a:lnTo>
                  <a:lnTo>
                    <a:pt x="977" y="1059"/>
                  </a:lnTo>
                  <a:lnTo>
                    <a:pt x="1303" y="326"/>
                  </a:lnTo>
                  <a:lnTo>
                    <a:pt x="1303" y="245"/>
                  </a:lnTo>
                  <a:lnTo>
                    <a:pt x="1303" y="164"/>
                  </a:lnTo>
                  <a:lnTo>
                    <a:pt x="1262" y="82"/>
                  </a:lnTo>
                  <a:lnTo>
                    <a:pt x="1221" y="42"/>
                  </a:lnTo>
                  <a:lnTo>
                    <a:pt x="1140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9" name="Google Shape;1219;p35"/>
            <p:cNvSpPr/>
            <p:nvPr/>
          </p:nvSpPr>
          <p:spPr>
            <a:xfrm>
              <a:off x="3532987" y="1383393"/>
              <a:ext cx="31710" cy="204811"/>
            </a:xfrm>
            <a:custGeom>
              <a:avLst/>
              <a:gdLst/>
              <a:ahLst/>
              <a:cxnLst/>
              <a:rect l="l" t="t" r="r" b="b"/>
              <a:pathLst>
                <a:path w="693" h="4476" extrusionOk="0">
                  <a:moveTo>
                    <a:pt x="489" y="1"/>
                  </a:moveTo>
                  <a:lnTo>
                    <a:pt x="407" y="42"/>
                  </a:lnTo>
                  <a:lnTo>
                    <a:pt x="367" y="82"/>
                  </a:lnTo>
                  <a:lnTo>
                    <a:pt x="326" y="164"/>
                  </a:lnTo>
                  <a:lnTo>
                    <a:pt x="204" y="652"/>
                  </a:lnTo>
                  <a:lnTo>
                    <a:pt x="82" y="1180"/>
                  </a:lnTo>
                  <a:lnTo>
                    <a:pt x="41" y="1709"/>
                  </a:lnTo>
                  <a:lnTo>
                    <a:pt x="1" y="2238"/>
                  </a:lnTo>
                  <a:lnTo>
                    <a:pt x="41" y="2767"/>
                  </a:lnTo>
                  <a:lnTo>
                    <a:pt x="82" y="3296"/>
                  </a:lnTo>
                  <a:lnTo>
                    <a:pt x="163" y="3784"/>
                  </a:lnTo>
                  <a:lnTo>
                    <a:pt x="285" y="4312"/>
                  </a:lnTo>
                  <a:lnTo>
                    <a:pt x="326" y="4394"/>
                  </a:lnTo>
                  <a:lnTo>
                    <a:pt x="367" y="4435"/>
                  </a:lnTo>
                  <a:lnTo>
                    <a:pt x="448" y="4475"/>
                  </a:lnTo>
                  <a:lnTo>
                    <a:pt x="529" y="4435"/>
                  </a:lnTo>
                  <a:lnTo>
                    <a:pt x="611" y="4435"/>
                  </a:lnTo>
                  <a:lnTo>
                    <a:pt x="651" y="4353"/>
                  </a:lnTo>
                  <a:lnTo>
                    <a:pt x="651" y="4312"/>
                  </a:lnTo>
                  <a:lnTo>
                    <a:pt x="651" y="4231"/>
                  </a:lnTo>
                  <a:lnTo>
                    <a:pt x="570" y="3743"/>
                  </a:lnTo>
                  <a:lnTo>
                    <a:pt x="489" y="3214"/>
                  </a:lnTo>
                  <a:lnTo>
                    <a:pt x="448" y="2726"/>
                  </a:lnTo>
                  <a:lnTo>
                    <a:pt x="407" y="2238"/>
                  </a:lnTo>
                  <a:lnTo>
                    <a:pt x="448" y="1750"/>
                  </a:lnTo>
                  <a:lnTo>
                    <a:pt x="489" y="1221"/>
                  </a:lnTo>
                  <a:lnTo>
                    <a:pt x="570" y="733"/>
                  </a:lnTo>
                  <a:lnTo>
                    <a:pt x="692" y="245"/>
                  </a:lnTo>
                  <a:lnTo>
                    <a:pt x="692" y="164"/>
                  </a:lnTo>
                  <a:lnTo>
                    <a:pt x="692" y="82"/>
                  </a:lnTo>
                  <a:lnTo>
                    <a:pt x="611" y="42"/>
                  </a:lnTo>
                  <a:lnTo>
                    <a:pt x="570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0" name="Google Shape;1220;p35"/>
            <p:cNvSpPr/>
            <p:nvPr/>
          </p:nvSpPr>
          <p:spPr>
            <a:xfrm>
              <a:off x="3452955" y="1614200"/>
              <a:ext cx="193600" cy="20545"/>
            </a:xfrm>
            <a:custGeom>
              <a:avLst/>
              <a:gdLst/>
              <a:ahLst/>
              <a:cxnLst/>
              <a:rect l="l" t="t" r="r" b="b"/>
              <a:pathLst>
                <a:path w="4231" h="449" extrusionOk="0">
                  <a:moveTo>
                    <a:pt x="204" y="1"/>
                  </a:moveTo>
                  <a:lnTo>
                    <a:pt x="123" y="41"/>
                  </a:lnTo>
                  <a:lnTo>
                    <a:pt x="41" y="82"/>
                  </a:lnTo>
                  <a:lnTo>
                    <a:pt x="1" y="123"/>
                  </a:lnTo>
                  <a:lnTo>
                    <a:pt x="1" y="204"/>
                  </a:lnTo>
                  <a:lnTo>
                    <a:pt x="1" y="285"/>
                  </a:lnTo>
                  <a:lnTo>
                    <a:pt x="41" y="326"/>
                  </a:lnTo>
                  <a:lnTo>
                    <a:pt x="123" y="407"/>
                  </a:lnTo>
                  <a:lnTo>
                    <a:pt x="204" y="407"/>
                  </a:lnTo>
                  <a:lnTo>
                    <a:pt x="4068" y="448"/>
                  </a:lnTo>
                  <a:lnTo>
                    <a:pt x="4149" y="407"/>
                  </a:lnTo>
                  <a:lnTo>
                    <a:pt x="4190" y="367"/>
                  </a:lnTo>
                  <a:lnTo>
                    <a:pt x="4231" y="285"/>
                  </a:lnTo>
                  <a:lnTo>
                    <a:pt x="4231" y="245"/>
                  </a:lnTo>
                  <a:lnTo>
                    <a:pt x="4231" y="163"/>
                  </a:lnTo>
                  <a:lnTo>
                    <a:pt x="4190" y="82"/>
                  </a:lnTo>
                  <a:lnTo>
                    <a:pt x="4149" y="41"/>
                  </a:lnTo>
                  <a:lnTo>
                    <a:pt x="4068" y="41"/>
                  </a:lnTo>
                  <a:lnTo>
                    <a:pt x="204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1" name="Google Shape;1221;p35"/>
            <p:cNvSpPr/>
            <p:nvPr/>
          </p:nvSpPr>
          <p:spPr>
            <a:xfrm>
              <a:off x="3778665" y="1560251"/>
              <a:ext cx="33540" cy="212223"/>
            </a:xfrm>
            <a:custGeom>
              <a:avLst/>
              <a:gdLst/>
              <a:ahLst/>
              <a:cxnLst/>
              <a:rect l="l" t="t" r="r" b="b"/>
              <a:pathLst>
                <a:path w="733" h="4638" extrusionOk="0">
                  <a:moveTo>
                    <a:pt x="326" y="0"/>
                  </a:moveTo>
                  <a:lnTo>
                    <a:pt x="286" y="41"/>
                  </a:lnTo>
                  <a:lnTo>
                    <a:pt x="204" y="81"/>
                  </a:lnTo>
                  <a:lnTo>
                    <a:pt x="164" y="122"/>
                  </a:lnTo>
                  <a:lnTo>
                    <a:pt x="123" y="203"/>
                  </a:lnTo>
                  <a:lnTo>
                    <a:pt x="42" y="732"/>
                  </a:lnTo>
                  <a:lnTo>
                    <a:pt x="42" y="1302"/>
                  </a:lnTo>
                  <a:lnTo>
                    <a:pt x="1" y="1830"/>
                  </a:lnTo>
                  <a:lnTo>
                    <a:pt x="42" y="2359"/>
                  </a:lnTo>
                  <a:lnTo>
                    <a:pt x="82" y="2888"/>
                  </a:lnTo>
                  <a:lnTo>
                    <a:pt x="123" y="3458"/>
                  </a:lnTo>
                  <a:lnTo>
                    <a:pt x="245" y="3986"/>
                  </a:lnTo>
                  <a:lnTo>
                    <a:pt x="367" y="4515"/>
                  </a:lnTo>
                  <a:lnTo>
                    <a:pt x="367" y="4596"/>
                  </a:lnTo>
                  <a:lnTo>
                    <a:pt x="448" y="4637"/>
                  </a:lnTo>
                  <a:lnTo>
                    <a:pt x="570" y="4637"/>
                  </a:lnTo>
                  <a:lnTo>
                    <a:pt x="652" y="4596"/>
                  </a:lnTo>
                  <a:lnTo>
                    <a:pt x="692" y="4556"/>
                  </a:lnTo>
                  <a:lnTo>
                    <a:pt x="733" y="4474"/>
                  </a:lnTo>
                  <a:lnTo>
                    <a:pt x="733" y="4393"/>
                  </a:lnTo>
                  <a:lnTo>
                    <a:pt x="611" y="3864"/>
                  </a:lnTo>
                  <a:lnTo>
                    <a:pt x="530" y="3376"/>
                  </a:lnTo>
                  <a:lnTo>
                    <a:pt x="489" y="2847"/>
                  </a:lnTo>
                  <a:lnTo>
                    <a:pt x="448" y="2319"/>
                  </a:lnTo>
                  <a:lnTo>
                    <a:pt x="408" y="1261"/>
                  </a:lnTo>
                  <a:lnTo>
                    <a:pt x="530" y="203"/>
                  </a:lnTo>
                  <a:lnTo>
                    <a:pt x="530" y="122"/>
                  </a:lnTo>
                  <a:lnTo>
                    <a:pt x="489" y="81"/>
                  </a:lnTo>
                  <a:lnTo>
                    <a:pt x="408" y="41"/>
                  </a:lnTo>
                  <a:lnTo>
                    <a:pt x="32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2" name="Google Shape;1222;p35"/>
            <p:cNvSpPr/>
            <p:nvPr/>
          </p:nvSpPr>
          <p:spPr>
            <a:xfrm>
              <a:off x="3661432" y="1796595"/>
              <a:ext cx="186142" cy="68911"/>
            </a:xfrm>
            <a:custGeom>
              <a:avLst/>
              <a:gdLst/>
              <a:ahLst/>
              <a:cxnLst/>
              <a:rect l="l" t="t" r="r" b="b"/>
              <a:pathLst>
                <a:path w="4068" h="1506" extrusionOk="0">
                  <a:moveTo>
                    <a:pt x="204" y="1"/>
                  </a:moveTo>
                  <a:lnTo>
                    <a:pt x="122" y="42"/>
                  </a:lnTo>
                  <a:lnTo>
                    <a:pt x="82" y="82"/>
                  </a:lnTo>
                  <a:lnTo>
                    <a:pt x="41" y="123"/>
                  </a:lnTo>
                  <a:lnTo>
                    <a:pt x="0" y="204"/>
                  </a:lnTo>
                  <a:lnTo>
                    <a:pt x="41" y="286"/>
                  </a:lnTo>
                  <a:lnTo>
                    <a:pt x="82" y="326"/>
                  </a:lnTo>
                  <a:lnTo>
                    <a:pt x="122" y="408"/>
                  </a:lnTo>
                  <a:lnTo>
                    <a:pt x="204" y="408"/>
                  </a:lnTo>
                  <a:lnTo>
                    <a:pt x="692" y="448"/>
                  </a:lnTo>
                  <a:lnTo>
                    <a:pt x="1139" y="489"/>
                  </a:lnTo>
                  <a:lnTo>
                    <a:pt x="1627" y="570"/>
                  </a:lnTo>
                  <a:lnTo>
                    <a:pt x="2075" y="692"/>
                  </a:lnTo>
                  <a:lnTo>
                    <a:pt x="2522" y="855"/>
                  </a:lnTo>
                  <a:lnTo>
                    <a:pt x="2929" y="1018"/>
                  </a:lnTo>
                  <a:lnTo>
                    <a:pt x="3376" y="1221"/>
                  </a:lnTo>
                  <a:lnTo>
                    <a:pt x="3783" y="1465"/>
                  </a:lnTo>
                  <a:lnTo>
                    <a:pt x="3864" y="1506"/>
                  </a:lnTo>
                  <a:lnTo>
                    <a:pt x="3905" y="1506"/>
                  </a:lnTo>
                  <a:lnTo>
                    <a:pt x="3987" y="1465"/>
                  </a:lnTo>
                  <a:lnTo>
                    <a:pt x="4027" y="1384"/>
                  </a:lnTo>
                  <a:lnTo>
                    <a:pt x="4068" y="1343"/>
                  </a:lnTo>
                  <a:lnTo>
                    <a:pt x="4068" y="1262"/>
                  </a:lnTo>
                  <a:lnTo>
                    <a:pt x="4027" y="1181"/>
                  </a:lnTo>
                  <a:lnTo>
                    <a:pt x="3987" y="1140"/>
                  </a:lnTo>
                  <a:lnTo>
                    <a:pt x="3539" y="896"/>
                  </a:lnTo>
                  <a:lnTo>
                    <a:pt x="3092" y="652"/>
                  </a:lnTo>
                  <a:lnTo>
                    <a:pt x="2644" y="489"/>
                  </a:lnTo>
                  <a:lnTo>
                    <a:pt x="2156" y="326"/>
                  </a:lnTo>
                  <a:lnTo>
                    <a:pt x="1668" y="204"/>
                  </a:lnTo>
                  <a:lnTo>
                    <a:pt x="1180" y="82"/>
                  </a:lnTo>
                  <a:lnTo>
                    <a:pt x="692" y="42"/>
                  </a:lnTo>
                  <a:lnTo>
                    <a:pt x="204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3" name="Google Shape;1223;p35"/>
            <p:cNvSpPr/>
            <p:nvPr/>
          </p:nvSpPr>
          <p:spPr>
            <a:xfrm>
              <a:off x="3026713" y="1850590"/>
              <a:ext cx="610542" cy="506307"/>
            </a:xfrm>
            <a:custGeom>
              <a:avLst/>
              <a:gdLst/>
              <a:ahLst/>
              <a:cxnLst/>
              <a:rect l="l" t="t" r="r" b="b"/>
              <a:pathLst>
                <a:path w="13343" h="11065" extrusionOk="0">
                  <a:moveTo>
                    <a:pt x="10292" y="1"/>
                  </a:moveTo>
                  <a:lnTo>
                    <a:pt x="9926" y="41"/>
                  </a:lnTo>
                  <a:lnTo>
                    <a:pt x="9519" y="123"/>
                  </a:lnTo>
                  <a:lnTo>
                    <a:pt x="9153" y="245"/>
                  </a:lnTo>
                  <a:lnTo>
                    <a:pt x="8827" y="448"/>
                  </a:lnTo>
                  <a:lnTo>
                    <a:pt x="8624" y="651"/>
                  </a:lnTo>
                  <a:lnTo>
                    <a:pt x="8461" y="814"/>
                  </a:lnTo>
                  <a:lnTo>
                    <a:pt x="8339" y="1017"/>
                  </a:lnTo>
                  <a:lnTo>
                    <a:pt x="8217" y="1221"/>
                  </a:lnTo>
                  <a:lnTo>
                    <a:pt x="8014" y="1668"/>
                  </a:lnTo>
                  <a:lnTo>
                    <a:pt x="7851" y="2116"/>
                  </a:lnTo>
                  <a:lnTo>
                    <a:pt x="7729" y="2400"/>
                  </a:lnTo>
                  <a:lnTo>
                    <a:pt x="7648" y="2644"/>
                  </a:lnTo>
                  <a:lnTo>
                    <a:pt x="7485" y="2889"/>
                  </a:lnTo>
                  <a:lnTo>
                    <a:pt x="7282" y="3092"/>
                  </a:lnTo>
                  <a:lnTo>
                    <a:pt x="6916" y="3417"/>
                  </a:lnTo>
                  <a:lnTo>
                    <a:pt x="6509" y="3702"/>
                  </a:lnTo>
                  <a:lnTo>
                    <a:pt x="5695" y="4149"/>
                  </a:lnTo>
                  <a:lnTo>
                    <a:pt x="5289" y="4394"/>
                  </a:lnTo>
                  <a:lnTo>
                    <a:pt x="4922" y="4678"/>
                  </a:lnTo>
                  <a:lnTo>
                    <a:pt x="4597" y="5004"/>
                  </a:lnTo>
                  <a:lnTo>
                    <a:pt x="4353" y="5410"/>
                  </a:lnTo>
                  <a:lnTo>
                    <a:pt x="4150" y="5817"/>
                  </a:lnTo>
                  <a:lnTo>
                    <a:pt x="4028" y="6305"/>
                  </a:lnTo>
                  <a:lnTo>
                    <a:pt x="3865" y="7241"/>
                  </a:lnTo>
                  <a:lnTo>
                    <a:pt x="3784" y="7729"/>
                  </a:lnTo>
                  <a:lnTo>
                    <a:pt x="3621" y="8217"/>
                  </a:lnTo>
                  <a:lnTo>
                    <a:pt x="3539" y="8461"/>
                  </a:lnTo>
                  <a:lnTo>
                    <a:pt x="3377" y="8705"/>
                  </a:lnTo>
                  <a:lnTo>
                    <a:pt x="3173" y="8909"/>
                  </a:lnTo>
                  <a:lnTo>
                    <a:pt x="2970" y="9071"/>
                  </a:lnTo>
                  <a:lnTo>
                    <a:pt x="2645" y="9234"/>
                  </a:lnTo>
                  <a:lnTo>
                    <a:pt x="2319" y="9356"/>
                  </a:lnTo>
                  <a:lnTo>
                    <a:pt x="1668" y="9519"/>
                  </a:lnTo>
                  <a:lnTo>
                    <a:pt x="1140" y="9722"/>
                  </a:lnTo>
                  <a:lnTo>
                    <a:pt x="896" y="9844"/>
                  </a:lnTo>
                  <a:lnTo>
                    <a:pt x="651" y="9966"/>
                  </a:lnTo>
                  <a:lnTo>
                    <a:pt x="448" y="10129"/>
                  </a:lnTo>
                  <a:lnTo>
                    <a:pt x="245" y="10332"/>
                  </a:lnTo>
                  <a:lnTo>
                    <a:pt x="123" y="10536"/>
                  </a:lnTo>
                  <a:lnTo>
                    <a:pt x="1" y="10820"/>
                  </a:lnTo>
                  <a:lnTo>
                    <a:pt x="1" y="10902"/>
                  </a:lnTo>
                  <a:lnTo>
                    <a:pt x="1" y="10983"/>
                  </a:lnTo>
                  <a:lnTo>
                    <a:pt x="82" y="11024"/>
                  </a:lnTo>
                  <a:lnTo>
                    <a:pt x="123" y="11064"/>
                  </a:lnTo>
                  <a:lnTo>
                    <a:pt x="285" y="11064"/>
                  </a:lnTo>
                  <a:lnTo>
                    <a:pt x="326" y="10983"/>
                  </a:lnTo>
                  <a:lnTo>
                    <a:pt x="367" y="10942"/>
                  </a:lnTo>
                  <a:lnTo>
                    <a:pt x="489" y="10698"/>
                  </a:lnTo>
                  <a:lnTo>
                    <a:pt x="611" y="10495"/>
                  </a:lnTo>
                  <a:lnTo>
                    <a:pt x="814" y="10332"/>
                  </a:lnTo>
                  <a:lnTo>
                    <a:pt x="1018" y="10210"/>
                  </a:lnTo>
                  <a:lnTo>
                    <a:pt x="1262" y="10088"/>
                  </a:lnTo>
                  <a:lnTo>
                    <a:pt x="1506" y="10007"/>
                  </a:lnTo>
                  <a:lnTo>
                    <a:pt x="1994" y="9844"/>
                  </a:lnTo>
                  <a:lnTo>
                    <a:pt x="2482" y="9722"/>
                  </a:lnTo>
                  <a:lnTo>
                    <a:pt x="2929" y="9519"/>
                  </a:lnTo>
                  <a:lnTo>
                    <a:pt x="3133" y="9437"/>
                  </a:lnTo>
                  <a:lnTo>
                    <a:pt x="3336" y="9275"/>
                  </a:lnTo>
                  <a:lnTo>
                    <a:pt x="3539" y="9112"/>
                  </a:lnTo>
                  <a:lnTo>
                    <a:pt x="3702" y="8909"/>
                  </a:lnTo>
                  <a:lnTo>
                    <a:pt x="3824" y="8705"/>
                  </a:lnTo>
                  <a:lnTo>
                    <a:pt x="3946" y="8502"/>
                  </a:lnTo>
                  <a:lnTo>
                    <a:pt x="4109" y="8095"/>
                  </a:lnTo>
                  <a:lnTo>
                    <a:pt x="4190" y="7648"/>
                  </a:lnTo>
                  <a:lnTo>
                    <a:pt x="4272" y="7160"/>
                  </a:lnTo>
                  <a:lnTo>
                    <a:pt x="4353" y="6712"/>
                  </a:lnTo>
                  <a:lnTo>
                    <a:pt x="4434" y="6265"/>
                  </a:lnTo>
                  <a:lnTo>
                    <a:pt x="4556" y="5817"/>
                  </a:lnTo>
                  <a:lnTo>
                    <a:pt x="4800" y="5410"/>
                  </a:lnTo>
                  <a:lnTo>
                    <a:pt x="5045" y="5085"/>
                  </a:lnTo>
                  <a:lnTo>
                    <a:pt x="5411" y="4800"/>
                  </a:lnTo>
                  <a:lnTo>
                    <a:pt x="5777" y="4556"/>
                  </a:lnTo>
                  <a:lnTo>
                    <a:pt x="6143" y="4312"/>
                  </a:lnTo>
                  <a:lnTo>
                    <a:pt x="6956" y="3865"/>
                  </a:lnTo>
                  <a:lnTo>
                    <a:pt x="7322" y="3621"/>
                  </a:lnTo>
                  <a:lnTo>
                    <a:pt x="7648" y="3336"/>
                  </a:lnTo>
                  <a:lnTo>
                    <a:pt x="7810" y="3092"/>
                  </a:lnTo>
                  <a:lnTo>
                    <a:pt x="7973" y="2848"/>
                  </a:lnTo>
                  <a:lnTo>
                    <a:pt x="8177" y="2360"/>
                  </a:lnTo>
                  <a:lnTo>
                    <a:pt x="8339" y="1872"/>
                  </a:lnTo>
                  <a:lnTo>
                    <a:pt x="8543" y="1384"/>
                  </a:lnTo>
                  <a:lnTo>
                    <a:pt x="8787" y="1058"/>
                  </a:lnTo>
                  <a:lnTo>
                    <a:pt x="9071" y="773"/>
                  </a:lnTo>
                  <a:lnTo>
                    <a:pt x="9397" y="611"/>
                  </a:lnTo>
                  <a:lnTo>
                    <a:pt x="9763" y="448"/>
                  </a:lnTo>
                  <a:lnTo>
                    <a:pt x="10170" y="407"/>
                  </a:lnTo>
                  <a:lnTo>
                    <a:pt x="10617" y="407"/>
                  </a:lnTo>
                  <a:lnTo>
                    <a:pt x="11065" y="448"/>
                  </a:lnTo>
                  <a:lnTo>
                    <a:pt x="11512" y="570"/>
                  </a:lnTo>
                  <a:lnTo>
                    <a:pt x="11919" y="733"/>
                  </a:lnTo>
                  <a:lnTo>
                    <a:pt x="12326" y="936"/>
                  </a:lnTo>
                  <a:lnTo>
                    <a:pt x="12692" y="1221"/>
                  </a:lnTo>
                  <a:lnTo>
                    <a:pt x="13017" y="1506"/>
                  </a:lnTo>
                  <a:lnTo>
                    <a:pt x="13098" y="1546"/>
                  </a:lnTo>
                  <a:lnTo>
                    <a:pt x="13220" y="1546"/>
                  </a:lnTo>
                  <a:lnTo>
                    <a:pt x="13302" y="1506"/>
                  </a:lnTo>
                  <a:lnTo>
                    <a:pt x="13342" y="1424"/>
                  </a:lnTo>
                  <a:lnTo>
                    <a:pt x="13342" y="1384"/>
                  </a:lnTo>
                  <a:lnTo>
                    <a:pt x="13342" y="1302"/>
                  </a:lnTo>
                  <a:lnTo>
                    <a:pt x="13302" y="1221"/>
                  </a:lnTo>
                  <a:lnTo>
                    <a:pt x="13017" y="936"/>
                  </a:lnTo>
                  <a:lnTo>
                    <a:pt x="12651" y="692"/>
                  </a:lnTo>
                  <a:lnTo>
                    <a:pt x="12326" y="489"/>
                  </a:lnTo>
                  <a:lnTo>
                    <a:pt x="11919" y="285"/>
                  </a:lnTo>
                  <a:lnTo>
                    <a:pt x="11512" y="163"/>
                  </a:lnTo>
                  <a:lnTo>
                    <a:pt x="11105" y="41"/>
                  </a:lnTo>
                  <a:lnTo>
                    <a:pt x="1069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4" name="Google Shape;1224;p35"/>
            <p:cNvSpPr/>
            <p:nvPr/>
          </p:nvSpPr>
          <p:spPr>
            <a:xfrm>
              <a:off x="3711675" y="517913"/>
              <a:ext cx="251300" cy="1377347"/>
            </a:xfrm>
            <a:custGeom>
              <a:avLst/>
              <a:gdLst/>
              <a:ahLst/>
              <a:cxnLst/>
              <a:rect l="l" t="t" r="r" b="b"/>
              <a:pathLst>
                <a:path w="5492" h="30101" extrusionOk="0">
                  <a:moveTo>
                    <a:pt x="163" y="0"/>
                  </a:moveTo>
                  <a:lnTo>
                    <a:pt x="82" y="41"/>
                  </a:lnTo>
                  <a:lnTo>
                    <a:pt x="41" y="82"/>
                  </a:lnTo>
                  <a:lnTo>
                    <a:pt x="0" y="163"/>
                  </a:lnTo>
                  <a:lnTo>
                    <a:pt x="0" y="245"/>
                  </a:lnTo>
                  <a:lnTo>
                    <a:pt x="41" y="285"/>
                  </a:lnTo>
                  <a:lnTo>
                    <a:pt x="123" y="367"/>
                  </a:lnTo>
                  <a:lnTo>
                    <a:pt x="407" y="529"/>
                  </a:lnTo>
                  <a:lnTo>
                    <a:pt x="692" y="692"/>
                  </a:lnTo>
                  <a:lnTo>
                    <a:pt x="977" y="895"/>
                  </a:lnTo>
                  <a:lnTo>
                    <a:pt x="1221" y="1099"/>
                  </a:lnTo>
                  <a:lnTo>
                    <a:pt x="1668" y="1587"/>
                  </a:lnTo>
                  <a:lnTo>
                    <a:pt x="2034" y="2156"/>
                  </a:lnTo>
                  <a:lnTo>
                    <a:pt x="2319" y="2726"/>
                  </a:lnTo>
                  <a:lnTo>
                    <a:pt x="2604" y="3336"/>
                  </a:lnTo>
                  <a:lnTo>
                    <a:pt x="2766" y="3987"/>
                  </a:lnTo>
                  <a:lnTo>
                    <a:pt x="2889" y="4638"/>
                  </a:lnTo>
                  <a:lnTo>
                    <a:pt x="3011" y="5451"/>
                  </a:lnTo>
                  <a:lnTo>
                    <a:pt x="3051" y="6265"/>
                  </a:lnTo>
                  <a:lnTo>
                    <a:pt x="3051" y="7078"/>
                  </a:lnTo>
                  <a:lnTo>
                    <a:pt x="3011" y="7892"/>
                  </a:lnTo>
                  <a:lnTo>
                    <a:pt x="2929" y="9559"/>
                  </a:lnTo>
                  <a:lnTo>
                    <a:pt x="2929" y="10373"/>
                  </a:lnTo>
                  <a:lnTo>
                    <a:pt x="2929" y="11186"/>
                  </a:lnTo>
                  <a:lnTo>
                    <a:pt x="3011" y="11959"/>
                  </a:lnTo>
                  <a:lnTo>
                    <a:pt x="3133" y="12691"/>
                  </a:lnTo>
                  <a:lnTo>
                    <a:pt x="3295" y="13424"/>
                  </a:lnTo>
                  <a:lnTo>
                    <a:pt x="3539" y="14156"/>
                  </a:lnTo>
                  <a:lnTo>
                    <a:pt x="4149" y="15579"/>
                  </a:lnTo>
                  <a:lnTo>
                    <a:pt x="4434" y="16312"/>
                  </a:lnTo>
                  <a:lnTo>
                    <a:pt x="4678" y="17044"/>
                  </a:lnTo>
                  <a:lnTo>
                    <a:pt x="4882" y="17857"/>
                  </a:lnTo>
                  <a:lnTo>
                    <a:pt x="4963" y="18630"/>
                  </a:lnTo>
                  <a:lnTo>
                    <a:pt x="5004" y="19444"/>
                  </a:lnTo>
                  <a:lnTo>
                    <a:pt x="4963" y="20257"/>
                  </a:lnTo>
                  <a:lnTo>
                    <a:pt x="4922" y="21071"/>
                  </a:lnTo>
                  <a:lnTo>
                    <a:pt x="4800" y="21884"/>
                  </a:lnTo>
                  <a:lnTo>
                    <a:pt x="4597" y="23511"/>
                  </a:lnTo>
                  <a:lnTo>
                    <a:pt x="4516" y="24325"/>
                  </a:lnTo>
                  <a:lnTo>
                    <a:pt x="4434" y="25138"/>
                  </a:lnTo>
                  <a:lnTo>
                    <a:pt x="4394" y="25992"/>
                  </a:lnTo>
                  <a:lnTo>
                    <a:pt x="4394" y="26806"/>
                  </a:lnTo>
                  <a:lnTo>
                    <a:pt x="4475" y="27620"/>
                  </a:lnTo>
                  <a:lnTo>
                    <a:pt x="4597" y="28433"/>
                  </a:lnTo>
                  <a:lnTo>
                    <a:pt x="4841" y="29206"/>
                  </a:lnTo>
                  <a:lnTo>
                    <a:pt x="4963" y="29613"/>
                  </a:lnTo>
                  <a:lnTo>
                    <a:pt x="5126" y="29979"/>
                  </a:lnTo>
                  <a:lnTo>
                    <a:pt x="5207" y="30060"/>
                  </a:lnTo>
                  <a:lnTo>
                    <a:pt x="5248" y="30101"/>
                  </a:lnTo>
                  <a:lnTo>
                    <a:pt x="5329" y="30101"/>
                  </a:lnTo>
                  <a:lnTo>
                    <a:pt x="5410" y="30060"/>
                  </a:lnTo>
                  <a:lnTo>
                    <a:pt x="5451" y="30019"/>
                  </a:lnTo>
                  <a:lnTo>
                    <a:pt x="5492" y="29938"/>
                  </a:lnTo>
                  <a:lnTo>
                    <a:pt x="5492" y="29857"/>
                  </a:lnTo>
                  <a:lnTo>
                    <a:pt x="5492" y="29775"/>
                  </a:lnTo>
                  <a:lnTo>
                    <a:pt x="5207" y="29084"/>
                  </a:lnTo>
                  <a:lnTo>
                    <a:pt x="5004" y="28352"/>
                  </a:lnTo>
                  <a:lnTo>
                    <a:pt x="4841" y="27620"/>
                  </a:lnTo>
                  <a:lnTo>
                    <a:pt x="4800" y="26847"/>
                  </a:lnTo>
                  <a:lnTo>
                    <a:pt x="4760" y="26074"/>
                  </a:lnTo>
                  <a:lnTo>
                    <a:pt x="4800" y="25301"/>
                  </a:lnTo>
                  <a:lnTo>
                    <a:pt x="4882" y="24569"/>
                  </a:lnTo>
                  <a:lnTo>
                    <a:pt x="4963" y="23796"/>
                  </a:lnTo>
                  <a:lnTo>
                    <a:pt x="5166" y="22210"/>
                  </a:lnTo>
                  <a:lnTo>
                    <a:pt x="5288" y="21396"/>
                  </a:lnTo>
                  <a:lnTo>
                    <a:pt x="5329" y="20583"/>
                  </a:lnTo>
                  <a:lnTo>
                    <a:pt x="5370" y="19810"/>
                  </a:lnTo>
                  <a:lnTo>
                    <a:pt x="5370" y="18996"/>
                  </a:lnTo>
                  <a:lnTo>
                    <a:pt x="5329" y="18183"/>
                  </a:lnTo>
                  <a:lnTo>
                    <a:pt x="5166" y="17369"/>
                  </a:lnTo>
                  <a:lnTo>
                    <a:pt x="4963" y="16637"/>
                  </a:lnTo>
                  <a:lnTo>
                    <a:pt x="4719" y="15905"/>
                  </a:lnTo>
                  <a:lnTo>
                    <a:pt x="4109" y="14481"/>
                  </a:lnTo>
                  <a:lnTo>
                    <a:pt x="3824" y="13708"/>
                  </a:lnTo>
                  <a:lnTo>
                    <a:pt x="3580" y="12935"/>
                  </a:lnTo>
                  <a:lnTo>
                    <a:pt x="3417" y="12163"/>
                  </a:lnTo>
                  <a:lnTo>
                    <a:pt x="3336" y="11349"/>
                  </a:lnTo>
                  <a:lnTo>
                    <a:pt x="3295" y="10536"/>
                  </a:lnTo>
                  <a:lnTo>
                    <a:pt x="3336" y="9722"/>
                  </a:lnTo>
                  <a:lnTo>
                    <a:pt x="3377" y="8095"/>
                  </a:lnTo>
                  <a:lnTo>
                    <a:pt x="3417" y="7281"/>
                  </a:lnTo>
                  <a:lnTo>
                    <a:pt x="3417" y="6468"/>
                  </a:lnTo>
                  <a:lnTo>
                    <a:pt x="3417" y="5654"/>
                  </a:lnTo>
                  <a:lnTo>
                    <a:pt x="3336" y="4841"/>
                  </a:lnTo>
                  <a:lnTo>
                    <a:pt x="3214" y="4109"/>
                  </a:lnTo>
                  <a:lnTo>
                    <a:pt x="3011" y="3377"/>
                  </a:lnTo>
                  <a:lnTo>
                    <a:pt x="2766" y="2685"/>
                  </a:lnTo>
                  <a:lnTo>
                    <a:pt x="2400" y="2034"/>
                  </a:lnTo>
                  <a:lnTo>
                    <a:pt x="1994" y="1424"/>
                  </a:lnTo>
                  <a:lnTo>
                    <a:pt x="1790" y="1139"/>
                  </a:lnTo>
                  <a:lnTo>
                    <a:pt x="1546" y="855"/>
                  </a:lnTo>
                  <a:lnTo>
                    <a:pt x="1261" y="611"/>
                  </a:lnTo>
                  <a:lnTo>
                    <a:pt x="977" y="367"/>
                  </a:lnTo>
                  <a:lnTo>
                    <a:pt x="651" y="204"/>
                  </a:lnTo>
                  <a:lnTo>
                    <a:pt x="32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5" name="Google Shape;1225;p35"/>
            <p:cNvSpPr/>
            <p:nvPr/>
          </p:nvSpPr>
          <p:spPr>
            <a:xfrm>
              <a:off x="3495785" y="326184"/>
              <a:ext cx="338789" cy="253176"/>
            </a:xfrm>
            <a:custGeom>
              <a:avLst/>
              <a:gdLst/>
              <a:ahLst/>
              <a:cxnLst/>
              <a:rect l="l" t="t" r="r" b="b"/>
              <a:pathLst>
                <a:path w="7404" h="5533" extrusionOk="0">
                  <a:moveTo>
                    <a:pt x="6386" y="1"/>
                  </a:moveTo>
                  <a:lnTo>
                    <a:pt x="6183" y="41"/>
                  </a:lnTo>
                  <a:lnTo>
                    <a:pt x="6020" y="164"/>
                  </a:lnTo>
                  <a:lnTo>
                    <a:pt x="5898" y="286"/>
                  </a:lnTo>
                  <a:lnTo>
                    <a:pt x="5776" y="489"/>
                  </a:lnTo>
                  <a:lnTo>
                    <a:pt x="5654" y="692"/>
                  </a:lnTo>
                  <a:lnTo>
                    <a:pt x="5613" y="936"/>
                  </a:lnTo>
                  <a:lnTo>
                    <a:pt x="5532" y="1140"/>
                  </a:lnTo>
                  <a:lnTo>
                    <a:pt x="5532" y="1465"/>
                  </a:lnTo>
                  <a:lnTo>
                    <a:pt x="5451" y="1750"/>
                  </a:lnTo>
                  <a:lnTo>
                    <a:pt x="5329" y="1384"/>
                  </a:lnTo>
                  <a:lnTo>
                    <a:pt x="5247" y="1221"/>
                  </a:lnTo>
                  <a:lnTo>
                    <a:pt x="5125" y="1058"/>
                  </a:lnTo>
                  <a:lnTo>
                    <a:pt x="4922" y="814"/>
                  </a:lnTo>
                  <a:lnTo>
                    <a:pt x="4637" y="611"/>
                  </a:lnTo>
                  <a:lnTo>
                    <a:pt x="4515" y="570"/>
                  </a:lnTo>
                  <a:lnTo>
                    <a:pt x="4352" y="530"/>
                  </a:lnTo>
                  <a:lnTo>
                    <a:pt x="4190" y="570"/>
                  </a:lnTo>
                  <a:lnTo>
                    <a:pt x="4027" y="611"/>
                  </a:lnTo>
                  <a:lnTo>
                    <a:pt x="3905" y="692"/>
                  </a:lnTo>
                  <a:lnTo>
                    <a:pt x="3783" y="814"/>
                  </a:lnTo>
                  <a:lnTo>
                    <a:pt x="3661" y="977"/>
                  </a:lnTo>
                  <a:lnTo>
                    <a:pt x="3580" y="1140"/>
                  </a:lnTo>
                  <a:lnTo>
                    <a:pt x="3498" y="1465"/>
                  </a:lnTo>
                  <a:lnTo>
                    <a:pt x="3417" y="1791"/>
                  </a:lnTo>
                  <a:lnTo>
                    <a:pt x="3417" y="2157"/>
                  </a:lnTo>
                  <a:lnTo>
                    <a:pt x="3458" y="2523"/>
                  </a:lnTo>
                  <a:lnTo>
                    <a:pt x="3132" y="2238"/>
                  </a:lnTo>
                  <a:lnTo>
                    <a:pt x="2969" y="2157"/>
                  </a:lnTo>
                  <a:lnTo>
                    <a:pt x="2807" y="2075"/>
                  </a:lnTo>
                  <a:lnTo>
                    <a:pt x="2603" y="2035"/>
                  </a:lnTo>
                  <a:lnTo>
                    <a:pt x="2400" y="2075"/>
                  </a:lnTo>
                  <a:lnTo>
                    <a:pt x="2197" y="2116"/>
                  </a:lnTo>
                  <a:lnTo>
                    <a:pt x="1993" y="2238"/>
                  </a:lnTo>
                  <a:lnTo>
                    <a:pt x="1830" y="2360"/>
                  </a:lnTo>
                  <a:lnTo>
                    <a:pt x="1668" y="2523"/>
                  </a:lnTo>
                  <a:lnTo>
                    <a:pt x="1586" y="2685"/>
                  </a:lnTo>
                  <a:lnTo>
                    <a:pt x="1505" y="2889"/>
                  </a:lnTo>
                  <a:lnTo>
                    <a:pt x="1464" y="3092"/>
                  </a:lnTo>
                  <a:lnTo>
                    <a:pt x="1424" y="3255"/>
                  </a:lnTo>
                  <a:lnTo>
                    <a:pt x="1464" y="3458"/>
                  </a:lnTo>
                  <a:lnTo>
                    <a:pt x="1505" y="3662"/>
                  </a:lnTo>
                  <a:lnTo>
                    <a:pt x="1505" y="3662"/>
                  </a:lnTo>
                  <a:lnTo>
                    <a:pt x="1302" y="3621"/>
                  </a:lnTo>
                  <a:lnTo>
                    <a:pt x="1098" y="3580"/>
                  </a:lnTo>
                  <a:lnTo>
                    <a:pt x="854" y="3621"/>
                  </a:lnTo>
                  <a:lnTo>
                    <a:pt x="570" y="3743"/>
                  </a:lnTo>
                  <a:lnTo>
                    <a:pt x="325" y="3865"/>
                  </a:lnTo>
                  <a:lnTo>
                    <a:pt x="163" y="4109"/>
                  </a:lnTo>
                  <a:lnTo>
                    <a:pt x="41" y="4394"/>
                  </a:lnTo>
                  <a:lnTo>
                    <a:pt x="0" y="4557"/>
                  </a:lnTo>
                  <a:lnTo>
                    <a:pt x="0" y="4679"/>
                  </a:lnTo>
                  <a:lnTo>
                    <a:pt x="41" y="4841"/>
                  </a:lnTo>
                  <a:lnTo>
                    <a:pt x="81" y="5004"/>
                  </a:lnTo>
                  <a:lnTo>
                    <a:pt x="163" y="5126"/>
                  </a:lnTo>
                  <a:lnTo>
                    <a:pt x="285" y="5248"/>
                  </a:lnTo>
                  <a:lnTo>
                    <a:pt x="407" y="5329"/>
                  </a:lnTo>
                  <a:lnTo>
                    <a:pt x="570" y="5411"/>
                  </a:lnTo>
                  <a:lnTo>
                    <a:pt x="895" y="5492"/>
                  </a:lnTo>
                  <a:lnTo>
                    <a:pt x="1220" y="5533"/>
                  </a:lnTo>
                  <a:lnTo>
                    <a:pt x="1993" y="5533"/>
                  </a:lnTo>
                  <a:lnTo>
                    <a:pt x="2400" y="5492"/>
                  </a:lnTo>
                  <a:lnTo>
                    <a:pt x="3173" y="5370"/>
                  </a:lnTo>
                  <a:lnTo>
                    <a:pt x="3824" y="5248"/>
                  </a:lnTo>
                  <a:lnTo>
                    <a:pt x="4108" y="5167"/>
                  </a:lnTo>
                  <a:lnTo>
                    <a:pt x="4393" y="5045"/>
                  </a:lnTo>
                  <a:lnTo>
                    <a:pt x="4841" y="4801"/>
                  </a:lnTo>
                  <a:lnTo>
                    <a:pt x="5247" y="4516"/>
                  </a:lnTo>
                  <a:lnTo>
                    <a:pt x="5613" y="4190"/>
                  </a:lnTo>
                  <a:lnTo>
                    <a:pt x="5939" y="3865"/>
                  </a:lnTo>
                  <a:lnTo>
                    <a:pt x="6264" y="3458"/>
                  </a:lnTo>
                  <a:lnTo>
                    <a:pt x="6549" y="3052"/>
                  </a:lnTo>
                  <a:lnTo>
                    <a:pt x="6834" y="2645"/>
                  </a:lnTo>
                  <a:lnTo>
                    <a:pt x="7037" y="2197"/>
                  </a:lnTo>
                  <a:lnTo>
                    <a:pt x="7240" y="1750"/>
                  </a:lnTo>
                  <a:lnTo>
                    <a:pt x="7322" y="1506"/>
                  </a:lnTo>
                  <a:lnTo>
                    <a:pt x="7403" y="1262"/>
                  </a:lnTo>
                  <a:lnTo>
                    <a:pt x="7403" y="1058"/>
                  </a:lnTo>
                  <a:lnTo>
                    <a:pt x="7403" y="814"/>
                  </a:lnTo>
                  <a:lnTo>
                    <a:pt x="7322" y="570"/>
                  </a:lnTo>
                  <a:lnTo>
                    <a:pt x="7200" y="367"/>
                  </a:lnTo>
                  <a:lnTo>
                    <a:pt x="7078" y="204"/>
                  </a:lnTo>
                  <a:lnTo>
                    <a:pt x="6915" y="82"/>
                  </a:lnTo>
                  <a:lnTo>
                    <a:pt x="675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6" name="Google Shape;1226;p35"/>
            <p:cNvSpPr/>
            <p:nvPr/>
          </p:nvSpPr>
          <p:spPr>
            <a:xfrm>
              <a:off x="3694927" y="750550"/>
              <a:ext cx="174977" cy="83828"/>
            </a:xfrm>
            <a:custGeom>
              <a:avLst/>
              <a:gdLst/>
              <a:ahLst/>
              <a:cxnLst/>
              <a:rect l="l" t="t" r="r" b="b"/>
              <a:pathLst>
                <a:path w="3824" h="1832" extrusionOk="0">
                  <a:moveTo>
                    <a:pt x="204" y="1"/>
                  </a:moveTo>
                  <a:lnTo>
                    <a:pt x="122" y="42"/>
                  </a:lnTo>
                  <a:lnTo>
                    <a:pt x="41" y="82"/>
                  </a:lnTo>
                  <a:lnTo>
                    <a:pt x="0" y="123"/>
                  </a:lnTo>
                  <a:lnTo>
                    <a:pt x="0" y="204"/>
                  </a:lnTo>
                  <a:lnTo>
                    <a:pt x="0" y="286"/>
                  </a:lnTo>
                  <a:lnTo>
                    <a:pt x="41" y="367"/>
                  </a:lnTo>
                  <a:lnTo>
                    <a:pt x="122" y="408"/>
                  </a:lnTo>
                  <a:lnTo>
                    <a:pt x="651" y="408"/>
                  </a:lnTo>
                  <a:lnTo>
                    <a:pt x="1099" y="489"/>
                  </a:lnTo>
                  <a:lnTo>
                    <a:pt x="1546" y="570"/>
                  </a:lnTo>
                  <a:lnTo>
                    <a:pt x="1994" y="733"/>
                  </a:lnTo>
                  <a:lnTo>
                    <a:pt x="2400" y="937"/>
                  </a:lnTo>
                  <a:lnTo>
                    <a:pt x="2766" y="1181"/>
                  </a:lnTo>
                  <a:lnTo>
                    <a:pt x="3132" y="1465"/>
                  </a:lnTo>
                  <a:lnTo>
                    <a:pt x="3499" y="1791"/>
                  </a:lnTo>
                  <a:lnTo>
                    <a:pt x="3539" y="1831"/>
                  </a:lnTo>
                  <a:lnTo>
                    <a:pt x="3702" y="1831"/>
                  </a:lnTo>
                  <a:lnTo>
                    <a:pt x="3743" y="1791"/>
                  </a:lnTo>
                  <a:lnTo>
                    <a:pt x="3783" y="1709"/>
                  </a:lnTo>
                  <a:lnTo>
                    <a:pt x="3824" y="1628"/>
                  </a:lnTo>
                  <a:lnTo>
                    <a:pt x="3824" y="1587"/>
                  </a:lnTo>
                  <a:lnTo>
                    <a:pt x="3743" y="1506"/>
                  </a:lnTo>
                  <a:lnTo>
                    <a:pt x="3417" y="1140"/>
                  </a:lnTo>
                  <a:lnTo>
                    <a:pt x="3010" y="855"/>
                  </a:lnTo>
                  <a:lnTo>
                    <a:pt x="2604" y="570"/>
                  </a:lnTo>
                  <a:lnTo>
                    <a:pt x="2116" y="367"/>
                  </a:lnTo>
                  <a:lnTo>
                    <a:pt x="1668" y="204"/>
                  </a:lnTo>
                  <a:lnTo>
                    <a:pt x="1180" y="82"/>
                  </a:lnTo>
                  <a:lnTo>
                    <a:pt x="69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7" name="Google Shape;1227;p35"/>
            <p:cNvSpPr/>
            <p:nvPr/>
          </p:nvSpPr>
          <p:spPr>
            <a:xfrm>
              <a:off x="3851284" y="638899"/>
              <a:ext cx="117276" cy="139652"/>
            </a:xfrm>
            <a:custGeom>
              <a:avLst/>
              <a:gdLst/>
              <a:ahLst/>
              <a:cxnLst/>
              <a:rect l="l" t="t" r="r" b="b"/>
              <a:pathLst>
                <a:path w="2563" h="3052" extrusionOk="0">
                  <a:moveTo>
                    <a:pt x="2278" y="0"/>
                  </a:moveTo>
                  <a:lnTo>
                    <a:pt x="1871" y="244"/>
                  </a:lnTo>
                  <a:lnTo>
                    <a:pt x="1505" y="489"/>
                  </a:lnTo>
                  <a:lnTo>
                    <a:pt x="1139" y="814"/>
                  </a:lnTo>
                  <a:lnTo>
                    <a:pt x="814" y="1139"/>
                  </a:lnTo>
                  <a:lnTo>
                    <a:pt x="570" y="1505"/>
                  </a:lnTo>
                  <a:lnTo>
                    <a:pt x="326" y="1912"/>
                  </a:lnTo>
                  <a:lnTo>
                    <a:pt x="163" y="2360"/>
                  </a:lnTo>
                  <a:lnTo>
                    <a:pt x="0" y="2807"/>
                  </a:lnTo>
                  <a:lnTo>
                    <a:pt x="0" y="2888"/>
                  </a:lnTo>
                  <a:lnTo>
                    <a:pt x="41" y="2970"/>
                  </a:lnTo>
                  <a:lnTo>
                    <a:pt x="122" y="3010"/>
                  </a:lnTo>
                  <a:lnTo>
                    <a:pt x="163" y="3051"/>
                  </a:lnTo>
                  <a:lnTo>
                    <a:pt x="326" y="3051"/>
                  </a:lnTo>
                  <a:lnTo>
                    <a:pt x="366" y="3010"/>
                  </a:lnTo>
                  <a:lnTo>
                    <a:pt x="407" y="2929"/>
                  </a:lnTo>
                  <a:lnTo>
                    <a:pt x="529" y="2522"/>
                  </a:lnTo>
                  <a:lnTo>
                    <a:pt x="692" y="2116"/>
                  </a:lnTo>
                  <a:lnTo>
                    <a:pt x="895" y="1749"/>
                  </a:lnTo>
                  <a:lnTo>
                    <a:pt x="1139" y="1383"/>
                  </a:lnTo>
                  <a:lnTo>
                    <a:pt x="1424" y="1058"/>
                  </a:lnTo>
                  <a:lnTo>
                    <a:pt x="1749" y="814"/>
                  </a:lnTo>
                  <a:lnTo>
                    <a:pt x="2115" y="570"/>
                  </a:lnTo>
                  <a:lnTo>
                    <a:pt x="2481" y="366"/>
                  </a:lnTo>
                  <a:lnTo>
                    <a:pt x="2563" y="285"/>
                  </a:lnTo>
                  <a:lnTo>
                    <a:pt x="2563" y="244"/>
                  </a:lnTo>
                  <a:lnTo>
                    <a:pt x="2563" y="163"/>
                  </a:lnTo>
                  <a:lnTo>
                    <a:pt x="2563" y="82"/>
                  </a:lnTo>
                  <a:lnTo>
                    <a:pt x="2481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8" name="Google Shape;1228;p35"/>
            <p:cNvSpPr/>
            <p:nvPr/>
          </p:nvSpPr>
          <p:spPr>
            <a:xfrm>
              <a:off x="3761918" y="964610"/>
              <a:ext cx="106157" cy="119153"/>
            </a:xfrm>
            <a:custGeom>
              <a:avLst/>
              <a:gdLst/>
              <a:ahLst/>
              <a:cxnLst/>
              <a:rect l="l" t="t" r="r" b="b"/>
              <a:pathLst>
                <a:path w="2320" h="2604" extrusionOk="0">
                  <a:moveTo>
                    <a:pt x="123" y="1"/>
                  </a:moveTo>
                  <a:lnTo>
                    <a:pt x="41" y="82"/>
                  </a:lnTo>
                  <a:lnTo>
                    <a:pt x="1" y="123"/>
                  </a:lnTo>
                  <a:lnTo>
                    <a:pt x="1" y="204"/>
                  </a:lnTo>
                  <a:lnTo>
                    <a:pt x="41" y="285"/>
                  </a:lnTo>
                  <a:lnTo>
                    <a:pt x="82" y="326"/>
                  </a:lnTo>
                  <a:lnTo>
                    <a:pt x="163" y="367"/>
                  </a:lnTo>
                  <a:lnTo>
                    <a:pt x="489" y="530"/>
                  </a:lnTo>
                  <a:lnTo>
                    <a:pt x="774" y="733"/>
                  </a:lnTo>
                  <a:lnTo>
                    <a:pt x="1058" y="936"/>
                  </a:lnTo>
                  <a:lnTo>
                    <a:pt x="1302" y="1180"/>
                  </a:lnTo>
                  <a:lnTo>
                    <a:pt x="1506" y="1465"/>
                  </a:lnTo>
                  <a:lnTo>
                    <a:pt x="1709" y="1790"/>
                  </a:lnTo>
                  <a:lnTo>
                    <a:pt x="1831" y="2116"/>
                  </a:lnTo>
                  <a:lnTo>
                    <a:pt x="1953" y="2441"/>
                  </a:lnTo>
                  <a:lnTo>
                    <a:pt x="1994" y="2523"/>
                  </a:lnTo>
                  <a:lnTo>
                    <a:pt x="2035" y="2563"/>
                  </a:lnTo>
                  <a:lnTo>
                    <a:pt x="2116" y="2604"/>
                  </a:lnTo>
                  <a:lnTo>
                    <a:pt x="2197" y="2563"/>
                  </a:lnTo>
                  <a:lnTo>
                    <a:pt x="2238" y="2563"/>
                  </a:lnTo>
                  <a:lnTo>
                    <a:pt x="2319" y="2482"/>
                  </a:lnTo>
                  <a:lnTo>
                    <a:pt x="2319" y="2441"/>
                  </a:lnTo>
                  <a:lnTo>
                    <a:pt x="2319" y="2319"/>
                  </a:lnTo>
                  <a:lnTo>
                    <a:pt x="2197" y="1953"/>
                  </a:lnTo>
                  <a:lnTo>
                    <a:pt x="2035" y="1587"/>
                  </a:lnTo>
                  <a:lnTo>
                    <a:pt x="1831" y="1221"/>
                  </a:lnTo>
                  <a:lnTo>
                    <a:pt x="1587" y="896"/>
                  </a:lnTo>
                  <a:lnTo>
                    <a:pt x="1302" y="611"/>
                  </a:lnTo>
                  <a:lnTo>
                    <a:pt x="977" y="367"/>
                  </a:lnTo>
                  <a:lnTo>
                    <a:pt x="652" y="163"/>
                  </a:lnTo>
                  <a:lnTo>
                    <a:pt x="24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9" name="Google Shape;1229;p35"/>
            <p:cNvSpPr/>
            <p:nvPr/>
          </p:nvSpPr>
          <p:spPr>
            <a:xfrm>
              <a:off x="3873615" y="1003688"/>
              <a:ext cx="80076" cy="147110"/>
            </a:xfrm>
            <a:custGeom>
              <a:avLst/>
              <a:gdLst/>
              <a:ahLst/>
              <a:cxnLst/>
              <a:rect l="l" t="t" r="r" b="b"/>
              <a:pathLst>
                <a:path w="1750" h="3215" extrusionOk="0">
                  <a:moveTo>
                    <a:pt x="1546" y="1"/>
                  </a:moveTo>
                  <a:lnTo>
                    <a:pt x="1465" y="42"/>
                  </a:lnTo>
                  <a:lnTo>
                    <a:pt x="1139" y="286"/>
                  </a:lnTo>
                  <a:lnTo>
                    <a:pt x="814" y="611"/>
                  </a:lnTo>
                  <a:lnTo>
                    <a:pt x="570" y="936"/>
                  </a:lnTo>
                  <a:lnTo>
                    <a:pt x="326" y="1343"/>
                  </a:lnTo>
                  <a:lnTo>
                    <a:pt x="163" y="1709"/>
                  </a:lnTo>
                  <a:lnTo>
                    <a:pt x="41" y="2157"/>
                  </a:lnTo>
                  <a:lnTo>
                    <a:pt x="0" y="2564"/>
                  </a:lnTo>
                  <a:lnTo>
                    <a:pt x="0" y="3011"/>
                  </a:lnTo>
                  <a:lnTo>
                    <a:pt x="41" y="3092"/>
                  </a:lnTo>
                  <a:lnTo>
                    <a:pt x="82" y="3174"/>
                  </a:lnTo>
                  <a:lnTo>
                    <a:pt x="122" y="3214"/>
                  </a:lnTo>
                  <a:lnTo>
                    <a:pt x="285" y="3214"/>
                  </a:lnTo>
                  <a:lnTo>
                    <a:pt x="366" y="3174"/>
                  </a:lnTo>
                  <a:lnTo>
                    <a:pt x="407" y="3092"/>
                  </a:lnTo>
                  <a:lnTo>
                    <a:pt x="407" y="3011"/>
                  </a:lnTo>
                  <a:lnTo>
                    <a:pt x="407" y="2645"/>
                  </a:lnTo>
                  <a:lnTo>
                    <a:pt x="448" y="2238"/>
                  </a:lnTo>
                  <a:lnTo>
                    <a:pt x="529" y="1872"/>
                  </a:lnTo>
                  <a:lnTo>
                    <a:pt x="692" y="1506"/>
                  </a:lnTo>
                  <a:lnTo>
                    <a:pt x="855" y="1181"/>
                  </a:lnTo>
                  <a:lnTo>
                    <a:pt x="1099" y="896"/>
                  </a:lnTo>
                  <a:lnTo>
                    <a:pt x="1383" y="611"/>
                  </a:lnTo>
                  <a:lnTo>
                    <a:pt x="1668" y="367"/>
                  </a:lnTo>
                  <a:lnTo>
                    <a:pt x="1749" y="286"/>
                  </a:lnTo>
                  <a:lnTo>
                    <a:pt x="1749" y="245"/>
                  </a:lnTo>
                  <a:lnTo>
                    <a:pt x="1749" y="164"/>
                  </a:lnTo>
                  <a:lnTo>
                    <a:pt x="1749" y="82"/>
                  </a:lnTo>
                  <a:lnTo>
                    <a:pt x="1668" y="42"/>
                  </a:lnTo>
                  <a:lnTo>
                    <a:pt x="162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0" name="Google Shape;1230;p35"/>
            <p:cNvSpPr/>
            <p:nvPr/>
          </p:nvSpPr>
          <p:spPr>
            <a:xfrm>
              <a:off x="3830785" y="1215871"/>
              <a:ext cx="111740" cy="102451"/>
            </a:xfrm>
            <a:custGeom>
              <a:avLst/>
              <a:gdLst/>
              <a:ahLst/>
              <a:cxnLst/>
              <a:rect l="l" t="t" r="r" b="b"/>
              <a:pathLst>
                <a:path w="2442" h="2239" extrusionOk="0">
                  <a:moveTo>
                    <a:pt x="82" y="1"/>
                  </a:moveTo>
                  <a:lnTo>
                    <a:pt x="41" y="42"/>
                  </a:lnTo>
                  <a:lnTo>
                    <a:pt x="1" y="123"/>
                  </a:lnTo>
                  <a:lnTo>
                    <a:pt x="1" y="204"/>
                  </a:lnTo>
                  <a:lnTo>
                    <a:pt x="1" y="286"/>
                  </a:lnTo>
                  <a:lnTo>
                    <a:pt x="41" y="326"/>
                  </a:lnTo>
                  <a:lnTo>
                    <a:pt x="123" y="367"/>
                  </a:lnTo>
                  <a:lnTo>
                    <a:pt x="448" y="448"/>
                  </a:lnTo>
                  <a:lnTo>
                    <a:pt x="774" y="570"/>
                  </a:lnTo>
                  <a:lnTo>
                    <a:pt x="1058" y="774"/>
                  </a:lnTo>
                  <a:lnTo>
                    <a:pt x="1343" y="977"/>
                  </a:lnTo>
                  <a:lnTo>
                    <a:pt x="1546" y="1221"/>
                  </a:lnTo>
                  <a:lnTo>
                    <a:pt x="1750" y="1506"/>
                  </a:lnTo>
                  <a:lnTo>
                    <a:pt x="1913" y="1791"/>
                  </a:lnTo>
                  <a:lnTo>
                    <a:pt x="2035" y="2116"/>
                  </a:lnTo>
                  <a:lnTo>
                    <a:pt x="2075" y="2197"/>
                  </a:lnTo>
                  <a:lnTo>
                    <a:pt x="2116" y="2238"/>
                  </a:lnTo>
                  <a:lnTo>
                    <a:pt x="2279" y="2238"/>
                  </a:lnTo>
                  <a:lnTo>
                    <a:pt x="2360" y="2197"/>
                  </a:lnTo>
                  <a:lnTo>
                    <a:pt x="2401" y="2157"/>
                  </a:lnTo>
                  <a:lnTo>
                    <a:pt x="2441" y="2075"/>
                  </a:lnTo>
                  <a:lnTo>
                    <a:pt x="2401" y="1994"/>
                  </a:lnTo>
                  <a:lnTo>
                    <a:pt x="2279" y="1628"/>
                  </a:lnTo>
                  <a:lnTo>
                    <a:pt x="2116" y="1303"/>
                  </a:lnTo>
                  <a:lnTo>
                    <a:pt x="1872" y="977"/>
                  </a:lnTo>
                  <a:lnTo>
                    <a:pt x="1628" y="692"/>
                  </a:lnTo>
                  <a:lnTo>
                    <a:pt x="1302" y="448"/>
                  </a:lnTo>
                  <a:lnTo>
                    <a:pt x="977" y="245"/>
                  </a:lnTo>
                  <a:lnTo>
                    <a:pt x="611" y="82"/>
                  </a:lnTo>
                  <a:lnTo>
                    <a:pt x="24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1" name="Google Shape;1231;p35"/>
            <p:cNvSpPr/>
            <p:nvPr/>
          </p:nvSpPr>
          <p:spPr>
            <a:xfrm>
              <a:off x="3940605" y="1357357"/>
              <a:ext cx="128487" cy="102405"/>
            </a:xfrm>
            <a:custGeom>
              <a:avLst/>
              <a:gdLst/>
              <a:ahLst/>
              <a:cxnLst/>
              <a:rect l="l" t="t" r="r" b="b"/>
              <a:pathLst>
                <a:path w="2808" h="2238" extrusionOk="0">
                  <a:moveTo>
                    <a:pt x="2563" y="0"/>
                  </a:moveTo>
                  <a:lnTo>
                    <a:pt x="2156" y="122"/>
                  </a:lnTo>
                  <a:lnTo>
                    <a:pt x="1790" y="285"/>
                  </a:lnTo>
                  <a:lnTo>
                    <a:pt x="1424" y="448"/>
                  </a:lnTo>
                  <a:lnTo>
                    <a:pt x="1099" y="692"/>
                  </a:lnTo>
                  <a:lnTo>
                    <a:pt x="774" y="977"/>
                  </a:lnTo>
                  <a:lnTo>
                    <a:pt x="489" y="1261"/>
                  </a:lnTo>
                  <a:lnTo>
                    <a:pt x="245" y="1587"/>
                  </a:lnTo>
                  <a:lnTo>
                    <a:pt x="41" y="1953"/>
                  </a:lnTo>
                  <a:lnTo>
                    <a:pt x="1" y="2034"/>
                  </a:lnTo>
                  <a:lnTo>
                    <a:pt x="41" y="2116"/>
                  </a:lnTo>
                  <a:lnTo>
                    <a:pt x="82" y="2156"/>
                  </a:lnTo>
                  <a:lnTo>
                    <a:pt x="123" y="2238"/>
                  </a:lnTo>
                  <a:lnTo>
                    <a:pt x="245" y="2238"/>
                  </a:lnTo>
                  <a:lnTo>
                    <a:pt x="326" y="2197"/>
                  </a:lnTo>
                  <a:lnTo>
                    <a:pt x="367" y="2156"/>
                  </a:lnTo>
                  <a:lnTo>
                    <a:pt x="570" y="1831"/>
                  </a:lnTo>
                  <a:lnTo>
                    <a:pt x="814" y="1546"/>
                  </a:lnTo>
                  <a:lnTo>
                    <a:pt x="1058" y="1261"/>
                  </a:lnTo>
                  <a:lnTo>
                    <a:pt x="1343" y="1017"/>
                  </a:lnTo>
                  <a:lnTo>
                    <a:pt x="1628" y="814"/>
                  </a:lnTo>
                  <a:lnTo>
                    <a:pt x="1953" y="611"/>
                  </a:lnTo>
                  <a:lnTo>
                    <a:pt x="2319" y="488"/>
                  </a:lnTo>
                  <a:lnTo>
                    <a:pt x="2685" y="366"/>
                  </a:lnTo>
                  <a:lnTo>
                    <a:pt x="2726" y="366"/>
                  </a:lnTo>
                  <a:lnTo>
                    <a:pt x="2807" y="285"/>
                  </a:lnTo>
                  <a:lnTo>
                    <a:pt x="2807" y="204"/>
                  </a:lnTo>
                  <a:lnTo>
                    <a:pt x="2807" y="163"/>
                  </a:lnTo>
                  <a:lnTo>
                    <a:pt x="2767" y="82"/>
                  </a:lnTo>
                  <a:lnTo>
                    <a:pt x="2726" y="41"/>
                  </a:lnTo>
                  <a:lnTo>
                    <a:pt x="264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2" name="Google Shape;1232;p35"/>
            <p:cNvSpPr/>
            <p:nvPr/>
          </p:nvSpPr>
          <p:spPr>
            <a:xfrm>
              <a:off x="3925734" y="1658861"/>
              <a:ext cx="119153" cy="169440"/>
            </a:xfrm>
            <a:custGeom>
              <a:avLst/>
              <a:gdLst/>
              <a:ahLst/>
              <a:cxnLst/>
              <a:rect l="l" t="t" r="r" b="b"/>
              <a:pathLst>
                <a:path w="2604" h="3703" extrusionOk="0">
                  <a:moveTo>
                    <a:pt x="2441" y="1"/>
                  </a:moveTo>
                  <a:lnTo>
                    <a:pt x="2359" y="42"/>
                  </a:lnTo>
                  <a:lnTo>
                    <a:pt x="1871" y="286"/>
                  </a:lnTo>
                  <a:lnTo>
                    <a:pt x="1383" y="611"/>
                  </a:lnTo>
                  <a:lnTo>
                    <a:pt x="976" y="977"/>
                  </a:lnTo>
                  <a:lnTo>
                    <a:pt x="651" y="1425"/>
                  </a:lnTo>
                  <a:lnTo>
                    <a:pt x="366" y="1913"/>
                  </a:lnTo>
                  <a:lnTo>
                    <a:pt x="163" y="2401"/>
                  </a:lnTo>
                  <a:lnTo>
                    <a:pt x="41" y="2970"/>
                  </a:lnTo>
                  <a:lnTo>
                    <a:pt x="0" y="3540"/>
                  </a:lnTo>
                  <a:lnTo>
                    <a:pt x="41" y="3621"/>
                  </a:lnTo>
                  <a:lnTo>
                    <a:pt x="82" y="3662"/>
                  </a:lnTo>
                  <a:lnTo>
                    <a:pt x="122" y="3702"/>
                  </a:lnTo>
                  <a:lnTo>
                    <a:pt x="285" y="3702"/>
                  </a:lnTo>
                  <a:lnTo>
                    <a:pt x="326" y="3662"/>
                  </a:lnTo>
                  <a:lnTo>
                    <a:pt x="366" y="3621"/>
                  </a:lnTo>
                  <a:lnTo>
                    <a:pt x="407" y="3540"/>
                  </a:lnTo>
                  <a:lnTo>
                    <a:pt x="448" y="3011"/>
                  </a:lnTo>
                  <a:lnTo>
                    <a:pt x="529" y="2563"/>
                  </a:lnTo>
                  <a:lnTo>
                    <a:pt x="732" y="2075"/>
                  </a:lnTo>
                  <a:lnTo>
                    <a:pt x="976" y="1669"/>
                  </a:lnTo>
                  <a:lnTo>
                    <a:pt x="1261" y="1262"/>
                  </a:lnTo>
                  <a:lnTo>
                    <a:pt x="1627" y="936"/>
                  </a:lnTo>
                  <a:lnTo>
                    <a:pt x="2034" y="652"/>
                  </a:lnTo>
                  <a:lnTo>
                    <a:pt x="2481" y="408"/>
                  </a:lnTo>
                  <a:lnTo>
                    <a:pt x="2563" y="367"/>
                  </a:lnTo>
                  <a:lnTo>
                    <a:pt x="2604" y="326"/>
                  </a:lnTo>
                  <a:lnTo>
                    <a:pt x="2604" y="245"/>
                  </a:lnTo>
                  <a:lnTo>
                    <a:pt x="2604" y="164"/>
                  </a:lnTo>
                  <a:lnTo>
                    <a:pt x="2563" y="82"/>
                  </a:lnTo>
                  <a:lnTo>
                    <a:pt x="2522" y="42"/>
                  </a:lnTo>
                  <a:lnTo>
                    <a:pt x="244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9560910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609" y="723589"/>
            <a:ext cx="7746693" cy="191550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sz="2800" dirty="0" smtClean="0"/>
              <a:t>«Техники </a:t>
            </a:r>
            <a:r>
              <a:rPr lang="ru-RU" sz="2800" dirty="0" smtClean="0"/>
              <a:t>обучения детей с ОВЗ распознаванию </a:t>
            </a:r>
            <a:r>
              <a:rPr lang="ru-RU" sz="2800" dirty="0" smtClean="0"/>
              <a:t>эмоций»</a:t>
            </a:r>
            <a:endParaRPr lang="ru-RU" sz="2800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4905194" y="3129390"/>
            <a:ext cx="3477928" cy="1076478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ru-RU" sz="1400" dirty="0"/>
              <a:t>Выступающие педагоги-психологи :</a:t>
            </a:r>
            <a:endParaRPr lang="ru-RU" sz="1400" dirty="0" smtClean="0"/>
          </a:p>
          <a:p>
            <a:r>
              <a:rPr lang="ru-RU" sz="1400" dirty="0" smtClean="0"/>
              <a:t>Шевелёва Алёна Алексеевна</a:t>
            </a:r>
          </a:p>
          <a:p>
            <a:r>
              <a:rPr lang="ru-RU" sz="1400" dirty="0" err="1" smtClean="0"/>
              <a:t>Сандркина</a:t>
            </a:r>
            <a:r>
              <a:rPr lang="ru-RU" sz="1400" dirty="0" smtClean="0"/>
              <a:t> Мария </a:t>
            </a:r>
            <a:r>
              <a:rPr lang="ru-RU" sz="1400" dirty="0" smtClean="0"/>
              <a:t>Валерьевна, </a:t>
            </a:r>
            <a:endParaRPr lang="ru-RU" sz="1400" dirty="0"/>
          </a:p>
        </p:txBody>
      </p:sp>
      <p:grpSp>
        <p:nvGrpSpPr>
          <p:cNvPr id="5" name="Google Shape;9782;p80"/>
          <p:cNvGrpSpPr/>
          <p:nvPr/>
        </p:nvGrpSpPr>
        <p:grpSpPr>
          <a:xfrm>
            <a:off x="471054" y="1511495"/>
            <a:ext cx="623455" cy="739870"/>
            <a:chOff x="-13947000" y="3212800"/>
            <a:chExt cx="353675" cy="352400"/>
          </a:xfrm>
          <a:solidFill>
            <a:schemeClr val="bg1">
              <a:lumMod val="60000"/>
              <a:lumOff val="40000"/>
            </a:schemeClr>
          </a:solidFill>
        </p:grpSpPr>
        <p:sp>
          <p:nvSpPr>
            <p:cNvPr id="6" name="Google Shape;9783;p80"/>
            <p:cNvSpPr/>
            <p:nvPr/>
          </p:nvSpPr>
          <p:spPr>
            <a:xfrm>
              <a:off x="-13947000" y="3212800"/>
              <a:ext cx="229225" cy="268125"/>
            </a:xfrm>
            <a:custGeom>
              <a:avLst/>
              <a:gdLst/>
              <a:ahLst/>
              <a:cxnLst/>
              <a:rect l="l" t="t" r="r" b="b"/>
              <a:pathLst>
                <a:path w="9169" h="10725" extrusionOk="0">
                  <a:moveTo>
                    <a:pt x="2959" y="2501"/>
                  </a:moveTo>
                  <a:cubicBezTo>
                    <a:pt x="3099" y="2501"/>
                    <a:pt x="3225" y="2585"/>
                    <a:pt x="3309" y="2753"/>
                  </a:cubicBezTo>
                  <a:cubicBezTo>
                    <a:pt x="3435" y="2942"/>
                    <a:pt x="3309" y="3194"/>
                    <a:pt x="3120" y="3289"/>
                  </a:cubicBezTo>
                  <a:lnTo>
                    <a:pt x="1450" y="4140"/>
                  </a:lnTo>
                  <a:cubicBezTo>
                    <a:pt x="1404" y="4155"/>
                    <a:pt x="1354" y="4163"/>
                    <a:pt x="1304" y="4163"/>
                  </a:cubicBezTo>
                  <a:cubicBezTo>
                    <a:pt x="1148" y="4163"/>
                    <a:pt x="986" y="4086"/>
                    <a:pt x="914" y="3919"/>
                  </a:cubicBezTo>
                  <a:cubicBezTo>
                    <a:pt x="788" y="3730"/>
                    <a:pt x="914" y="3509"/>
                    <a:pt x="1103" y="3383"/>
                  </a:cubicBezTo>
                  <a:lnTo>
                    <a:pt x="2742" y="2564"/>
                  </a:lnTo>
                  <a:cubicBezTo>
                    <a:pt x="2815" y="2522"/>
                    <a:pt x="2889" y="2501"/>
                    <a:pt x="2959" y="2501"/>
                  </a:cubicBezTo>
                  <a:close/>
                  <a:moveTo>
                    <a:pt x="416" y="0"/>
                  </a:moveTo>
                  <a:cubicBezTo>
                    <a:pt x="338" y="0"/>
                    <a:pt x="259" y="23"/>
                    <a:pt x="190" y="75"/>
                  </a:cubicBezTo>
                  <a:cubicBezTo>
                    <a:pt x="64" y="138"/>
                    <a:pt x="1" y="264"/>
                    <a:pt x="1" y="422"/>
                  </a:cubicBezTo>
                  <a:lnTo>
                    <a:pt x="1" y="5337"/>
                  </a:lnTo>
                  <a:cubicBezTo>
                    <a:pt x="32" y="7952"/>
                    <a:pt x="1922" y="10220"/>
                    <a:pt x="4537" y="10724"/>
                  </a:cubicBezTo>
                  <a:lnTo>
                    <a:pt x="4569" y="10724"/>
                  </a:lnTo>
                  <a:cubicBezTo>
                    <a:pt x="4317" y="10062"/>
                    <a:pt x="4159" y="9369"/>
                    <a:pt x="4159" y="8613"/>
                  </a:cubicBezTo>
                  <a:lnTo>
                    <a:pt x="4159" y="7511"/>
                  </a:lnTo>
                  <a:cubicBezTo>
                    <a:pt x="3813" y="7574"/>
                    <a:pt x="3498" y="7763"/>
                    <a:pt x="3214" y="8015"/>
                  </a:cubicBezTo>
                  <a:cubicBezTo>
                    <a:pt x="3135" y="8093"/>
                    <a:pt x="3033" y="8133"/>
                    <a:pt x="2931" y="8133"/>
                  </a:cubicBezTo>
                  <a:cubicBezTo>
                    <a:pt x="2828" y="8133"/>
                    <a:pt x="2726" y="8093"/>
                    <a:pt x="2647" y="8015"/>
                  </a:cubicBezTo>
                  <a:cubicBezTo>
                    <a:pt x="2490" y="7857"/>
                    <a:pt x="2490" y="7574"/>
                    <a:pt x="2647" y="7448"/>
                  </a:cubicBezTo>
                  <a:cubicBezTo>
                    <a:pt x="3057" y="7006"/>
                    <a:pt x="3592" y="6754"/>
                    <a:pt x="4159" y="6691"/>
                  </a:cubicBezTo>
                  <a:lnTo>
                    <a:pt x="4159" y="3761"/>
                  </a:lnTo>
                  <a:cubicBezTo>
                    <a:pt x="4159" y="3068"/>
                    <a:pt x="4726" y="2564"/>
                    <a:pt x="5420" y="2564"/>
                  </a:cubicBezTo>
                  <a:cubicBezTo>
                    <a:pt x="5577" y="2564"/>
                    <a:pt x="5735" y="2596"/>
                    <a:pt x="5892" y="2627"/>
                  </a:cubicBezTo>
                  <a:cubicBezTo>
                    <a:pt x="6932" y="3068"/>
                    <a:pt x="8066" y="3257"/>
                    <a:pt x="9169" y="3289"/>
                  </a:cubicBezTo>
                  <a:lnTo>
                    <a:pt x="9169" y="422"/>
                  </a:lnTo>
                  <a:cubicBezTo>
                    <a:pt x="9169" y="296"/>
                    <a:pt x="9106" y="138"/>
                    <a:pt x="8980" y="75"/>
                  </a:cubicBezTo>
                  <a:cubicBezTo>
                    <a:pt x="8910" y="23"/>
                    <a:pt x="8831" y="0"/>
                    <a:pt x="8753" y="0"/>
                  </a:cubicBezTo>
                  <a:cubicBezTo>
                    <a:pt x="8690" y="0"/>
                    <a:pt x="8627" y="16"/>
                    <a:pt x="8570" y="44"/>
                  </a:cubicBezTo>
                  <a:cubicBezTo>
                    <a:pt x="7294" y="548"/>
                    <a:pt x="5939" y="800"/>
                    <a:pt x="4585" y="800"/>
                  </a:cubicBezTo>
                  <a:cubicBezTo>
                    <a:pt x="3230" y="800"/>
                    <a:pt x="1875" y="548"/>
                    <a:pt x="599" y="44"/>
                  </a:cubicBezTo>
                  <a:cubicBezTo>
                    <a:pt x="543" y="16"/>
                    <a:pt x="480" y="0"/>
                    <a:pt x="4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9784;p80"/>
            <p:cNvSpPr/>
            <p:nvPr/>
          </p:nvSpPr>
          <p:spPr>
            <a:xfrm>
              <a:off x="-13821775" y="3295600"/>
              <a:ext cx="228450" cy="269600"/>
            </a:xfrm>
            <a:custGeom>
              <a:avLst/>
              <a:gdLst/>
              <a:ahLst/>
              <a:cxnLst/>
              <a:rect l="l" t="t" r="r" b="b"/>
              <a:pathLst>
                <a:path w="9138" h="10784" extrusionOk="0">
                  <a:moveTo>
                    <a:pt x="2108" y="3311"/>
                  </a:moveTo>
                  <a:cubicBezTo>
                    <a:pt x="2163" y="3311"/>
                    <a:pt x="2219" y="3323"/>
                    <a:pt x="2269" y="3348"/>
                  </a:cubicBezTo>
                  <a:lnTo>
                    <a:pt x="3939" y="4167"/>
                  </a:lnTo>
                  <a:cubicBezTo>
                    <a:pt x="4128" y="4293"/>
                    <a:pt x="4191" y="4514"/>
                    <a:pt x="4128" y="4703"/>
                  </a:cubicBezTo>
                  <a:cubicBezTo>
                    <a:pt x="4033" y="4870"/>
                    <a:pt x="3883" y="4946"/>
                    <a:pt x="3720" y="4946"/>
                  </a:cubicBezTo>
                  <a:cubicBezTo>
                    <a:pt x="3668" y="4946"/>
                    <a:pt x="3615" y="4938"/>
                    <a:pt x="3561" y="4923"/>
                  </a:cubicBezTo>
                  <a:lnTo>
                    <a:pt x="1923" y="4073"/>
                  </a:lnTo>
                  <a:cubicBezTo>
                    <a:pt x="1734" y="4010"/>
                    <a:pt x="1639" y="3726"/>
                    <a:pt x="1734" y="3537"/>
                  </a:cubicBezTo>
                  <a:cubicBezTo>
                    <a:pt x="1803" y="3399"/>
                    <a:pt x="1957" y="3311"/>
                    <a:pt x="2108" y="3311"/>
                  </a:cubicBezTo>
                  <a:close/>
                  <a:moveTo>
                    <a:pt x="7086" y="3316"/>
                  </a:moveTo>
                  <a:cubicBezTo>
                    <a:pt x="7226" y="3316"/>
                    <a:pt x="7352" y="3400"/>
                    <a:pt x="7436" y="3568"/>
                  </a:cubicBezTo>
                  <a:cubicBezTo>
                    <a:pt x="7562" y="3758"/>
                    <a:pt x="7436" y="4010"/>
                    <a:pt x="7247" y="4104"/>
                  </a:cubicBezTo>
                  <a:lnTo>
                    <a:pt x="5577" y="4955"/>
                  </a:lnTo>
                  <a:cubicBezTo>
                    <a:pt x="5528" y="4979"/>
                    <a:pt x="5472" y="4991"/>
                    <a:pt x="5415" y="4991"/>
                  </a:cubicBezTo>
                  <a:cubicBezTo>
                    <a:pt x="5255" y="4991"/>
                    <a:pt x="5088" y="4897"/>
                    <a:pt x="5042" y="4734"/>
                  </a:cubicBezTo>
                  <a:cubicBezTo>
                    <a:pt x="4947" y="4514"/>
                    <a:pt x="5042" y="4262"/>
                    <a:pt x="5231" y="4199"/>
                  </a:cubicBezTo>
                  <a:lnTo>
                    <a:pt x="6869" y="3379"/>
                  </a:lnTo>
                  <a:cubicBezTo>
                    <a:pt x="6943" y="3337"/>
                    <a:pt x="7016" y="3316"/>
                    <a:pt x="7086" y="3316"/>
                  </a:cubicBezTo>
                  <a:close/>
                  <a:moveTo>
                    <a:pt x="6223" y="6632"/>
                  </a:moveTo>
                  <a:cubicBezTo>
                    <a:pt x="6333" y="6632"/>
                    <a:pt x="6444" y="6672"/>
                    <a:pt x="6522" y="6750"/>
                  </a:cubicBezTo>
                  <a:cubicBezTo>
                    <a:pt x="6680" y="6908"/>
                    <a:pt x="6680" y="7192"/>
                    <a:pt x="6522" y="7349"/>
                  </a:cubicBezTo>
                  <a:cubicBezTo>
                    <a:pt x="5987" y="7885"/>
                    <a:pt x="5262" y="8137"/>
                    <a:pt x="4601" y="8137"/>
                  </a:cubicBezTo>
                  <a:cubicBezTo>
                    <a:pt x="3939" y="8137"/>
                    <a:pt x="3183" y="7853"/>
                    <a:pt x="2679" y="7349"/>
                  </a:cubicBezTo>
                  <a:cubicBezTo>
                    <a:pt x="2521" y="7192"/>
                    <a:pt x="2521" y="6908"/>
                    <a:pt x="2679" y="6750"/>
                  </a:cubicBezTo>
                  <a:cubicBezTo>
                    <a:pt x="2758" y="6672"/>
                    <a:pt x="2860" y="6632"/>
                    <a:pt x="2962" y="6632"/>
                  </a:cubicBezTo>
                  <a:cubicBezTo>
                    <a:pt x="3065" y="6632"/>
                    <a:pt x="3167" y="6672"/>
                    <a:pt x="3246" y="6750"/>
                  </a:cubicBezTo>
                  <a:cubicBezTo>
                    <a:pt x="3608" y="7129"/>
                    <a:pt x="4097" y="7318"/>
                    <a:pt x="4585" y="7318"/>
                  </a:cubicBezTo>
                  <a:cubicBezTo>
                    <a:pt x="5073" y="7318"/>
                    <a:pt x="5562" y="7129"/>
                    <a:pt x="5924" y="6750"/>
                  </a:cubicBezTo>
                  <a:cubicBezTo>
                    <a:pt x="6003" y="6672"/>
                    <a:pt x="6113" y="6632"/>
                    <a:pt x="6223" y="6632"/>
                  </a:cubicBezTo>
                  <a:close/>
                  <a:moveTo>
                    <a:pt x="8737" y="0"/>
                  </a:moveTo>
                  <a:cubicBezTo>
                    <a:pt x="8681" y="0"/>
                    <a:pt x="8624" y="13"/>
                    <a:pt x="8570" y="40"/>
                  </a:cubicBezTo>
                  <a:cubicBezTo>
                    <a:pt x="7294" y="544"/>
                    <a:pt x="5932" y="796"/>
                    <a:pt x="4565" y="796"/>
                  </a:cubicBezTo>
                  <a:cubicBezTo>
                    <a:pt x="3199" y="796"/>
                    <a:pt x="1828" y="544"/>
                    <a:pt x="537" y="40"/>
                  </a:cubicBezTo>
                  <a:cubicBezTo>
                    <a:pt x="494" y="22"/>
                    <a:pt x="447" y="13"/>
                    <a:pt x="400" y="13"/>
                  </a:cubicBezTo>
                  <a:cubicBezTo>
                    <a:pt x="205" y="13"/>
                    <a:pt x="1" y="164"/>
                    <a:pt x="1" y="418"/>
                  </a:cubicBezTo>
                  <a:lnTo>
                    <a:pt x="1" y="5301"/>
                  </a:lnTo>
                  <a:cubicBezTo>
                    <a:pt x="1" y="7948"/>
                    <a:pt x="1891" y="10279"/>
                    <a:pt x="4475" y="10783"/>
                  </a:cubicBezTo>
                  <a:lnTo>
                    <a:pt x="4632" y="10783"/>
                  </a:lnTo>
                  <a:cubicBezTo>
                    <a:pt x="7247" y="10247"/>
                    <a:pt x="9137" y="7948"/>
                    <a:pt x="9137" y="5301"/>
                  </a:cubicBezTo>
                  <a:lnTo>
                    <a:pt x="9137" y="418"/>
                  </a:lnTo>
                  <a:cubicBezTo>
                    <a:pt x="9137" y="170"/>
                    <a:pt x="8943" y="0"/>
                    <a:pt x="873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552" y="2571223"/>
            <a:ext cx="1782845" cy="1934386"/>
          </a:xfrm>
          <a:prstGeom prst="rect">
            <a:avLst/>
          </a:prstGeom>
        </p:spPr>
      </p:pic>
      <p:grpSp>
        <p:nvGrpSpPr>
          <p:cNvPr id="9" name="Google Shape;2214;p63"/>
          <p:cNvGrpSpPr/>
          <p:nvPr/>
        </p:nvGrpSpPr>
        <p:grpSpPr>
          <a:xfrm>
            <a:off x="3046615" y="658092"/>
            <a:ext cx="5557061" cy="3146571"/>
            <a:chOff x="6213525" y="1422949"/>
            <a:chExt cx="1748051" cy="1282726"/>
          </a:xfrm>
        </p:grpSpPr>
        <p:sp>
          <p:nvSpPr>
            <p:cNvPr id="10" name="Google Shape;2215;p63"/>
            <p:cNvSpPr/>
            <p:nvPr/>
          </p:nvSpPr>
          <p:spPr>
            <a:xfrm>
              <a:off x="7610309" y="1422949"/>
              <a:ext cx="201125" cy="201150"/>
            </a:xfrm>
            <a:custGeom>
              <a:avLst/>
              <a:gdLst/>
              <a:ahLst/>
              <a:cxnLst/>
              <a:rect l="l" t="t" r="r" b="b"/>
              <a:pathLst>
                <a:path w="8045" h="8046" extrusionOk="0">
                  <a:moveTo>
                    <a:pt x="2976" y="2558"/>
                  </a:moveTo>
                  <a:lnTo>
                    <a:pt x="3209" y="2605"/>
                  </a:lnTo>
                  <a:lnTo>
                    <a:pt x="3348" y="2698"/>
                  </a:lnTo>
                  <a:lnTo>
                    <a:pt x="3441" y="2837"/>
                  </a:lnTo>
                  <a:lnTo>
                    <a:pt x="3488" y="3023"/>
                  </a:lnTo>
                  <a:lnTo>
                    <a:pt x="3441" y="3256"/>
                  </a:lnTo>
                  <a:lnTo>
                    <a:pt x="3348" y="3395"/>
                  </a:lnTo>
                  <a:lnTo>
                    <a:pt x="3209" y="3488"/>
                  </a:lnTo>
                  <a:lnTo>
                    <a:pt x="2976" y="3535"/>
                  </a:lnTo>
                  <a:lnTo>
                    <a:pt x="2790" y="3488"/>
                  </a:lnTo>
                  <a:lnTo>
                    <a:pt x="2651" y="3395"/>
                  </a:lnTo>
                  <a:lnTo>
                    <a:pt x="2558" y="3256"/>
                  </a:lnTo>
                  <a:lnTo>
                    <a:pt x="2511" y="3023"/>
                  </a:lnTo>
                  <a:lnTo>
                    <a:pt x="2558" y="2837"/>
                  </a:lnTo>
                  <a:lnTo>
                    <a:pt x="2651" y="2698"/>
                  </a:lnTo>
                  <a:lnTo>
                    <a:pt x="2790" y="2605"/>
                  </a:lnTo>
                  <a:lnTo>
                    <a:pt x="2976" y="2558"/>
                  </a:lnTo>
                  <a:close/>
                  <a:moveTo>
                    <a:pt x="5022" y="2558"/>
                  </a:moveTo>
                  <a:lnTo>
                    <a:pt x="5255" y="2605"/>
                  </a:lnTo>
                  <a:lnTo>
                    <a:pt x="5394" y="2698"/>
                  </a:lnTo>
                  <a:lnTo>
                    <a:pt x="5487" y="2837"/>
                  </a:lnTo>
                  <a:lnTo>
                    <a:pt x="5534" y="3023"/>
                  </a:lnTo>
                  <a:lnTo>
                    <a:pt x="5487" y="3256"/>
                  </a:lnTo>
                  <a:lnTo>
                    <a:pt x="5394" y="3395"/>
                  </a:lnTo>
                  <a:lnTo>
                    <a:pt x="5255" y="3488"/>
                  </a:lnTo>
                  <a:lnTo>
                    <a:pt x="5022" y="3535"/>
                  </a:lnTo>
                  <a:lnTo>
                    <a:pt x="4836" y="3488"/>
                  </a:lnTo>
                  <a:lnTo>
                    <a:pt x="4697" y="3395"/>
                  </a:lnTo>
                  <a:lnTo>
                    <a:pt x="4604" y="3256"/>
                  </a:lnTo>
                  <a:lnTo>
                    <a:pt x="4557" y="3023"/>
                  </a:lnTo>
                  <a:lnTo>
                    <a:pt x="4604" y="2837"/>
                  </a:lnTo>
                  <a:lnTo>
                    <a:pt x="4697" y="2698"/>
                  </a:lnTo>
                  <a:lnTo>
                    <a:pt x="4836" y="2605"/>
                  </a:lnTo>
                  <a:lnTo>
                    <a:pt x="5022" y="2558"/>
                  </a:lnTo>
                  <a:close/>
                  <a:moveTo>
                    <a:pt x="3023" y="4418"/>
                  </a:moveTo>
                  <a:lnTo>
                    <a:pt x="3209" y="4511"/>
                  </a:lnTo>
                  <a:lnTo>
                    <a:pt x="3348" y="4651"/>
                  </a:lnTo>
                  <a:lnTo>
                    <a:pt x="3488" y="4790"/>
                  </a:lnTo>
                  <a:lnTo>
                    <a:pt x="3627" y="4930"/>
                  </a:lnTo>
                  <a:lnTo>
                    <a:pt x="3813" y="4976"/>
                  </a:lnTo>
                  <a:lnTo>
                    <a:pt x="3999" y="5023"/>
                  </a:lnTo>
                  <a:lnTo>
                    <a:pt x="4232" y="4976"/>
                  </a:lnTo>
                  <a:lnTo>
                    <a:pt x="4418" y="4930"/>
                  </a:lnTo>
                  <a:lnTo>
                    <a:pt x="4557" y="4790"/>
                  </a:lnTo>
                  <a:lnTo>
                    <a:pt x="4697" y="4651"/>
                  </a:lnTo>
                  <a:lnTo>
                    <a:pt x="4836" y="4511"/>
                  </a:lnTo>
                  <a:lnTo>
                    <a:pt x="5022" y="4465"/>
                  </a:lnTo>
                  <a:lnTo>
                    <a:pt x="5208" y="4465"/>
                  </a:lnTo>
                  <a:lnTo>
                    <a:pt x="5394" y="4511"/>
                  </a:lnTo>
                  <a:lnTo>
                    <a:pt x="5534" y="4651"/>
                  </a:lnTo>
                  <a:lnTo>
                    <a:pt x="5580" y="4837"/>
                  </a:lnTo>
                  <a:lnTo>
                    <a:pt x="5580" y="5023"/>
                  </a:lnTo>
                  <a:lnTo>
                    <a:pt x="5534" y="5209"/>
                  </a:lnTo>
                  <a:lnTo>
                    <a:pt x="5208" y="5534"/>
                  </a:lnTo>
                  <a:lnTo>
                    <a:pt x="4883" y="5813"/>
                  </a:lnTo>
                  <a:lnTo>
                    <a:pt x="4464" y="5953"/>
                  </a:lnTo>
                  <a:lnTo>
                    <a:pt x="3999" y="5999"/>
                  </a:lnTo>
                  <a:lnTo>
                    <a:pt x="3813" y="5999"/>
                  </a:lnTo>
                  <a:lnTo>
                    <a:pt x="3581" y="5953"/>
                  </a:lnTo>
                  <a:lnTo>
                    <a:pt x="3162" y="5767"/>
                  </a:lnTo>
                  <a:lnTo>
                    <a:pt x="2790" y="5534"/>
                  </a:lnTo>
                  <a:lnTo>
                    <a:pt x="2651" y="5395"/>
                  </a:lnTo>
                  <a:lnTo>
                    <a:pt x="2511" y="5209"/>
                  </a:lnTo>
                  <a:lnTo>
                    <a:pt x="2418" y="5023"/>
                  </a:lnTo>
                  <a:lnTo>
                    <a:pt x="2418" y="4837"/>
                  </a:lnTo>
                  <a:lnTo>
                    <a:pt x="2511" y="4651"/>
                  </a:lnTo>
                  <a:lnTo>
                    <a:pt x="2651" y="4511"/>
                  </a:lnTo>
                  <a:lnTo>
                    <a:pt x="2837" y="4418"/>
                  </a:lnTo>
                  <a:close/>
                  <a:moveTo>
                    <a:pt x="3627" y="1"/>
                  </a:moveTo>
                  <a:lnTo>
                    <a:pt x="3209" y="94"/>
                  </a:lnTo>
                  <a:lnTo>
                    <a:pt x="2837" y="187"/>
                  </a:lnTo>
                  <a:lnTo>
                    <a:pt x="2465" y="326"/>
                  </a:lnTo>
                  <a:lnTo>
                    <a:pt x="2093" y="466"/>
                  </a:lnTo>
                  <a:lnTo>
                    <a:pt x="1767" y="698"/>
                  </a:lnTo>
                  <a:lnTo>
                    <a:pt x="1488" y="931"/>
                  </a:lnTo>
                  <a:lnTo>
                    <a:pt x="1163" y="1163"/>
                  </a:lnTo>
                  <a:lnTo>
                    <a:pt x="930" y="1442"/>
                  </a:lnTo>
                  <a:lnTo>
                    <a:pt x="698" y="1768"/>
                  </a:lnTo>
                  <a:lnTo>
                    <a:pt x="465" y="2093"/>
                  </a:lnTo>
                  <a:lnTo>
                    <a:pt x="326" y="2465"/>
                  </a:lnTo>
                  <a:lnTo>
                    <a:pt x="186" y="2837"/>
                  </a:lnTo>
                  <a:lnTo>
                    <a:pt x="93" y="3209"/>
                  </a:lnTo>
                  <a:lnTo>
                    <a:pt x="0" y="3628"/>
                  </a:lnTo>
                  <a:lnTo>
                    <a:pt x="0" y="4000"/>
                  </a:lnTo>
                  <a:lnTo>
                    <a:pt x="0" y="4418"/>
                  </a:lnTo>
                  <a:lnTo>
                    <a:pt x="93" y="4837"/>
                  </a:lnTo>
                  <a:lnTo>
                    <a:pt x="186" y="5209"/>
                  </a:lnTo>
                  <a:lnTo>
                    <a:pt x="326" y="5581"/>
                  </a:lnTo>
                  <a:lnTo>
                    <a:pt x="465" y="5953"/>
                  </a:lnTo>
                  <a:lnTo>
                    <a:pt x="698" y="6278"/>
                  </a:lnTo>
                  <a:lnTo>
                    <a:pt x="930" y="6557"/>
                  </a:lnTo>
                  <a:lnTo>
                    <a:pt x="1163" y="6836"/>
                  </a:lnTo>
                  <a:lnTo>
                    <a:pt x="1488" y="7115"/>
                  </a:lnTo>
                  <a:lnTo>
                    <a:pt x="1767" y="7348"/>
                  </a:lnTo>
                  <a:lnTo>
                    <a:pt x="2093" y="7534"/>
                  </a:lnTo>
                  <a:lnTo>
                    <a:pt x="2465" y="7720"/>
                  </a:lnTo>
                  <a:lnTo>
                    <a:pt x="2837" y="7859"/>
                  </a:lnTo>
                  <a:lnTo>
                    <a:pt x="3209" y="7952"/>
                  </a:lnTo>
                  <a:lnTo>
                    <a:pt x="3627" y="7999"/>
                  </a:lnTo>
                  <a:lnTo>
                    <a:pt x="3999" y="8045"/>
                  </a:lnTo>
                  <a:lnTo>
                    <a:pt x="4418" y="7999"/>
                  </a:lnTo>
                  <a:lnTo>
                    <a:pt x="4836" y="7952"/>
                  </a:lnTo>
                  <a:lnTo>
                    <a:pt x="5208" y="7859"/>
                  </a:lnTo>
                  <a:lnTo>
                    <a:pt x="5580" y="7720"/>
                  </a:lnTo>
                  <a:lnTo>
                    <a:pt x="5952" y="7534"/>
                  </a:lnTo>
                  <a:lnTo>
                    <a:pt x="6278" y="7348"/>
                  </a:lnTo>
                  <a:lnTo>
                    <a:pt x="6557" y="7115"/>
                  </a:lnTo>
                  <a:lnTo>
                    <a:pt x="6836" y="6836"/>
                  </a:lnTo>
                  <a:lnTo>
                    <a:pt x="7115" y="6557"/>
                  </a:lnTo>
                  <a:lnTo>
                    <a:pt x="7347" y="6278"/>
                  </a:lnTo>
                  <a:lnTo>
                    <a:pt x="7533" y="5953"/>
                  </a:lnTo>
                  <a:lnTo>
                    <a:pt x="7719" y="5581"/>
                  </a:lnTo>
                  <a:lnTo>
                    <a:pt x="7859" y="5209"/>
                  </a:lnTo>
                  <a:lnTo>
                    <a:pt x="7952" y="4837"/>
                  </a:lnTo>
                  <a:lnTo>
                    <a:pt x="7998" y="4418"/>
                  </a:lnTo>
                  <a:lnTo>
                    <a:pt x="8045" y="4000"/>
                  </a:lnTo>
                  <a:lnTo>
                    <a:pt x="7998" y="3628"/>
                  </a:lnTo>
                  <a:lnTo>
                    <a:pt x="7952" y="3209"/>
                  </a:lnTo>
                  <a:lnTo>
                    <a:pt x="7859" y="2837"/>
                  </a:lnTo>
                  <a:lnTo>
                    <a:pt x="7719" y="2465"/>
                  </a:lnTo>
                  <a:lnTo>
                    <a:pt x="7533" y="2093"/>
                  </a:lnTo>
                  <a:lnTo>
                    <a:pt x="7347" y="1768"/>
                  </a:lnTo>
                  <a:lnTo>
                    <a:pt x="7115" y="1442"/>
                  </a:lnTo>
                  <a:lnTo>
                    <a:pt x="6836" y="1163"/>
                  </a:lnTo>
                  <a:lnTo>
                    <a:pt x="6557" y="931"/>
                  </a:lnTo>
                  <a:lnTo>
                    <a:pt x="6278" y="698"/>
                  </a:lnTo>
                  <a:lnTo>
                    <a:pt x="5952" y="466"/>
                  </a:lnTo>
                  <a:lnTo>
                    <a:pt x="5580" y="326"/>
                  </a:lnTo>
                  <a:lnTo>
                    <a:pt x="5208" y="187"/>
                  </a:lnTo>
                  <a:lnTo>
                    <a:pt x="4836" y="94"/>
                  </a:lnTo>
                  <a:lnTo>
                    <a:pt x="4418" y="1"/>
                  </a:lnTo>
                  <a:close/>
                </a:path>
              </a:pathLst>
            </a:custGeom>
            <a:solidFill>
              <a:schemeClr val="bg1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2216;p63"/>
            <p:cNvSpPr/>
            <p:nvPr/>
          </p:nvSpPr>
          <p:spPr>
            <a:xfrm>
              <a:off x="6213525" y="1962325"/>
              <a:ext cx="201125" cy="201150"/>
            </a:xfrm>
            <a:custGeom>
              <a:avLst/>
              <a:gdLst/>
              <a:ahLst/>
              <a:cxnLst/>
              <a:rect l="l" t="t" r="r" b="b"/>
              <a:pathLst>
                <a:path w="8045" h="8046" fill="none" extrusionOk="0">
                  <a:moveTo>
                    <a:pt x="3999" y="1"/>
                  </a:moveTo>
                  <a:lnTo>
                    <a:pt x="3999" y="1"/>
                  </a:lnTo>
                  <a:lnTo>
                    <a:pt x="3627" y="1"/>
                  </a:lnTo>
                  <a:lnTo>
                    <a:pt x="3209" y="94"/>
                  </a:lnTo>
                  <a:lnTo>
                    <a:pt x="2837" y="187"/>
                  </a:lnTo>
                  <a:lnTo>
                    <a:pt x="2465" y="326"/>
                  </a:lnTo>
                  <a:lnTo>
                    <a:pt x="2093" y="466"/>
                  </a:lnTo>
                  <a:lnTo>
                    <a:pt x="1767" y="698"/>
                  </a:lnTo>
                  <a:lnTo>
                    <a:pt x="1488" y="931"/>
                  </a:lnTo>
                  <a:lnTo>
                    <a:pt x="1163" y="1163"/>
                  </a:lnTo>
                  <a:lnTo>
                    <a:pt x="930" y="1442"/>
                  </a:lnTo>
                  <a:lnTo>
                    <a:pt x="698" y="1768"/>
                  </a:lnTo>
                  <a:lnTo>
                    <a:pt x="465" y="2093"/>
                  </a:lnTo>
                  <a:lnTo>
                    <a:pt x="326" y="2465"/>
                  </a:lnTo>
                  <a:lnTo>
                    <a:pt x="186" y="2837"/>
                  </a:lnTo>
                  <a:lnTo>
                    <a:pt x="93" y="3209"/>
                  </a:lnTo>
                  <a:lnTo>
                    <a:pt x="0" y="3628"/>
                  </a:lnTo>
                  <a:lnTo>
                    <a:pt x="0" y="4000"/>
                  </a:lnTo>
                  <a:lnTo>
                    <a:pt x="0" y="4000"/>
                  </a:lnTo>
                  <a:lnTo>
                    <a:pt x="0" y="4418"/>
                  </a:lnTo>
                  <a:lnTo>
                    <a:pt x="93" y="4837"/>
                  </a:lnTo>
                  <a:lnTo>
                    <a:pt x="186" y="5209"/>
                  </a:lnTo>
                  <a:lnTo>
                    <a:pt x="326" y="5581"/>
                  </a:lnTo>
                  <a:lnTo>
                    <a:pt x="465" y="5953"/>
                  </a:lnTo>
                  <a:lnTo>
                    <a:pt x="698" y="6278"/>
                  </a:lnTo>
                  <a:lnTo>
                    <a:pt x="930" y="6557"/>
                  </a:lnTo>
                  <a:lnTo>
                    <a:pt x="1163" y="6836"/>
                  </a:lnTo>
                  <a:lnTo>
                    <a:pt x="1488" y="7115"/>
                  </a:lnTo>
                  <a:lnTo>
                    <a:pt x="1767" y="7348"/>
                  </a:lnTo>
                  <a:lnTo>
                    <a:pt x="2093" y="7534"/>
                  </a:lnTo>
                  <a:lnTo>
                    <a:pt x="2465" y="7720"/>
                  </a:lnTo>
                  <a:lnTo>
                    <a:pt x="2837" y="7859"/>
                  </a:lnTo>
                  <a:lnTo>
                    <a:pt x="3209" y="7952"/>
                  </a:lnTo>
                  <a:lnTo>
                    <a:pt x="3627" y="7999"/>
                  </a:lnTo>
                  <a:lnTo>
                    <a:pt x="3999" y="8045"/>
                  </a:lnTo>
                  <a:lnTo>
                    <a:pt x="3999" y="8045"/>
                  </a:lnTo>
                  <a:lnTo>
                    <a:pt x="4418" y="7999"/>
                  </a:lnTo>
                  <a:lnTo>
                    <a:pt x="4836" y="7952"/>
                  </a:lnTo>
                  <a:lnTo>
                    <a:pt x="5208" y="7859"/>
                  </a:lnTo>
                  <a:lnTo>
                    <a:pt x="5580" y="7720"/>
                  </a:lnTo>
                  <a:lnTo>
                    <a:pt x="5952" y="7534"/>
                  </a:lnTo>
                  <a:lnTo>
                    <a:pt x="6278" y="7348"/>
                  </a:lnTo>
                  <a:lnTo>
                    <a:pt x="6557" y="7115"/>
                  </a:lnTo>
                  <a:lnTo>
                    <a:pt x="6836" y="6836"/>
                  </a:lnTo>
                  <a:lnTo>
                    <a:pt x="7115" y="6557"/>
                  </a:lnTo>
                  <a:lnTo>
                    <a:pt x="7347" y="6278"/>
                  </a:lnTo>
                  <a:lnTo>
                    <a:pt x="7533" y="5953"/>
                  </a:lnTo>
                  <a:lnTo>
                    <a:pt x="7719" y="5581"/>
                  </a:lnTo>
                  <a:lnTo>
                    <a:pt x="7859" y="5209"/>
                  </a:lnTo>
                  <a:lnTo>
                    <a:pt x="7952" y="4837"/>
                  </a:lnTo>
                  <a:lnTo>
                    <a:pt x="7998" y="4418"/>
                  </a:lnTo>
                  <a:lnTo>
                    <a:pt x="8045" y="4000"/>
                  </a:lnTo>
                  <a:lnTo>
                    <a:pt x="8045" y="4000"/>
                  </a:lnTo>
                  <a:lnTo>
                    <a:pt x="7998" y="3628"/>
                  </a:lnTo>
                  <a:lnTo>
                    <a:pt x="7952" y="3209"/>
                  </a:lnTo>
                  <a:lnTo>
                    <a:pt x="7859" y="2837"/>
                  </a:lnTo>
                  <a:lnTo>
                    <a:pt x="7719" y="2465"/>
                  </a:lnTo>
                  <a:lnTo>
                    <a:pt x="7533" y="2093"/>
                  </a:lnTo>
                  <a:lnTo>
                    <a:pt x="7347" y="1768"/>
                  </a:lnTo>
                  <a:lnTo>
                    <a:pt x="7115" y="1442"/>
                  </a:lnTo>
                  <a:lnTo>
                    <a:pt x="6836" y="1163"/>
                  </a:lnTo>
                  <a:lnTo>
                    <a:pt x="6557" y="931"/>
                  </a:lnTo>
                  <a:lnTo>
                    <a:pt x="6278" y="698"/>
                  </a:lnTo>
                  <a:lnTo>
                    <a:pt x="5952" y="466"/>
                  </a:lnTo>
                  <a:lnTo>
                    <a:pt x="5580" y="326"/>
                  </a:lnTo>
                  <a:lnTo>
                    <a:pt x="5208" y="187"/>
                  </a:lnTo>
                  <a:lnTo>
                    <a:pt x="4836" y="94"/>
                  </a:lnTo>
                  <a:lnTo>
                    <a:pt x="4418" y="1"/>
                  </a:lnTo>
                  <a:lnTo>
                    <a:pt x="3999" y="1"/>
                  </a:lnTo>
                  <a:lnTo>
                    <a:pt x="3999" y="1"/>
                  </a:lnTo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2217;p63"/>
            <p:cNvSpPr/>
            <p:nvPr/>
          </p:nvSpPr>
          <p:spPr>
            <a:xfrm>
              <a:off x="6327450" y="2026275"/>
              <a:ext cx="24425" cy="24425"/>
            </a:xfrm>
            <a:custGeom>
              <a:avLst/>
              <a:gdLst/>
              <a:ahLst/>
              <a:cxnLst/>
              <a:rect l="l" t="t" r="r" b="b"/>
              <a:pathLst>
                <a:path w="977" h="977" fill="none" extrusionOk="0">
                  <a:moveTo>
                    <a:pt x="465" y="0"/>
                  </a:moveTo>
                  <a:lnTo>
                    <a:pt x="465" y="0"/>
                  </a:lnTo>
                  <a:lnTo>
                    <a:pt x="698" y="47"/>
                  </a:lnTo>
                  <a:lnTo>
                    <a:pt x="837" y="140"/>
                  </a:lnTo>
                  <a:lnTo>
                    <a:pt x="930" y="279"/>
                  </a:lnTo>
                  <a:lnTo>
                    <a:pt x="977" y="465"/>
                  </a:lnTo>
                  <a:lnTo>
                    <a:pt x="977" y="465"/>
                  </a:lnTo>
                  <a:lnTo>
                    <a:pt x="930" y="698"/>
                  </a:lnTo>
                  <a:lnTo>
                    <a:pt x="837" y="837"/>
                  </a:lnTo>
                  <a:lnTo>
                    <a:pt x="698" y="930"/>
                  </a:lnTo>
                  <a:lnTo>
                    <a:pt x="465" y="977"/>
                  </a:lnTo>
                  <a:lnTo>
                    <a:pt x="465" y="977"/>
                  </a:lnTo>
                  <a:lnTo>
                    <a:pt x="279" y="930"/>
                  </a:lnTo>
                  <a:lnTo>
                    <a:pt x="140" y="837"/>
                  </a:lnTo>
                  <a:lnTo>
                    <a:pt x="47" y="698"/>
                  </a:lnTo>
                  <a:lnTo>
                    <a:pt x="0" y="465"/>
                  </a:lnTo>
                  <a:lnTo>
                    <a:pt x="0" y="465"/>
                  </a:lnTo>
                  <a:lnTo>
                    <a:pt x="47" y="279"/>
                  </a:lnTo>
                  <a:lnTo>
                    <a:pt x="140" y="140"/>
                  </a:lnTo>
                  <a:lnTo>
                    <a:pt x="279" y="47"/>
                  </a:lnTo>
                  <a:lnTo>
                    <a:pt x="465" y="0"/>
                  </a:lnTo>
                  <a:lnTo>
                    <a:pt x="465" y="0"/>
                  </a:lnTo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2218;p63"/>
            <p:cNvSpPr/>
            <p:nvPr/>
          </p:nvSpPr>
          <p:spPr>
            <a:xfrm>
              <a:off x="6276300" y="2026275"/>
              <a:ext cx="24425" cy="24425"/>
            </a:xfrm>
            <a:custGeom>
              <a:avLst/>
              <a:gdLst/>
              <a:ahLst/>
              <a:cxnLst/>
              <a:rect l="l" t="t" r="r" b="b"/>
              <a:pathLst>
                <a:path w="977" h="977" fill="none" extrusionOk="0">
                  <a:moveTo>
                    <a:pt x="465" y="0"/>
                  </a:moveTo>
                  <a:lnTo>
                    <a:pt x="465" y="0"/>
                  </a:lnTo>
                  <a:lnTo>
                    <a:pt x="698" y="47"/>
                  </a:lnTo>
                  <a:lnTo>
                    <a:pt x="837" y="140"/>
                  </a:lnTo>
                  <a:lnTo>
                    <a:pt x="930" y="279"/>
                  </a:lnTo>
                  <a:lnTo>
                    <a:pt x="977" y="465"/>
                  </a:lnTo>
                  <a:lnTo>
                    <a:pt x="977" y="465"/>
                  </a:lnTo>
                  <a:lnTo>
                    <a:pt x="930" y="698"/>
                  </a:lnTo>
                  <a:lnTo>
                    <a:pt x="837" y="837"/>
                  </a:lnTo>
                  <a:lnTo>
                    <a:pt x="698" y="930"/>
                  </a:lnTo>
                  <a:lnTo>
                    <a:pt x="465" y="977"/>
                  </a:lnTo>
                  <a:lnTo>
                    <a:pt x="465" y="977"/>
                  </a:lnTo>
                  <a:lnTo>
                    <a:pt x="279" y="930"/>
                  </a:lnTo>
                  <a:lnTo>
                    <a:pt x="140" y="837"/>
                  </a:lnTo>
                  <a:lnTo>
                    <a:pt x="47" y="698"/>
                  </a:lnTo>
                  <a:lnTo>
                    <a:pt x="0" y="465"/>
                  </a:lnTo>
                  <a:lnTo>
                    <a:pt x="0" y="465"/>
                  </a:lnTo>
                  <a:lnTo>
                    <a:pt x="47" y="279"/>
                  </a:lnTo>
                  <a:lnTo>
                    <a:pt x="140" y="140"/>
                  </a:lnTo>
                  <a:lnTo>
                    <a:pt x="279" y="47"/>
                  </a:lnTo>
                  <a:lnTo>
                    <a:pt x="465" y="0"/>
                  </a:lnTo>
                  <a:lnTo>
                    <a:pt x="465" y="0"/>
                  </a:lnTo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2219;p63"/>
            <p:cNvSpPr/>
            <p:nvPr/>
          </p:nvSpPr>
          <p:spPr>
            <a:xfrm>
              <a:off x="6273975" y="2072775"/>
              <a:ext cx="79075" cy="39550"/>
            </a:xfrm>
            <a:custGeom>
              <a:avLst/>
              <a:gdLst/>
              <a:ahLst/>
              <a:cxnLst/>
              <a:rect l="l" t="t" r="r" b="b"/>
              <a:pathLst>
                <a:path w="3163" h="1582" fill="none" extrusionOk="0">
                  <a:moveTo>
                    <a:pt x="3116" y="791"/>
                  </a:moveTo>
                  <a:lnTo>
                    <a:pt x="3116" y="791"/>
                  </a:lnTo>
                  <a:lnTo>
                    <a:pt x="2790" y="1116"/>
                  </a:lnTo>
                  <a:lnTo>
                    <a:pt x="2465" y="1395"/>
                  </a:lnTo>
                  <a:lnTo>
                    <a:pt x="2046" y="1535"/>
                  </a:lnTo>
                  <a:lnTo>
                    <a:pt x="1581" y="1581"/>
                  </a:lnTo>
                  <a:lnTo>
                    <a:pt x="1581" y="1581"/>
                  </a:lnTo>
                  <a:lnTo>
                    <a:pt x="1395" y="1581"/>
                  </a:lnTo>
                  <a:lnTo>
                    <a:pt x="1163" y="1535"/>
                  </a:lnTo>
                  <a:lnTo>
                    <a:pt x="744" y="1349"/>
                  </a:lnTo>
                  <a:lnTo>
                    <a:pt x="372" y="1116"/>
                  </a:lnTo>
                  <a:lnTo>
                    <a:pt x="233" y="977"/>
                  </a:lnTo>
                  <a:lnTo>
                    <a:pt x="93" y="791"/>
                  </a:lnTo>
                  <a:lnTo>
                    <a:pt x="93" y="791"/>
                  </a:lnTo>
                  <a:lnTo>
                    <a:pt x="0" y="605"/>
                  </a:lnTo>
                  <a:lnTo>
                    <a:pt x="0" y="419"/>
                  </a:lnTo>
                  <a:lnTo>
                    <a:pt x="93" y="233"/>
                  </a:lnTo>
                  <a:lnTo>
                    <a:pt x="233" y="93"/>
                  </a:lnTo>
                  <a:lnTo>
                    <a:pt x="233" y="93"/>
                  </a:lnTo>
                  <a:lnTo>
                    <a:pt x="419" y="0"/>
                  </a:lnTo>
                  <a:lnTo>
                    <a:pt x="605" y="0"/>
                  </a:lnTo>
                  <a:lnTo>
                    <a:pt x="791" y="93"/>
                  </a:lnTo>
                  <a:lnTo>
                    <a:pt x="930" y="233"/>
                  </a:lnTo>
                  <a:lnTo>
                    <a:pt x="930" y="233"/>
                  </a:lnTo>
                  <a:lnTo>
                    <a:pt x="1070" y="372"/>
                  </a:lnTo>
                  <a:lnTo>
                    <a:pt x="1209" y="512"/>
                  </a:lnTo>
                  <a:lnTo>
                    <a:pt x="1395" y="558"/>
                  </a:lnTo>
                  <a:lnTo>
                    <a:pt x="1581" y="605"/>
                  </a:lnTo>
                  <a:lnTo>
                    <a:pt x="1581" y="605"/>
                  </a:lnTo>
                  <a:lnTo>
                    <a:pt x="1814" y="558"/>
                  </a:lnTo>
                  <a:lnTo>
                    <a:pt x="2000" y="512"/>
                  </a:lnTo>
                  <a:lnTo>
                    <a:pt x="2139" y="372"/>
                  </a:lnTo>
                  <a:lnTo>
                    <a:pt x="2279" y="233"/>
                  </a:lnTo>
                  <a:lnTo>
                    <a:pt x="2279" y="233"/>
                  </a:lnTo>
                  <a:lnTo>
                    <a:pt x="2418" y="93"/>
                  </a:lnTo>
                  <a:lnTo>
                    <a:pt x="2604" y="47"/>
                  </a:lnTo>
                  <a:lnTo>
                    <a:pt x="2790" y="47"/>
                  </a:lnTo>
                  <a:lnTo>
                    <a:pt x="2976" y="93"/>
                  </a:lnTo>
                  <a:lnTo>
                    <a:pt x="2976" y="93"/>
                  </a:lnTo>
                  <a:lnTo>
                    <a:pt x="3116" y="233"/>
                  </a:lnTo>
                  <a:lnTo>
                    <a:pt x="3162" y="419"/>
                  </a:lnTo>
                  <a:lnTo>
                    <a:pt x="3162" y="605"/>
                  </a:lnTo>
                  <a:lnTo>
                    <a:pt x="3116" y="791"/>
                  </a:lnTo>
                  <a:lnTo>
                    <a:pt x="3116" y="791"/>
                  </a:lnTo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2220;p63"/>
            <p:cNvSpPr/>
            <p:nvPr/>
          </p:nvSpPr>
          <p:spPr>
            <a:xfrm>
              <a:off x="6351850" y="209252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1" y="1"/>
                  </a:moveTo>
                  <a:lnTo>
                    <a:pt x="1" y="1"/>
                  </a:lnTo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2221;p63"/>
            <p:cNvSpPr/>
            <p:nvPr/>
          </p:nvSpPr>
          <p:spPr>
            <a:xfrm>
              <a:off x="6457581" y="1972577"/>
              <a:ext cx="201125" cy="201150"/>
            </a:xfrm>
            <a:custGeom>
              <a:avLst/>
              <a:gdLst/>
              <a:ahLst/>
              <a:cxnLst/>
              <a:rect l="l" t="t" r="r" b="b"/>
              <a:pathLst>
                <a:path w="8045" h="8046" extrusionOk="0">
                  <a:moveTo>
                    <a:pt x="2976" y="2558"/>
                  </a:moveTo>
                  <a:lnTo>
                    <a:pt x="3209" y="2604"/>
                  </a:lnTo>
                  <a:lnTo>
                    <a:pt x="3348" y="2697"/>
                  </a:lnTo>
                  <a:lnTo>
                    <a:pt x="3441" y="2883"/>
                  </a:lnTo>
                  <a:lnTo>
                    <a:pt x="3488" y="3069"/>
                  </a:lnTo>
                  <a:lnTo>
                    <a:pt x="3441" y="3255"/>
                  </a:lnTo>
                  <a:lnTo>
                    <a:pt x="3348" y="3395"/>
                  </a:lnTo>
                  <a:lnTo>
                    <a:pt x="3209" y="3488"/>
                  </a:lnTo>
                  <a:lnTo>
                    <a:pt x="2976" y="3534"/>
                  </a:lnTo>
                  <a:lnTo>
                    <a:pt x="2790" y="3488"/>
                  </a:lnTo>
                  <a:lnTo>
                    <a:pt x="2651" y="3395"/>
                  </a:lnTo>
                  <a:lnTo>
                    <a:pt x="2558" y="3255"/>
                  </a:lnTo>
                  <a:lnTo>
                    <a:pt x="2511" y="3069"/>
                  </a:lnTo>
                  <a:lnTo>
                    <a:pt x="2558" y="2883"/>
                  </a:lnTo>
                  <a:lnTo>
                    <a:pt x="2651" y="2697"/>
                  </a:lnTo>
                  <a:lnTo>
                    <a:pt x="2790" y="2604"/>
                  </a:lnTo>
                  <a:lnTo>
                    <a:pt x="2976" y="2558"/>
                  </a:lnTo>
                  <a:close/>
                  <a:moveTo>
                    <a:pt x="5022" y="2558"/>
                  </a:moveTo>
                  <a:lnTo>
                    <a:pt x="5255" y="2604"/>
                  </a:lnTo>
                  <a:lnTo>
                    <a:pt x="5394" y="2697"/>
                  </a:lnTo>
                  <a:lnTo>
                    <a:pt x="5487" y="2883"/>
                  </a:lnTo>
                  <a:lnTo>
                    <a:pt x="5534" y="3069"/>
                  </a:lnTo>
                  <a:lnTo>
                    <a:pt x="5487" y="3255"/>
                  </a:lnTo>
                  <a:lnTo>
                    <a:pt x="5394" y="3395"/>
                  </a:lnTo>
                  <a:lnTo>
                    <a:pt x="5255" y="3488"/>
                  </a:lnTo>
                  <a:lnTo>
                    <a:pt x="5022" y="3534"/>
                  </a:lnTo>
                  <a:lnTo>
                    <a:pt x="4836" y="3488"/>
                  </a:lnTo>
                  <a:lnTo>
                    <a:pt x="4697" y="3395"/>
                  </a:lnTo>
                  <a:lnTo>
                    <a:pt x="4604" y="3255"/>
                  </a:lnTo>
                  <a:lnTo>
                    <a:pt x="4557" y="3069"/>
                  </a:lnTo>
                  <a:lnTo>
                    <a:pt x="4604" y="2883"/>
                  </a:lnTo>
                  <a:lnTo>
                    <a:pt x="4697" y="2697"/>
                  </a:lnTo>
                  <a:lnTo>
                    <a:pt x="4836" y="2604"/>
                  </a:lnTo>
                  <a:lnTo>
                    <a:pt x="5022" y="2558"/>
                  </a:lnTo>
                  <a:close/>
                  <a:moveTo>
                    <a:pt x="3999" y="4418"/>
                  </a:moveTo>
                  <a:lnTo>
                    <a:pt x="4464" y="4511"/>
                  </a:lnTo>
                  <a:lnTo>
                    <a:pt x="4883" y="4650"/>
                  </a:lnTo>
                  <a:lnTo>
                    <a:pt x="5208" y="4883"/>
                  </a:lnTo>
                  <a:lnTo>
                    <a:pt x="5534" y="5208"/>
                  </a:lnTo>
                  <a:lnTo>
                    <a:pt x="5580" y="5394"/>
                  </a:lnTo>
                  <a:lnTo>
                    <a:pt x="5580" y="5581"/>
                  </a:lnTo>
                  <a:lnTo>
                    <a:pt x="5534" y="5767"/>
                  </a:lnTo>
                  <a:lnTo>
                    <a:pt x="5394" y="5906"/>
                  </a:lnTo>
                  <a:lnTo>
                    <a:pt x="5208" y="5999"/>
                  </a:lnTo>
                  <a:lnTo>
                    <a:pt x="5022" y="5999"/>
                  </a:lnTo>
                  <a:lnTo>
                    <a:pt x="4836" y="5906"/>
                  </a:lnTo>
                  <a:lnTo>
                    <a:pt x="4697" y="5767"/>
                  </a:lnTo>
                  <a:lnTo>
                    <a:pt x="4557" y="5627"/>
                  </a:lnTo>
                  <a:lnTo>
                    <a:pt x="4418" y="5534"/>
                  </a:lnTo>
                  <a:lnTo>
                    <a:pt x="4232" y="5441"/>
                  </a:lnTo>
                  <a:lnTo>
                    <a:pt x="3813" y="5441"/>
                  </a:lnTo>
                  <a:lnTo>
                    <a:pt x="3627" y="5534"/>
                  </a:lnTo>
                  <a:lnTo>
                    <a:pt x="3488" y="5627"/>
                  </a:lnTo>
                  <a:lnTo>
                    <a:pt x="3348" y="5813"/>
                  </a:lnTo>
                  <a:lnTo>
                    <a:pt x="3255" y="5906"/>
                  </a:lnTo>
                  <a:lnTo>
                    <a:pt x="3162" y="5953"/>
                  </a:lnTo>
                  <a:lnTo>
                    <a:pt x="3023" y="5999"/>
                  </a:lnTo>
                  <a:lnTo>
                    <a:pt x="2790" y="5999"/>
                  </a:lnTo>
                  <a:lnTo>
                    <a:pt x="2651" y="5906"/>
                  </a:lnTo>
                  <a:lnTo>
                    <a:pt x="2511" y="5767"/>
                  </a:lnTo>
                  <a:lnTo>
                    <a:pt x="2418" y="5627"/>
                  </a:lnTo>
                  <a:lnTo>
                    <a:pt x="2418" y="5441"/>
                  </a:lnTo>
                  <a:lnTo>
                    <a:pt x="2511" y="5255"/>
                  </a:lnTo>
                  <a:lnTo>
                    <a:pt x="2651" y="5069"/>
                  </a:lnTo>
                  <a:lnTo>
                    <a:pt x="2790" y="4883"/>
                  </a:lnTo>
                  <a:lnTo>
                    <a:pt x="3162" y="4650"/>
                  </a:lnTo>
                  <a:lnTo>
                    <a:pt x="3581" y="4511"/>
                  </a:lnTo>
                  <a:lnTo>
                    <a:pt x="3813" y="4464"/>
                  </a:lnTo>
                  <a:lnTo>
                    <a:pt x="3999" y="4418"/>
                  </a:lnTo>
                  <a:close/>
                  <a:moveTo>
                    <a:pt x="3999" y="0"/>
                  </a:moveTo>
                  <a:lnTo>
                    <a:pt x="3627" y="47"/>
                  </a:lnTo>
                  <a:lnTo>
                    <a:pt x="3209" y="93"/>
                  </a:lnTo>
                  <a:lnTo>
                    <a:pt x="2837" y="186"/>
                  </a:lnTo>
                  <a:lnTo>
                    <a:pt x="2465" y="326"/>
                  </a:lnTo>
                  <a:lnTo>
                    <a:pt x="2093" y="512"/>
                  </a:lnTo>
                  <a:lnTo>
                    <a:pt x="1767" y="698"/>
                  </a:lnTo>
                  <a:lnTo>
                    <a:pt x="1488" y="930"/>
                  </a:lnTo>
                  <a:lnTo>
                    <a:pt x="1163" y="1209"/>
                  </a:lnTo>
                  <a:lnTo>
                    <a:pt x="930" y="1488"/>
                  </a:lnTo>
                  <a:lnTo>
                    <a:pt x="698" y="1767"/>
                  </a:lnTo>
                  <a:lnTo>
                    <a:pt x="465" y="2093"/>
                  </a:lnTo>
                  <a:lnTo>
                    <a:pt x="326" y="2465"/>
                  </a:lnTo>
                  <a:lnTo>
                    <a:pt x="186" y="2837"/>
                  </a:lnTo>
                  <a:lnTo>
                    <a:pt x="93" y="3209"/>
                  </a:lnTo>
                  <a:lnTo>
                    <a:pt x="0" y="3627"/>
                  </a:lnTo>
                  <a:lnTo>
                    <a:pt x="0" y="4046"/>
                  </a:lnTo>
                  <a:lnTo>
                    <a:pt x="0" y="4418"/>
                  </a:lnTo>
                  <a:lnTo>
                    <a:pt x="93" y="4836"/>
                  </a:lnTo>
                  <a:lnTo>
                    <a:pt x="186" y="5208"/>
                  </a:lnTo>
                  <a:lnTo>
                    <a:pt x="326" y="5581"/>
                  </a:lnTo>
                  <a:lnTo>
                    <a:pt x="465" y="5953"/>
                  </a:lnTo>
                  <a:lnTo>
                    <a:pt x="698" y="6278"/>
                  </a:lnTo>
                  <a:lnTo>
                    <a:pt x="930" y="6604"/>
                  </a:lnTo>
                  <a:lnTo>
                    <a:pt x="1163" y="6883"/>
                  </a:lnTo>
                  <a:lnTo>
                    <a:pt x="1488" y="7115"/>
                  </a:lnTo>
                  <a:lnTo>
                    <a:pt x="1767" y="7348"/>
                  </a:lnTo>
                  <a:lnTo>
                    <a:pt x="2093" y="7580"/>
                  </a:lnTo>
                  <a:lnTo>
                    <a:pt x="2465" y="7720"/>
                  </a:lnTo>
                  <a:lnTo>
                    <a:pt x="2837" y="7859"/>
                  </a:lnTo>
                  <a:lnTo>
                    <a:pt x="3209" y="7952"/>
                  </a:lnTo>
                  <a:lnTo>
                    <a:pt x="3627" y="8045"/>
                  </a:lnTo>
                  <a:lnTo>
                    <a:pt x="4418" y="8045"/>
                  </a:lnTo>
                  <a:lnTo>
                    <a:pt x="4836" y="7952"/>
                  </a:lnTo>
                  <a:lnTo>
                    <a:pt x="5208" y="7859"/>
                  </a:lnTo>
                  <a:lnTo>
                    <a:pt x="5580" y="7720"/>
                  </a:lnTo>
                  <a:lnTo>
                    <a:pt x="5952" y="7580"/>
                  </a:lnTo>
                  <a:lnTo>
                    <a:pt x="6278" y="7348"/>
                  </a:lnTo>
                  <a:lnTo>
                    <a:pt x="6557" y="7115"/>
                  </a:lnTo>
                  <a:lnTo>
                    <a:pt x="6836" y="6883"/>
                  </a:lnTo>
                  <a:lnTo>
                    <a:pt x="7115" y="6604"/>
                  </a:lnTo>
                  <a:lnTo>
                    <a:pt x="7347" y="6278"/>
                  </a:lnTo>
                  <a:lnTo>
                    <a:pt x="7533" y="5953"/>
                  </a:lnTo>
                  <a:lnTo>
                    <a:pt x="7719" y="5581"/>
                  </a:lnTo>
                  <a:lnTo>
                    <a:pt x="7859" y="5208"/>
                  </a:lnTo>
                  <a:lnTo>
                    <a:pt x="7952" y="4836"/>
                  </a:lnTo>
                  <a:lnTo>
                    <a:pt x="7998" y="4418"/>
                  </a:lnTo>
                  <a:lnTo>
                    <a:pt x="8045" y="4046"/>
                  </a:lnTo>
                  <a:lnTo>
                    <a:pt x="7998" y="3627"/>
                  </a:lnTo>
                  <a:lnTo>
                    <a:pt x="7952" y="3209"/>
                  </a:lnTo>
                  <a:lnTo>
                    <a:pt x="7859" y="2837"/>
                  </a:lnTo>
                  <a:lnTo>
                    <a:pt x="7719" y="2465"/>
                  </a:lnTo>
                  <a:lnTo>
                    <a:pt x="7533" y="2093"/>
                  </a:lnTo>
                  <a:lnTo>
                    <a:pt x="7347" y="1767"/>
                  </a:lnTo>
                  <a:lnTo>
                    <a:pt x="7115" y="1488"/>
                  </a:lnTo>
                  <a:lnTo>
                    <a:pt x="6836" y="1209"/>
                  </a:lnTo>
                  <a:lnTo>
                    <a:pt x="6557" y="930"/>
                  </a:lnTo>
                  <a:lnTo>
                    <a:pt x="6278" y="698"/>
                  </a:lnTo>
                  <a:lnTo>
                    <a:pt x="5952" y="512"/>
                  </a:lnTo>
                  <a:lnTo>
                    <a:pt x="5580" y="326"/>
                  </a:lnTo>
                  <a:lnTo>
                    <a:pt x="5208" y="186"/>
                  </a:lnTo>
                  <a:lnTo>
                    <a:pt x="4836" y="93"/>
                  </a:lnTo>
                  <a:lnTo>
                    <a:pt x="4418" y="47"/>
                  </a:lnTo>
                  <a:lnTo>
                    <a:pt x="3999" y="0"/>
                  </a:lnTo>
                  <a:close/>
                </a:path>
              </a:pathLst>
            </a:custGeom>
            <a:solidFill>
              <a:schemeClr val="bg1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2222;p63"/>
            <p:cNvSpPr/>
            <p:nvPr/>
          </p:nvSpPr>
          <p:spPr>
            <a:xfrm>
              <a:off x="6597042" y="2088360"/>
              <a:ext cx="201125" cy="201150"/>
            </a:xfrm>
            <a:custGeom>
              <a:avLst/>
              <a:gdLst/>
              <a:ahLst/>
              <a:cxnLst/>
              <a:rect l="l" t="t" r="r" b="b"/>
              <a:pathLst>
                <a:path w="8045" h="8046" fill="none" extrusionOk="0">
                  <a:moveTo>
                    <a:pt x="3999" y="0"/>
                  </a:moveTo>
                  <a:lnTo>
                    <a:pt x="3999" y="0"/>
                  </a:lnTo>
                  <a:lnTo>
                    <a:pt x="3627" y="47"/>
                  </a:lnTo>
                  <a:lnTo>
                    <a:pt x="3209" y="93"/>
                  </a:lnTo>
                  <a:lnTo>
                    <a:pt x="2837" y="186"/>
                  </a:lnTo>
                  <a:lnTo>
                    <a:pt x="2465" y="326"/>
                  </a:lnTo>
                  <a:lnTo>
                    <a:pt x="2093" y="512"/>
                  </a:lnTo>
                  <a:lnTo>
                    <a:pt x="1767" y="698"/>
                  </a:lnTo>
                  <a:lnTo>
                    <a:pt x="1488" y="930"/>
                  </a:lnTo>
                  <a:lnTo>
                    <a:pt x="1163" y="1209"/>
                  </a:lnTo>
                  <a:lnTo>
                    <a:pt x="930" y="1488"/>
                  </a:lnTo>
                  <a:lnTo>
                    <a:pt x="698" y="1767"/>
                  </a:lnTo>
                  <a:lnTo>
                    <a:pt x="465" y="2093"/>
                  </a:lnTo>
                  <a:lnTo>
                    <a:pt x="326" y="2465"/>
                  </a:lnTo>
                  <a:lnTo>
                    <a:pt x="186" y="2837"/>
                  </a:lnTo>
                  <a:lnTo>
                    <a:pt x="93" y="3209"/>
                  </a:lnTo>
                  <a:lnTo>
                    <a:pt x="0" y="3627"/>
                  </a:lnTo>
                  <a:lnTo>
                    <a:pt x="0" y="4046"/>
                  </a:lnTo>
                  <a:lnTo>
                    <a:pt x="0" y="4046"/>
                  </a:lnTo>
                  <a:lnTo>
                    <a:pt x="0" y="4418"/>
                  </a:lnTo>
                  <a:lnTo>
                    <a:pt x="93" y="4836"/>
                  </a:lnTo>
                  <a:lnTo>
                    <a:pt x="186" y="5208"/>
                  </a:lnTo>
                  <a:lnTo>
                    <a:pt x="326" y="5581"/>
                  </a:lnTo>
                  <a:lnTo>
                    <a:pt x="465" y="5953"/>
                  </a:lnTo>
                  <a:lnTo>
                    <a:pt x="698" y="6278"/>
                  </a:lnTo>
                  <a:lnTo>
                    <a:pt x="930" y="6604"/>
                  </a:lnTo>
                  <a:lnTo>
                    <a:pt x="1163" y="6883"/>
                  </a:lnTo>
                  <a:lnTo>
                    <a:pt x="1488" y="7115"/>
                  </a:lnTo>
                  <a:lnTo>
                    <a:pt x="1767" y="7348"/>
                  </a:lnTo>
                  <a:lnTo>
                    <a:pt x="2093" y="7580"/>
                  </a:lnTo>
                  <a:lnTo>
                    <a:pt x="2465" y="7720"/>
                  </a:lnTo>
                  <a:lnTo>
                    <a:pt x="2837" y="7859"/>
                  </a:lnTo>
                  <a:lnTo>
                    <a:pt x="3209" y="7952"/>
                  </a:lnTo>
                  <a:lnTo>
                    <a:pt x="3627" y="8045"/>
                  </a:lnTo>
                  <a:lnTo>
                    <a:pt x="3999" y="8045"/>
                  </a:lnTo>
                  <a:lnTo>
                    <a:pt x="3999" y="8045"/>
                  </a:lnTo>
                  <a:lnTo>
                    <a:pt x="4418" y="8045"/>
                  </a:lnTo>
                  <a:lnTo>
                    <a:pt x="4836" y="7952"/>
                  </a:lnTo>
                  <a:lnTo>
                    <a:pt x="5208" y="7859"/>
                  </a:lnTo>
                  <a:lnTo>
                    <a:pt x="5580" y="7720"/>
                  </a:lnTo>
                  <a:lnTo>
                    <a:pt x="5952" y="7580"/>
                  </a:lnTo>
                  <a:lnTo>
                    <a:pt x="6278" y="7348"/>
                  </a:lnTo>
                  <a:lnTo>
                    <a:pt x="6557" y="7115"/>
                  </a:lnTo>
                  <a:lnTo>
                    <a:pt x="6836" y="6883"/>
                  </a:lnTo>
                  <a:lnTo>
                    <a:pt x="7115" y="6604"/>
                  </a:lnTo>
                  <a:lnTo>
                    <a:pt x="7347" y="6278"/>
                  </a:lnTo>
                  <a:lnTo>
                    <a:pt x="7533" y="5953"/>
                  </a:lnTo>
                  <a:lnTo>
                    <a:pt x="7719" y="5581"/>
                  </a:lnTo>
                  <a:lnTo>
                    <a:pt x="7859" y="5208"/>
                  </a:lnTo>
                  <a:lnTo>
                    <a:pt x="7952" y="4836"/>
                  </a:lnTo>
                  <a:lnTo>
                    <a:pt x="7998" y="4418"/>
                  </a:lnTo>
                  <a:lnTo>
                    <a:pt x="8045" y="4046"/>
                  </a:lnTo>
                  <a:lnTo>
                    <a:pt x="8045" y="4046"/>
                  </a:lnTo>
                  <a:lnTo>
                    <a:pt x="7998" y="3627"/>
                  </a:lnTo>
                  <a:lnTo>
                    <a:pt x="7952" y="3209"/>
                  </a:lnTo>
                  <a:lnTo>
                    <a:pt x="7859" y="2837"/>
                  </a:lnTo>
                  <a:lnTo>
                    <a:pt x="7719" y="2465"/>
                  </a:lnTo>
                  <a:lnTo>
                    <a:pt x="7533" y="2093"/>
                  </a:lnTo>
                  <a:lnTo>
                    <a:pt x="7347" y="1767"/>
                  </a:lnTo>
                  <a:lnTo>
                    <a:pt x="7115" y="1488"/>
                  </a:lnTo>
                  <a:lnTo>
                    <a:pt x="6836" y="1209"/>
                  </a:lnTo>
                  <a:lnTo>
                    <a:pt x="6557" y="930"/>
                  </a:lnTo>
                  <a:lnTo>
                    <a:pt x="6278" y="698"/>
                  </a:lnTo>
                  <a:lnTo>
                    <a:pt x="5952" y="512"/>
                  </a:lnTo>
                  <a:lnTo>
                    <a:pt x="5580" y="326"/>
                  </a:lnTo>
                  <a:lnTo>
                    <a:pt x="5208" y="186"/>
                  </a:lnTo>
                  <a:lnTo>
                    <a:pt x="4836" y="93"/>
                  </a:lnTo>
                  <a:lnTo>
                    <a:pt x="4418" y="47"/>
                  </a:lnTo>
                  <a:lnTo>
                    <a:pt x="3999" y="0"/>
                  </a:lnTo>
                  <a:lnTo>
                    <a:pt x="3999" y="0"/>
                  </a:lnTo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2223;p63"/>
            <p:cNvSpPr/>
            <p:nvPr/>
          </p:nvSpPr>
          <p:spPr>
            <a:xfrm>
              <a:off x="6327450" y="2248300"/>
              <a:ext cx="24425" cy="24450"/>
            </a:xfrm>
            <a:custGeom>
              <a:avLst/>
              <a:gdLst/>
              <a:ahLst/>
              <a:cxnLst/>
              <a:rect l="l" t="t" r="r" b="b"/>
              <a:pathLst>
                <a:path w="977" h="978" fill="none" extrusionOk="0">
                  <a:moveTo>
                    <a:pt x="465" y="1"/>
                  </a:moveTo>
                  <a:lnTo>
                    <a:pt x="465" y="1"/>
                  </a:lnTo>
                  <a:lnTo>
                    <a:pt x="698" y="47"/>
                  </a:lnTo>
                  <a:lnTo>
                    <a:pt x="837" y="140"/>
                  </a:lnTo>
                  <a:lnTo>
                    <a:pt x="930" y="326"/>
                  </a:lnTo>
                  <a:lnTo>
                    <a:pt x="977" y="512"/>
                  </a:lnTo>
                  <a:lnTo>
                    <a:pt x="977" y="512"/>
                  </a:lnTo>
                  <a:lnTo>
                    <a:pt x="930" y="698"/>
                  </a:lnTo>
                  <a:lnTo>
                    <a:pt x="837" y="838"/>
                  </a:lnTo>
                  <a:lnTo>
                    <a:pt x="698" y="931"/>
                  </a:lnTo>
                  <a:lnTo>
                    <a:pt x="465" y="977"/>
                  </a:lnTo>
                  <a:lnTo>
                    <a:pt x="465" y="977"/>
                  </a:lnTo>
                  <a:lnTo>
                    <a:pt x="279" y="931"/>
                  </a:lnTo>
                  <a:lnTo>
                    <a:pt x="140" y="838"/>
                  </a:lnTo>
                  <a:lnTo>
                    <a:pt x="47" y="698"/>
                  </a:lnTo>
                  <a:lnTo>
                    <a:pt x="0" y="512"/>
                  </a:lnTo>
                  <a:lnTo>
                    <a:pt x="0" y="512"/>
                  </a:lnTo>
                  <a:lnTo>
                    <a:pt x="47" y="326"/>
                  </a:lnTo>
                  <a:lnTo>
                    <a:pt x="140" y="140"/>
                  </a:lnTo>
                  <a:lnTo>
                    <a:pt x="279" y="47"/>
                  </a:lnTo>
                  <a:lnTo>
                    <a:pt x="465" y="1"/>
                  </a:lnTo>
                  <a:lnTo>
                    <a:pt x="465" y="1"/>
                  </a:lnTo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2224;p63"/>
            <p:cNvSpPr/>
            <p:nvPr/>
          </p:nvSpPr>
          <p:spPr>
            <a:xfrm>
              <a:off x="6276300" y="2248300"/>
              <a:ext cx="24425" cy="24450"/>
            </a:xfrm>
            <a:custGeom>
              <a:avLst/>
              <a:gdLst/>
              <a:ahLst/>
              <a:cxnLst/>
              <a:rect l="l" t="t" r="r" b="b"/>
              <a:pathLst>
                <a:path w="977" h="978" fill="none" extrusionOk="0">
                  <a:moveTo>
                    <a:pt x="465" y="1"/>
                  </a:moveTo>
                  <a:lnTo>
                    <a:pt x="465" y="1"/>
                  </a:lnTo>
                  <a:lnTo>
                    <a:pt x="698" y="47"/>
                  </a:lnTo>
                  <a:lnTo>
                    <a:pt x="837" y="140"/>
                  </a:lnTo>
                  <a:lnTo>
                    <a:pt x="930" y="326"/>
                  </a:lnTo>
                  <a:lnTo>
                    <a:pt x="977" y="512"/>
                  </a:lnTo>
                  <a:lnTo>
                    <a:pt x="977" y="512"/>
                  </a:lnTo>
                  <a:lnTo>
                    <a:pt x="930" y="698"/>
                  </a:lnTo>
                  <a:lnTo>
                    <a:pt x="837" y="838"/>
                  </a:lnTo>
                  <a:lnTo>
                    <a:pt x="698" y="931"/>
                  </a:lnTo>
                  <a:lnTo>
                    <a:pt x="465" y="977"/>
                  </a:lnTo>
                  <a:lnTo>
                    <a:pt x="465" y="977"/>
                  </a:lnTo>
                  <a:lnTo>
                    <a:pt x="279" y="931"/>
                  </a:lnTo>
                  <a:lnTo>
                    <a:pt x="140" y="838"/>
                  </a:lnTo>
                  <a:lnTo>
                    <a:pt x="47" y="698"/>
                  </a:lnTo>
                  <a:lnTo>
                    <a:pt x="0" y="512"/>
                  </a:lnTo>
                  <a:lnTo>
                    <a:pt x="0" y="512"/>
                  </a:lnTo>
                  <a:lnTo>
                    <a:pt x="47" y="326"/>
                  </a:lnTo>
                  <a:lnTo>
                    <a:pt x="140" y="140"/>
                  </a:lnTo>
                  <a:lnTo>
                    <a:pt x="279" y="47"/>
                  </a:lnTo>
                  <a:lnTo>
                    <a:pt x="465" y="1"/>
                  </a:lnTo>
                  <a:lnTo>
                    <a:pt x="465" y="1"/>
                  </a:lnTo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225;p63"/>
            <p:cNvSpPr/>
            <p:nvPr/>
          </p:nvSpPr>
          <p:spPr>
            <a:xfrm>
              <a:off x="6273975" y="2294800"/>
              <a:ext cx="79075" cy="39575"/>
            </a:xfrm>
            <a:custGeom>
              <a:avLst/>
              <a:gdLst/>
              <a:ahLst/>
              <a:cxnLst/>
              <a:rect l="l" t="t" r="r" b="b"/>
              <a:pathLst>
                <a:path w="3163" h="1583" fill="none" extrusionOk="0">
                  <a:moveTo>
                    <a:pt x="2976" y="1489"/>
                  </a:moveTo>
                  <a:lnTo>
                    <a:pt x="2976" y="1489"/>
                  </a:lnTo>
                  <a:lnTo>
                    <a:pt x="2790" y="1582"/>
                  </a:lnTo>
                  <a:lnTo>
                    <a:pt x="2604" y="1582"/>
                  </a:lnTo>
                  <a:lnTo>
                    <a:pt x="2418" y="1489"/>
                  </a:lnTo>
                  <a:lnTo>
                    <a:pt x="2279" y="1350"/>
                  </a:lnTo>
                  <a:lnTo>
                    <a:pt x="2279" y="1350"/>
                  </a:lnTo>
                  <a:lnTo>
                    <a:pt x="2139" y="1210"/>
                  </a:lnTo>
                  <a:lnTo>
                    <a:pt x="2000" y="1117"/>
                  </a:lnTo>
                  <a:lnTo>
                    <a:pt x="1814" y="1024"/>
                  </a:lnTo>
                  <a:lnTo>
                    <a:pt x="1581" y="1024"/>
                  </a:lnTo>
                  <a:lnTo>
                    <a:pt x="1581" y="1024"/>
                  </a:lnTo>
                  <a:lnTo>
                    <a:pt x="1395" y="1024"/>
                  </a:lnTo>
                  <a:lnTo>
                    <a:pt x="1209" y="1117"/>
                  </a:lnTo>
                  <a:lnTo>
                    <a:pt x="1070" y="1210"/>
                  </a:lnTo>
                  <a:lnTo>
                    <a:pt x="930" y="1396"/>
                  </a:lnTo>
                  <a:lnTo>
                    <a:pt x="930" y="1396"/>
                  </a:lnTo>
                  <a:lnTo>
                    <a:pt x="837" y="1489"/>
                  </a:lnTo>
                  <a:lnTo>
                    <a:pt x="744" y="1536"/>
                  </a:lnTo>
                  <a:lnTo>
                    <a:pt x="605" y="1582"/>
                  </a:lnTo>
                  <a:lnTo>
                    <a:pt x="512" y="1582"/>
                  </a:lnTo>
                  <a:lnTo>
                    <a:pt x="512" y="1582"/>
                  </a:lnTo>
                  <a:lnTo>
                    <a:pt x="372" y="1582"/>
                  </a:lnTo>
                  <a:lnTo>
                    <a:pt x="233" y="1489"/>
                  </a:lnTo>
                  <a:lnTo>
                    <a:pt x="233" y="1489"/>
                  </a:lnTo>
                  <a:lnTo>
                    <a:pt x="93" y="1350"/>
                  </a:lnTo>
                  <a:lnTo>
                    <a:pt x="0" y="1210"/>
                  </a:lnTo>
                  <a:lnTo>
                    <a:pt x="0" y="1024"/>
                  </a:lnTo>
                  <a:lnTo>
                    <a:pt x="93" y="838"/>
                  </a:lnTo>
                  <a:lnTo>
                    <a:pt x="93" y="838"/>
                  </a:lnTo>
                  <a:lnTo>
                    <a:pt x="233" y="652"/>
                  </a:lnTo>
                  <a:lnTo>
                    <a:pt x="372" y="466"/>
                  </a:lnTo>
                  <a:lnTo>
                    <a:pt x="744" y="233"/>
                  </a:lnTo>
                  <a:lnTo>
                    <a:pt x="1163" y="94"/>
                  </a:lnTo>
                  <a:lnTo>
                    <a:pt x="1395" y="47"/>
                  </a:lnTo>
                  <a:lnTo>
                    <a:pt x="1581" y="1"/>
                  </a:lnTo>
                  <a:lnTo>
                    <a:pt x="1581" y="1"/>
                  </a:lnTo>
                  <a:lnTo>
                    <a:pt x="2046" y="94"/>
                  </a:lnTo>
                  <a:lnTo>
                    <a:pt x="2465" y="233"/>
                  </a:lnTo>
                  <a:lnTo>
                    <a:pt x="2790" y="466"/>
                  </a:lnTo>
                  <a:lnTo>
                    <a:pt x="3116" y="791"/>
                  </a:lnTo>
                  <a:lnTo>
                    <a:pt x="3116" y="791"/>
                  </a:lnTo>
                  <a:lnTo>
                    <a:pt x="3162" y="977"/>
                  </a:lnTo>
                  <a:lnTo>
                    <a:pt x="3162" y="1164"/>
                  </a:lnTo>
                  <a:lnTo>
                    <a:pt x="3116" y="1350"/>
                  </a:lnTo>
                  <a:lnTo>
                    <a:pt x="2976" y="1489"/>
                  </a:lnTo>
                  <a:lnTo>
                    <a:pt x="2976" y="1489"/>
                  </a:lnTo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226;p63"/>
            <p:cNvSpPr/>
            <p:nvPr/>
          </p:nvSpPr>
          <p:spPr>
            <a:xfrm>
              <a:off x="6348375" y="233202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27;p63"/>
            <p:cNvSpPr/>
            <p:nvPr/>
          </p:nvSpPr>
          <p:spPr>
            <a:xfrm>
              <a:off x="6224205" y="2504525"/>
              <a:ext cx="201125" cy="201150"/>
            </a:xfrm>
            <a:custGeom>
              <a:avLst/>
              <a:gdLst/>
              <a:ahLst/>
              <a:cxnLst/>
              <a:rect l="l" t="t" r="r" b="b"/>
              <a:pathLst>
                <a:path w="8045" h="8046" extrusionOk="0">
                  <a:moveTo>
                    <a:pt x="3023" y="2558"/>
                  </a:moveTo>
                  <a:lnTo>
                    <a:pt x="3209" y="2605"/>
                  </a:lnTo>
                  <a:lnTo>
                    <a:pt x="3348" y="2698"/>
                  </a:lnTo>
                  <a:lnTo>
                    <a:pt x="3441" y="2837"/>
                  </a:lnTo>
                  <a:lnTo>
                    <a:pt x="3488" y="3023"/>
                  </a:lnTo>
                  <a:lnTo>
                    <a:pt x="3441" y="3256"/>
                  </a:lnTo>
                  <a:lnTo>
                    <a:pt x="3348" y="3395"/>
                  </a:lnTo>
                  <a:lnTo>
                    <a:pt x="3209" y="3488"/>
                  </a:lnTo>
                  <a:lnTo>
                    <a:pt x="3023" y="3535"/>
                  </a:lnTo>
                  <a:lnTo>
                    <a:pt x="2790" y="3488"/>
                  </a:lnTo>
                  <a:lnTo>
                    <a:pt x="2651" y="3395"/>
                  </a:lnTo>
                  <a:lnTo>
                    <a:pt x="2558" y="3256"/>
                  </a:lnTo>
                  <a:lnTo>
                    <a:pt x="2511" y="3023"/>
                  </a:lnTo>
                  <a:lnTo>
                    <a:pt x="2558" y="2837"/>
                  </a:lnTo>
                  <a:lnTo>
                    <a:pt x="2651" y="2698"/>
                  </a:lnTo>
                  <a:lnTo>
                    <a:pt x="2790" y="2605"/>
                  </a:lnTo>
                  <a:lnTo>
                    <a:pt x="3023" y="2558"/>
                  </a:lnTo>
                  <a:close/>
                  <a:moveTo>
                    <a:pt x="5069" y="2558"/>
                  </a:moveTo>
                  <a:lnTo>
                    <a:pt x="5255" y="2605"/>
                  </a:lnTo>
                  <a:lnTo>
                    <a:pt x="5394" y="2698"/>
                  </a:lnTo>
                  <a:lnTo>
                    <a:pt x="5534" y="2837"/>
                  </a:lnTo>
                  <a:lnTo>
                    <a:pt x="5534" y="3023"/>
                  </a:lnTo>
                  <a:lnTo>
                    <a:pt x="5534" y="3256"/>
                  </a:lnTo>
                  <a:lnTo>
                    <a:pt x="5394" y="3395"/>
                  </a:lnTo>
                  <a:lnTo>
                    <a:pt x="5255" y="3488"/>
                  </a:lnTo>
                  <a:lnTo>
                    <a:pt x="5069" y="3535"/>
                  </a:lnTo>
                  <a:lnTo>
                    <a:pt x="4883" y="3488"/>
                  </a:lnTo>
                  <a:lnTo>
                    <a:pt x="4697" y="3395"/>
                  </a:lnTo>
                  <a:lnTo>
                    <a:pt x="4604" y="3256"/>
                  </a:lnTo>
                  <a:lnTo>
                    <a:pt x="4557" y="3023"/>
                  </a:lnTo>
                  <a:lnTo>
                    <a:pt x="4604" y="2837"/>
                  </a:lnTo>
                  <a:lnTo>
                    <a:pt x="4697" y="2698"/>
                  </a:lnTo>
                  <a:lnTo>
                    <a:pt x="4883" y="2605"/>
                  </a:lnTo>
                  <a:lnTo>
                    <a:pt x="5069" y="2558"/>
                  </a:lnTo>
                  <a:close/>
                  <a:moveTo>
                    <a:pt x="5069" y="4651"/>
                  </a:moveTo>
                  <a:lnTo>
                    <a:pt x="5255" y="4697"/>
                  </a:lnTo>
                  <a:lnTo>
                    <a:pt x="5441" y="4790"/>
                  </a:lnTo>
                  <a:lnTo>
                    <a:pt x="5534" y="4976"/>
                  </a:lnTo>
                  <a:lnTo>
                    <a:pt x="5580" y="5162"/>
                  </a:lnTo>
                  <a:lnTo>
                    <a:pt x="5534" y="5348"/>
                  </a:lnTo>
                  <a:lnTo>
                    <a:pt x="5441" y="5488"/>
                  </a:lnTo>
                  <a:lnTo>
                    <a:pt x="5255" y="5627"/>
                  </a:lnTo>
                  <a:lnTo>
                    <a:pt x="5069" y="5674"/>
                  </a:lnTo>
                  <a:lnTo>
                    <a:pt x="2976" y="5674"/>
                  </a:lnTo>
                  <a:lnTo>
                    <a:pt x="2790" y="5627"/>
                  </a:lnTo>
                  <a:lnTo>
                    <a:pt x="2651" y="5488"/>
                  </a:lnTo>
                  <a:lnTo>
                    <a:pt x="2511" y="5348"/>
                  </a:lnTo>
                  <a:lnTo>
                    <a:pt x="2511" y="5162"/>
                  </a:lnTo>
                  <a:lnTo>
                    <a:pt x="2511" y="4976"/>
                  </a:lnTo>
                  <a:lnTo>
                    <a:pt x="2651" y="4790"/>
                  </a:lnTo>
                  <a:lnTo>
                    <a:pt x="2790" y="4697"/>
                  </a:lnTo>
                  <a:lnTo>
                    <a:pt x="2976" y="4651"/>
                  </a:lnTo>
                  <a:close/>
                  <a:moveTo>
                    <a:pt x="3627" y="1"/>
                  </a:moveTo>
                  <a:lnTo>
                    <a:pt x="3209" y="94"/>
                  </a:lnTo>
                  <a:lnTo>
                    <a:pt x="2837" y="187"/>
                  </a:lnTo>
                  <a:lnTo>
                    <a:pt x="2465" y="326"/>
                  </a:lnTo>
                  <a:lnTo>
                    <a:pt x="2139" y="466"/>
                  </a:lnTo>
                  <a:lnTo>
                    <a:pt x="1767" y="698"/>
                  </a:lnTo>
                  <a:lnTo>
                    <a:pt x="1488" y="931"/>
                  </a:lnTo>
                  <a:lnTo>
                    <a:pt x="1209" y="1163"/>
                  </a:lnTo>
                  <a:lnTo>
                    <a:pt x="930" y="1442"/>
                  </a:lnTo>
                  <a:lnTo>
                    <a:pt x="698" y="1768"/>
                  </a:lnTo>
                  <a:lnTo>
                    <a:pt x="512" y="2093"/>
                  </a:lnTo>
                  <a:lnTo>
                    <a:pt x="326" y="2465"/>
                  </a:lnTo>
                  <a:lnTo>
                    <a:pt x="186" y="2837"/>
                  </a:lnTo>
                  <a:lnTo>
                    <a:pt x="93" y="3209"/>
                  </a:lnTo>
                  <a:lnTo>
                    <a:pt x="47" y="3628"/>
                  </a:lnTo>
                  <a:lnTo>
                    <a:pt x="0" y="4000"/>
                  </a:lnTo>
                  <a:lnTo>
                    <a:pt x="47" y="4418"/>
                  </a:lnTo>
                  <a:lnTo>
                    <a:pt x="93" y="4837"/>
                  </a:lnTo>
                  <a:lnTo>
                    <a:pt x="186" y="5209"/>
                  </a:lnTo>
                  <a:lnTo>
                    <a:pt x="326" y="5581"/>
                  </a:lnTo>
                  <a:lnTo>
                    <a:pt x="512" y="5953"/>
                  </a:lnTo>
                  <a:lnTo>
                    <a:pt x="698" y="6278"/>
                  </a:lnTo>
                  <a:lnTo>
                    <a:pt x="930" y="6557"/>
                  </a:lnTo>
                  <a:lnTo>
                    <a:pt x="1209" y="6836"/>
                  </a:lnTo>
                  <a:lnTo>
                    <a:pt x="1488" y="7115"/>
                  </a:lnTo>
                  <a:lnTo>
                    <a:pt x="1767" y="7348"/>
                  </a:lnTo>
                  <a:lnTo>
                    <a:pt x="2139" y="7534"/>
                  </a:lnTo>
                  <a:lnTo>
                    <a:pt x="2465" y="7720"/>
                  </a:lnTo>
                  <a:lnTo>
                    <a:pt x="2837" y="7859"/>
                  </a:lnTo>
                  <a:lnTo>
                    <a:pt x="3209" y="7952"/>
                  </a:lnTo>
                  <a:lnTo>
                    <a:pt x="3627" y="7999"/>
                  </a:lnTo>
                  <a:lnTo>
                    <a:pt x="4046" y="8045"/>
                  </a:lnTo>
                  <a:lnTo>
                    <a:pt x="4418" y="7999"/>
                  </a:lnTo>
                  <a:lnTo>
                    <a:pt x="4836" y="7952"/>
                  </a:lnTo>
                  <a:lnTo>
                    <a:pt x="5208" y="7859"/>
                  </a:lnTo>
                  <a:lnTo>
                    <a:pt x="5580" y="7720"/>
                  </a:lnTo>
                  <a:lnTo>
                    <a:pt x="5952" y="7534"/>
                  </a:lnTo>
                  <a:lnTo>
                    <a:pt x="6278" y="7348"/>
                  </a:lnTo>
                  <a:lnTo>
                    <a:pt x="6603" y="7115"/>
                  </a:lnTo>
                  <a:lnTo>
                    <a:pt x="6882" y="6836"/>
                  </a:lnTo>
                  <a:lnTo>
                    <a:pt x="7115" y="6557"/>
                  </a:lnTo>
                  <a:lnTo>
                    <a:pt x="7347" y="6278"/>
                  </a:lnTo>
                  <a:lnTo>
                    <a:pt x="7580" y="5953"/>
                  </a:lnTo>
                  <a:lnTo>
                    <a:pt x="7719" y="5581"/>
                  </a:lnTo>
                  <a:lnTo>
                    <a:pt x="7859" y="5209"/>
                  </a:lnTo>
                  <a:lnTo>
                    <a:pt x="7952" y="4837"/>
                  </a:lnTo>
                  <a:lnTo>
                    <a:pt x="8045" y="4418"/>
                  </a:lnTo>
                  <a:lnTo>
                    <a:pt x="8045" y="4000"/>
                  </a:lnTo>
                  <a:lnTo>
                    <a:pt x="8045" y="3628"/>
                  </a:lnTo>
                  <a:lnTo>
                    <a:pt x="7952" y="3209"/>
                  </a:lnTo>
                  <a:lnTo>
                    <a:pt x="7859" y="2837"/>
                  </a:lnTo>
                  <a:lnTo>
                    <a:pt x="7719" y="2465"/>
                  </a:lnTo>
                  <a:lnTo>
                    <a:pt x="7580" y="2093"/>
                  </a:lnTo>
                  <a:lnTo>
                    <a:pt x="7347" y="1768"/>
                  </a:lnTo>
                  <a:lnTo>
                    <a:pt x="7115" y="1442"/>
                  </a:lnTo>
                  <a:lnTo>
                    <a:pt x="6882" y="1163"/>
                  </a:lnTo>
                  <a:lnTo>
                    <a:pt x="6603" y="931"/>
                  </a:lnTo>
                  <a:lnTo>
                    <a:pt x="6278" y="698"/>
                  </a:lnTo>
                  <a:lnTo>
                    <a:pt x="5952" y="466"/>
                  </a:lnTo>
                  <a:lnTo>
                    <a:pt x="5580" y="326"/>
                  </a:lnTo>
                  <a:lnTo>
                    <a:pt x="5208" y="187"/>
                  </a:lnTo>
                  <a:lnTo>
                    <a:pt x="4836" y="94"/>
                  </a:lnTo>
                  <a:lnTo>
                    <a:pt x="4418" y="1"/>
                  </a:lnTo>
                  <a:close/>
                </a:path>
              </a:pathLst>
            </a:custGeom>
            <a:solidFill>
              <a:schemeClr val="bg1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228;p63"/>
            <p:cNvSpPr/>
            <p:nvPr/>
          </p:nvSpPr>
          <p:spPr>
            <a:xfrm>
              <a:off x="6435575" y="1962325"/>
              <a:ext cx="201125" cy="201150"/>
            </a:xfrm>
            <a:custGeom>
              <a:avLst/>
              <a:gdLst/>
              <a:ahLst/>
              <a:cxnLst/>
              <a:rect l="l" t="t" r="r" b="b"/>
              <a:pathLst>
                <a:path w="8045" h="8046" fill="none" extrusionOk="0">
                  <a:moveTo>
                    <a:pt x="4046" y="8045"/>
                  </a:moveTo>
                  <a:lnTo>
                    <a:pt x="4046" y="8045"/>
                  </a:lnTo>
                  <a:lnTo>
                    <a:pt x="4418" y="7999"/>
                  </a:lnTo>
                  <a:lnTo>
                    <a:pt x="4836" y="7952"/>
                  </a:lnTo>
                  <a:lnTo>
                    <a:pt x="5208" y="7859"/>
                  </a:lnTo>
                  <a:lnTo>
                    <a:pt x="5580" y="7720"/>
                  </a:lnTo>
                  <a:lnTo>
                    <a:pt x="5952" y="7534"/>
                  </a:lnTo>
                  <a:lnTo>
                    <a:pt x="6278" y="7348"/>
                  </a:lnTo>
                  <a:lnTo>
                    <a:pt x="6603" y="7115"/>
                  </a:lnTo>
                  <a:lnTo>
                    <a:pt x="6882" y="6836"/>
                  </a:lnTo>
                  <a:lnTo>
                    <a:pt x="7115" y="6557"/>
                  </a:lnTo>
                  <a:lnTo>
                    <a:pt x="7347" y="6278"/>
                  </a:lnTo>
                  <a:lnTo>
                    <a:pt x="7580" y="5953"/>
                  </a:lnTo>
                  <a:lnTo>
                    <a:pt x="7719" y="5581"/>
                  </a:lnTo>
                  <a:lnTo>
                    <a:pt x="7859" y="5209"/>
                  </a:lnTo>
                  <a:lnTo>
                    <a:pt x="7952" y="4837"/>
                  </a:lnTo>
                  <a:lnTo>
                    <a:pt x="8045" y="4418"/>
                  </a:lnTo>
                  <a:lnTo>
                    <a:pt x="8045" y="4000"/>
                  </a:lnTo>
                  <a:lnTo>
                    <a:pt x="8045" y="4000"/>
                  </a:lnTo>
                  <a:lnTo>
                    <a:pt x="8045" y="3628"/>
                  </a:lnTo>
                  <a:lnTo>
                    <a:pt x="7952" y="3209"/>
                  </a:lnTo>
                  <a:lnTo>
                    <a:pt x="7859" y="2837"/>
                  </a:lnTo>
                  <a:lnTo>
                    <a:pt x="7719" y="2465"/>
                  </a:lnTo>
                  <a:lnTo>
                    <a:pt x="7580" y="2093"/>
                  </a:lnTo>
                  <a:lnTo>
                    <a:pt x="7347" y="1768"/>
                  </a:lnTo>
                  <a:lnTo>
                    <a:pt x="7115" y="1442"/>
                  </a:lnTo>
                  <a:lnTo>
                    <a:pt x="6882" y="1163"/>
                  </a:lnTo>
                  <a:lnTo>
                    <a:pt x="6603" y="931"/>
                  </a:lnTo>
                  <a:lnTo>
                    <a:pt x="6278" y="698"/>
                  </a:lnTo>
                  <a:lnTo>
                    <a:pt x="5952" y="466"/>
                  </a:lnTo>
                  <a:lnTo>
                    <a:pt x="5580" y="326"/>
                  </a:lnTo>
                  <a:lnTo>
                    <a:pt x="5208" y="187"/>
                  </a:lnTo>
                  <a:lnTo>
                    <a:pt x="4836" y="94"/>
                  </a:lnTo>
                  <a:lnTo>
                    <a:pt x="4418" y="1"/>
                  </a:lnTo>
                  <a:lnTo>
                    <a:pt x="4046" y="1"/>
                  </a:lnTo>
                  <a:lnTo>
                    <a:pt x="4046" y="1"/>
                  </a:lnTo>
                  <a:lnTo>
                    <a:pt x="3627" y="1"/>
                  </a:lnTo>
                  <a:lnTo>
                    <a:pt x="3209" y="94"/>
                  </a:lnTo>
                  <a:lnTo>
                    <a:pt x="2837" y="187"/>
                  </a:lnTo>
                  <a:lnTo>
                    <a:pt x="2465" y="326"/>
                  </a:lnTo>
                  <a:lnTo>
                    <a:pt x="2139" y="466"/>
                  </a:lnTo>
                  <a:lnTo>
                    <a:pt x="1767" y="698"/>
                  </a:lnTo>
                  <a:lnTo>
                    <a:pt x="1488" y="931"/>
                  </a:lnTo>
                  <a:lnTo>
                    <a:pt x="1209" y="1163"/>
                  </a:lnTo>
                  <a:lnTo>
                    <a:pt x="930" y="1442"/>
                  </a:lnTo>
                  <a:lnTo>
                    <a:pt x="698" y="1768"/>
                  </a:lnTo>
                  <a:lnTo>
                    <a:pt x="512" y="2093"/>
                  </a:lnTo>
                  <a:lnTo>
                    <a:pt x="326" y="2465"/>
                  </a:lnTo>
                  <a:lnTo>
                    <a:pt x="186" y="2837"/>
                  </a:lnTo>
                  <a:lnTo>
                    <a:pt x="93" y="3209"/>
                  </a:lnTo>
                  <a:lnTo>
                    <a:pt x="47" y="3628"/>
                  </a:lnTo>
                  <a:lnTo>
                    <a:pt x="0" y="4000"/>
                  </a:lnTo>
                  <a:lnTo>
                    <a:pt x="0" y="4000"/>
                  </a:lnTo>
                  <a:lnTo>
                    <a:pt x="47" y="4418"/>
                  </a:lnTo>
                  <a:lnTo>
                    <a:pt x="93" y="4837"/>
                  </a:lnTo>
                  <a:lnTo>
                    <a:pt x="186" y="5209"/>
                  </a:lnTo>
                  <a:lnTo>
                    <a:pt x="326" y="5581"/>
                  </a:lnTo>
                  <a:lnTo>
                    <a:pt x="512" y="5953"/>
                  </a:lnTo>
                  <a:lnTo>
                    <a:pt x="698" y="6278"/>
                  </a:lnTo>
                  <a:lnTo>
                    <a:pt x="930" y="6557"/>
                  </a:lnTo>
                  <a:lnTo>
                    <a:pt x="1209" y="6836"/>
                  </a:lnTo>
                  <a:lnTo>
                    <a:pt x="1488" y="7115"/>
                  </a:lnTo>
                  <a:lnTo>
                    <a:pt x="1767" y="7348"/>
                  </a:lnTo>
                  <a:lnTo>
                    <a:pt x="2139" y="7534"/>
                  </a:lnTo>
                  <a:lnTo>
                    <a:pt x="2465" y="7720"/>
                  </a:lnTo>
                  <a:lnTo>
                    <a:pt x="2837" y="7859"/>
                  </a:lnTo>
                  <a:lnTo>
                    <a:pt x="3209" y="7952"/>
                  </a:lnTo>
                  <a:lnTo>
                    <a:pt x="3627" y="7999"/>
                  </a:lnTo>
                  <a:lnTo>
                    <a:pt x="4046" y="8045"/>
                  </a:lnTo>
                  <a:lnTo>
                    <a:pt x="4046" y="8045"/>
                  </a:lnTo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229;p63"/>
            <p:cNvSpPr/>
            <p:nvPr/>
          </p:nvSpPr>
          <p:spPr>
            <a:xfrm>
              <a:off x="6549500" y="2026275"/>
              <a:ext cx="24425" cy="24425"/>
            </a:xfrm>
            <a:custGeom>
              <a:avLst/>
              <a:gdLst/>
              <a:ahLst/>
              <a:cxnLst/>
              <a:rect l="l" t="t" r="r" b="b"/>
              <a:pathLst>
                <a:path w="977" h="977" fill="none" extrusionOk="0">
                  <a:moveTo>
                    <a:pt x="512" y="0"/>
                  </a:moveTo>
                  <a:lnTo>
                    <a:pt x="512" y="0"/>
                  </a:lnTo>
                  <a:lnTo>
                    <a:pt x="698" y="47"/>
                  </a:lnTo>
                  <a:lnTo>
                    <a:pt x="837" y="140"/>
                  </a:lnTo>
                  <a:lnTo>
                    <a:pt x="977" y="279"/>
                  </a:lnTo>
                  <a:lnTo>
                    <a:pt x="977" y="465"/>
                  </a:lnTo>
                  <a:lnTo>
                    <a:pt x="977" y="465"/>
                  </a:lnTo>
                  <a:lnTo>
                    <a:pt x="977" y="698"/>
                  </a:lnTo>
                  <a:lnTo>
                    <a:pt x="837" y="837"/>
                  </a:lnTo>
                  <a:lnTo>
                    <a:pt x="698" y="930"/>
                  </a:lnTo>
                  <a:lnTo>
                    <a:pt x="512" y="977"/>
                  </a:lnTo>
                  <a:lnTo>
                    <a:pt x="512" y="977"/>
                  </a:lnTo>
                  <a:lnTo>
                    <a:pt x="326" y="930"/>
                  </a:lnTo>
                  <a:lnTo>
                    <a:pt x="140" y="837"/>
                  </a:lnTo>
                  <a:lnTo>
                    <a:pt x="47" y="698"/>
                  </a:lnTo>
                  <a:lnTo>
                    <a:pt x="0" y="465"/>
                  </a:lnTo>
                  <a:lnTo>
                    <a:pt x="0" y="465"/>
                  </a:lnTo>
                  <a:lnTo>
                    <a:pt x="47" y="279"/>
                  </a:lnTo>
                  <a:lnTo>
                    <a:pt x="140" y="140"/>
                  </a:lnTo>
                  <a:lnTo>
                    <a:pt x="326" y="47"/>
                  </a:lnTo>
                  <a:lnTo>
                    <a:pt x="512" y="0"/>
                  </a:lnTo>
                  <a:lnTo>
                    <a:pt x="512" y="0"/>
                  </a:lnTo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230;p63"/>
            <p:cNvSpPr/>
            <p:nvPr/>
          </p:nvSpPr>
          <p:spPr>
            <a:xfrm>
              <a:off x="6498350" y="2026275"/>
              <a:ext cx="24425" cy="24425"/>
            </a:xfrm>
            <a:custGeom>
              <a:avLst/>
              <a:gdLst/>
              <a:ahLst/>
              <a:cxnLst/>
              <a:rect l="l" t="t" r="r" b="b"/>
              <a:pathLst>
                <a:path w="977" h="977" fill="none" extrusionOk="0">
                  <a:moveTo>
                    <a:pt x="512" y="0"/>
                  </a:moveTo>
                  <a:lnTo>
                    <a:pt x="512" y="0"/>
                  </a:lnTo>
                  <a:lnTo>
                    <a:pt x="698" y="47"/>
                  </a:lnTo>
                  <a:lnTo>
                    <a:pt x="837" y="140"/>
                  </a:lnTo>
                  <a:lnTo>
                    <a:pt x="930" y="279"/>
                  </a:lnTo>
                  <a:lnTo>
                    <a:pt x="977" y="465"/>
                  </a:lnTo>
                  <a:lnTo>
                    <a:pt x="977" y="465"/>
                  </a:lnTo>
                  <a:lnTo>
                    <a:pt x="930" y="698"/>
                  </a:lnTo>
                  <a:lnTo>
                    <a:pt x="837" y="837"/>
                  </a:lnTo>
                  <a:lnTo>
                    <a:pt x="698" y="930"/>
                  </a:lnTo>
                  <a:lnTo>
                    <a:pt x="512" y="977"/>
                  </a:lnTo>
                  <a:lnTo>
                    <a:pt x="512" y="977"/>
                  </a:lnTo>
                  <a:lnTo>
                    <a:pt x="279" y="930"/>
                  </a:lnTo>
                  <a:lnTo>
                    <a:pt x="140" y="837"/>
                  </a:lnTo>
                  <a:lnTo>
                    <a:pt x="47" y="698"/>
                  </a:lnTo>
                  <a:lnTo>
                    <a:pt x="0" y="465"/>
                  </a:lnTo>
                  <a:lnTo>
                    <a:pt x="0" y="465"/>
                  </a:lnTo>
                  <a:lnTo>
                    <a:pt x="47" y="279"/>
                  </a:lnTo>
                  <a:lnTo>
                    <a:pt x="140" y="140"/>
                  </a:lnTo>
                  <a:lnTo>
                    <a:pt x="279" y="47"/>
                  </a:lnTo>
                  <a:lnTo>
                    <a:pt x="512" y="0"/>
                  </a:lnTo>
                  <a:lnTo>
                    <a:pt x="512" y="0"/>
                  </a:lnTo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231;p63"/>
            <p:cNvSpPr/>
            <p:nvPr/>
          </p:nvSpPr>
          <p:spPr>
            <a:xfrm>
              <a:off x="6498350" y="2078575"/>
              <a:ext cx="76750" cy="25600"/>
            </a:xfrm>
            <a:custGeom>
              <a:avLst/>
              <a:gdLst/>
              <a:ahLst/>
              <a:cxnLst/>
              <a:rect l="l" t="t" r="r" b="b"/>
              <a:pathLst>
                <a:path w="3070" h="1024" fill="none" extrusionOk="0">
                  <a:moveTo>
                    <a:pt x="465" y="1"/>
                  </a:moveTo>
                  <a:lnTo>
                    <a:pt x="2558" y="1"/>
                  </a:lnTo>
                  <a:lnTo>
                    <a:pt x="2558" y="1"/>
                  </a:lnTo>
                  <a:lnTo>
                    <a:pt x="2744" y="47"/>
                  </a:lnTo>
                  <a:lnTo>
                    <a:pt x="2930" y="140"/>
                  </a:lnTo>
                  <a:lnTo>
                    <a:pt x="3023" y="326"/>
                  </a:lnTo>
                  <a:lnTo>
                    <a:pt x="3069" y="512"/>
                  </a:lnTo>
                  <a:lnTo>
                    <a:pt x="3069" y="512"/>
                  </a:lnTo>
                  <a:lnTo>
                    <a:pt x="3023" y="698"/>
                  </a:lnTo>
                  <a:lnTo>
                    <a:pt x="2930" y="838"/>
                  </a:lnTo>
                  <a:lnTo>
                    <a:pt x="2744" y="977"/>
                  </a:lnTo>
                  <a:lnTo>
                    <a:pt x="2558" y="1024"/>
                  </a:lnTo>
                  <a:lnTo>
                    <a:pt x="465" y="1024"/>
                  </a:lnTo>
                  <a:lnTo>
                    <a:pt x="465" y="1024"/>
                  </a:lnTo>
                  <a:lnTo>
                    <a:pt x="279" y="977"/>
                  </a:lnTo>
                  <a:lnTo>
                    <a:pt x="140" y="838"/>
                  </a:lnTo>
                  <a:lnTo>
                    <a:pt x="0" y="698"/>
                  </a:lnTo>
                  <a:lnTo>
                    <a:pt x="0" y="512"/>
                  </a:lnTo>
                  <a:lnTo>
                    <a:pt x="0" y="512"/>
                  </a:lnTo>
                  <a:lnTo>
                    <a:pt x="0" y="326"/>
                  </a:lnTo>
                  <a:lnTo>
                    <a:pt x="140" y="140"/>
                  </a:lnTo>
                  <a:lnTo>
                    <a:pt x="279" y="47"/>
                  </a:lnTo>
                  <a:lnTo>
                    <a:pt x="465" y="1"/>
                  </a:lnTo>
                  <a:lnTo>
                    <a:pt x="465" y="1"/>
                  </a:lnTo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232;p63"/>
            <p:cNvSpPr/>
            <p:nvPr/>
          </p:nvSpPr>
          <p:spPr>
            <a:xfrm>
              <a:off x="6509975" y="207857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0" y="1"/>
                  </a:moveTo>
                  <a:lnTo>
                    <a:pt x="0" y="1"/>
                  </a:lnTo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233;p63"/>
            <p:cNvSpPr/>
            <p:nvPr/>
          </p:nvSpPr>
          <p:spPr>
            <a:xfrm>
              <a:off x="7760451" y="2271918"/>
              <a:ext cx="201125" cy="201150"/>
            </a:xfrm>
            <a:custGeom>
              <a:avLst/>
              <a:gdLst/>
              <a:ahLst/>
              <a:cxnLst/>
              <a:rect l="l" t="t" r="r" b="b"/>
              <a:pathLst>
                <a:path w="8045" h="8046" extrusionOk="0">
                  <a:moveTo>
                    <a:pt x="2744" y="2325"/>
                  </a:moveTo>
                  <a:lnTo>
                    <a:pt x="2883" y="2418"/>
                  </a:lnTo>
                  <a:lnTo>
                    <a:pt x="3395" y="2744"/>
                  </a:lnTo>
                  <a:lnTo>
                    <a:pt x="3534" y="2883"/>
                  </a:lnTo>
                  <a:lnTo>
                    <a:pt x="3627" y="3069"/>
                  </a:lnTo>
                  <a:lnTo>
                    <a:pt x="3627" y="3255"/>
                  </a:lnTo>
                  <a:lnTo>
                    <a:pt x="3534" y="3441"/>
                  </a:lnTo>
                  <a:lnTo>
                    <a:pt x="3441" y="3534"/>
                  </a:lnTo>
                  <a:lnTo>
                    <a:pt x="3348" y="3581"/>
                  </a:lnTo>
                  <a:lnTo>
                    <a:pt x="3255" y="3627"/>
                  </a:lnTo>
                  <a:lnTo>
                    <a:pt x="2976" y="3627"/>
                  </a:lnTo>
                  <a:lnTo>
                    <a:pt x="2837" y="3581"/>
                  </a:lnTo>
                  <a:lnTo>
                    <a:pt x="2372" y="3209"/>
                  </a:lnTo>
                  <a:lnTo>
                    <a:pt x="2232" y="3069"/>
                  </a:lnTo>
                  <a:lnTo>
                    <a:pt x="2139" y="2930"/>
                  </a:lnTo>
                  <a:lnTo>
                    <a:pt x="2139" y="2744"/>
                  </a:lnTo>
                  <a:lnTo>
                    <a:pt x="2232" y="2558"/>
                  </a:lnTo>
                  <a:lnTo>
                    <a:pt x="2372" y="2418"/>
                  </a:lnTo>
                  <a:lnTo>
                    <a:pt x="2558" y="2325"/>
                  </a:lnTo>
                  <a:close/>
                  <a:moveTo>
                    <a:pt x="5534" y="2325"/>
                  </a:moveTo>
                  <a:lnTo>
                    <a:pt x="5720" y="2418"/>
                  </a:lnTo>
                  <a:lnTo>
                    <a:pt x="5859" y="2558"/>
                  </a:lnTo>
                  <a:lnTo>
                    <a:pt x="5906" y="2744"/>
                  </a:lnTo>
                  <a:lnTo>
                    <a:pt x="5906" y="2930"/>
                  </a:lnTo>
                  <a:lnTo>
                    <a:pt x="5859" y="3069"/>
                  </a:lnTo>
                  <a:lnTo>
                    <a:pt x="5720" y="3209"/>
                  </a:lnTo>
                  <a:lnTo>
                    <a:pt x="5208" y="3581"/>
                  </a:lnTo>
                  <a:lnTo>
                    <a:pt x="5069" y="3627"/>
                  </a:lnTo>
                  <a:lnTo>
                    <a:pt x="4836" y="3627"/>
                  </a:lnTo>
                  <a:lnTo>
                    <a:pt x="4697" y="3581"/>
                  </a:lnTo>
                  <a:lnTo>
                    <a:pt x="4604" y="3534"/>
                  </a:lnTo>
                  <a:lnTo>
                    <a:pt x="4511" y="3441"/>
                  </a:lnTo>
                  <a:lnTo>
                    <a:pt x="4464" y="3255"/>
                  </a:lnTo>
                  <a:lnTo>
                    <a:pt x="4464" y="3069"/>
                  </a:lnTo>
                  <a:lnTo>
                    <a:pt x="4511" y="2883"/>
                  </a:lnTo>
                  <a:lnTo>
                    <a:pt x="4650" y="2744"/>
                  </a:lnTo>
                  <a:lnTo>
                    <a:pt x="5162" y="2418"/>
                  </a:lnTo>
                  <a:lnTo>
                    <a:pt x="5348" y="2325"/>
                  </a:lnTo>
                  <a:close/>
                  <a:moveTo>
                    <a:pt x="5208" y="4464"/>
                  </a:moveTo>
                  <a:lnTo>
                    <a:pt x="5394" y="4511"/>
                  </a:lnTo>
                  <a:lnTo>
                    <a:pt x="5534" y="4650"/>
                  </a:lnTo>
                  <a:lnTo>
                    <a:pt x="5627" y="4836"/>
                  </a:lnTo>
                  <a:lnTo>
                    <a:pt x="5627" y="5022"/>
                  </a:lnTo>
                  <a:lnTo>
                    <a:pt x="5534" y="5208"/>
                  </a:lnTo>
                  <a:lnTo>
                    <a:pt x="5255" y="5534"/>
                  </a:lnTo>
                  <a:lnTo>
                    <a:pt x="4883" y="5813"/>
                  </a:lnTo>
                  <a:lnTo>
                    <a:pt x="4464" y="5953"/>
                  </a:lnTo>
                  <a:lnTo>
                    <a:pt x="4046" y="5999"/>
                  </a:lnTo>
                  <a:lnTo>
                    <a:pt x="3813" y="5999"/>
                  </a:lnTo>
                  <a:lnTo>
                    <a:pt x="3581" y="5953"/>
                  </a:lnTo>
                  <a:lnTo>
                    <a:pt x="3162" y="5813"/>
                  </a:lnTo>
                  <a:lnTo>
                    <a:pt x="2790" y="5534"/>
                  </a:lnTo>
                  <a:lnTo>
                    <a:pt x="2651" y="5394"/>
                  </a:lnTo>
                  <a:lnTo>
                    <a:pt x="2511" y="5208"/>
                  </a:lnTo>
                  <a:lnTo>
                    <a:pt x="2465" y="5022"/>
                  </a:lnTo>
                  <a:lnTo>
                    <a:pt x="2465" y="4836"/>
                  </a:lnTo>
                  <a:lnTo>
                    <a:pt x="2511" y="4650"/>
                  </a:lnTo>
                  <a:lnTo>
                    <a:pt x="2651" y="4511"/>
                  </a:lnTo>
                  <a:lnTo>
                    <a:pt x="2837" y="4464"/>
                  </a:lnTo>
                  <a:lnTo>
                    <a:pt x="3023" y="4464"/>
                  </a:lnTo>
                  <a:lnTo>
                    <a:pt x="3209" y="4511"/>
                  </a:lnTo>
                  <a:lnTo>
                    <a:pt x="3348" y="4650"/>
                  </a:lnTo>
                  <a:lnTo>
                    <a:pt x="3488" y="4790"/>
                  </a:lnTo>
                  <a:lnTo>
                    <a:pt x="3627" y="4929"/>
                  </a:lnTo>
                  <a:lnTo>
                    <a:pt x="3813" y="4976"/>
                  </a:lnTo>
                  <a:lnTo>
                    <a:pt x="4046" y="5022"/>
                  </a:lnTo>
                  <a:lnTo>
                    <a:pt x="4232" y="4976"/>
                  </a:lnTo>
                  <a:lnTo>
                    <a:pt x="4418" y="4929"/>
                  </a:lnTo>
                  <a:lnTo>
                    <a:pt x="4557" y="4790"/>
                  </a:lnTo>
                  <a:lnTo>
                    <a:pt x="4697" y="4650"/>
                  </a:lnTo>
                  <a:lnTo>
                    <a:pt x="4836" y="4511"/>
                  </a:lnTo>
                  <a:lnTo>
                    <a:pt x="5022" y="4464"/>
                  </a:lnTo>
                  <a:close/>
                  <a:moveTo>
                    <a:pt x="4046" y="0"/>
                  </a:moveTo>
                  <a:lnTo>
                    <a:pt x="3627" y="47"/>
                  </a:lnTo>
                  <a:lnTo>
                    <a:pt x="3209" y="93"/>
                  </a:lnTo>
                  <a:lnTo>
                    <a:pt x="2837" y="186"/>
                  </a:lnTo>
                  <a:lnTo>
                    <a:pt x="2465" y="326"/>
                  </a:lnTo>
                  <a:lnTo>
                    <a:pt x="2139" y="512"/>
                  </a:lnTo>
                  <a:lnTo>
                    <a:pt x="1767" y="698"/>
                  </a:lnTo>
                  <a:lnTo>
                    <a:pt x="1488" y="930"/>
                  </a:lnTo>
                  <a:lnTo>
                    <a:pt x="1209" y="1209"/>
                  </a:lnTo>
                  <a:lnTo>
                    <a:pt x="930" y="1488"/>
                  </a:lnTo>
                  <a:lnTo>
                    <a:pt x="698" y="1767"/>
                  </a:lnTo>
                  <a:lnTo>
                    <a:pt x="512" y="2093"/>
                  </a:lnTo>
                  <a:lnTo>
                    <a:pt x="326" y="2465"/>
                  </a:lnTo>
                  <a:lnTo>
                    <a:pt x="186" y="2837"/>
                  </a:lnTo>
                  <a:lnTo>
                    <a:pt x="93" y="3209"/>
                  </a:lnTo>
                  <a:lnTo>
                    <a:pt x="47" y="3627"/>
                  </a:lnTo>
                  <a:lnTo>
                    <a:pt x="0" y="4046"/>
                  </a:lnTo>
                  <a:lnTo>
                    <a:pt x="47" y="4418"/>
                  </a:lnTo>
                  <a:lnTo>
                    <a:pt x="93" y="4836"/>
                  </a:lnTo>
                  <a:lnTo>
                    <a:pt x="186" y="5208"/>
                  </a:lnTo>
                  <a:lnTo>
                    <a:pt x="326" y="5581"/>
                  </a:lnTo>
                  <a:lnTo>
                    <a:pt x="512" y="5953"/>
                  </a:lnTo>
                  <a:lnTo>
                    <a:pt x="698" y="6278"/>
                  </a:lnTo>
                  <a:lnTo>
                    <a:pt x="930" y="6604"/>
                  </a:lnTo>
                  <a:lnTo>
                    <a:pt x="1209" y="6883"/>
                  </a:lnTo>
                  <a:lnTo>
                    <a:pt x="1488" y="7115"/>
                  </a:lnTo>
                  <a:lnTo>
                    <a:pt x="1767" y="7348"/>
                  </a:lnTo>
                  <a:lnTo>
                    <a:pt x="2139" y="7580"/>
                  </a:lnTo>
                  <a:lnTo>
                    <a:pt x="2465" y="7720"/>
                  </a:lnTo>
                  <a:lnTo>
                    <a:pt x="2837" y="7859"/>
                  </a:lnTo>
                  <a:lnTo>
                    <a:pt x="3209" y="7952"/>
                  </a:lnTo>
                  <a:lnTo>
                    <a:pt x="3627" y="8045"/>
                  </a:lnTo>
                  <a:lnTo>
                    <a:pt x="4418" y="8045"/>
                  </a:lnTo>
                  <a:lnTo>
                    <a:pt x="4836" y="7952"/>
                  </a:lnTo>
                  <a:lnTo>
                    <a:pt x="5208" y="7859"/>
                  </a:lnTo>
                  <a:lnTo>
                    <a:pt x="5580" y="7720"/>
                  </a:lnTo>
                  <a:lnTo>
                    <a:pt x="5952" y="7580"/>
                  </a:lnTo>
                  <a:lnTo>
                    <a:pt x="6278" y="7348"/>
                  </a:lnTo>
                  <a:lnTo>
                    <a:pt x="6603" y="7115"/>
                  </a:lnTo>
                  <a:lnTo>
                    <a:pt x="6882" y="6883"/>
                  </a:lnTo>
                  <a:lnTo>
                    <a:pt x="7115" y="6604"/>
                  </a:lnTo>
                  <a:lnTo>
                    <a:pt x="7347" y="6278"/>
                  </a:lnTo>
                  <a:lnTo>
                    <a:pt x="7580" y="5953"/>
                  </a:lnTo>
                  <a:lnTo>
                    <a:pt x="7719" y="5581"/>
                  </a:lnTo>
                  <a:lnTo>
                    <a:pt x="7859" y="5208"/>
                  </a:lnTo>
                  <a:lnTo>
                    <a:pt x="7952" y="4836"/>
                  </a:lnTo>
                  <a:lnTo>
                    <a:pt x="8045" y="4418"/>
                  </a:lnTo>
                  <a:lnTo>
                    <a:pt x="8045" y="4046"/>
                  </a:lnTo>
                  <a:lnTo>
                    <a:pt x="8045" y="3627"/>
                  </a:lnTo>
                  <a:lnTo>
                    <a:pt x="7952" y="3209"/>
                  </a:lnTo>
                  <a:lnTo>
                    <a:pt x="7859" y="2837"/>
                  </a:lnTo>
                  <a:lnTo>
                    <a:pt x="7719" y="2465"/>
                  </a:lnTo>
                  <a:lnTo>
                    <a:pt x="7580" y="2093"/>
                  </a:lnTo>
                  <a:lnTo>
                    <a:pt x="7347" y="1767"/>
                  </a:lnTo>
                  <a:lnTo>
                    <a:pt x="7115" y="1488"/>
                  </a:lnTo>
                  <a:lnTo>
                    <a:pt x="6882" y="1209"/>
                  </a:lnTo>
                  <a:lnTo>
                    <a:pt x="6603" y="930"/>
                  </a:lnTo>
                  <a:lnTo>
                    <a:pt x="6278" y="698"/>
                  </a:lnTo>
                  <a:lnTo>
                    <a:pt x="5952" y="512"/>
                  </a:lnTo>
                  <a:lnTo>
                    <a:pt x="5580" y="326"/>
                  </a:lnTo>
                  <a:lnTo>
                    <a:pt x="5208" y="186"/>
                  </a:lnTo>
                  <a:lnTo>
                    <a:pt x="4836" y="93"/>
                  </a:lnTo>
                  <a:lnTo>
                    <a:pt x="4418" y="47"/>
                  </a:lnTo>
                  <a:lnTo>
                    <a:pt x="4046" y="0"/>
                  </a:lnTo>
                  <a:close/>
                </a:path>
              </a:pathLst>
            </a:custGeom>
            <a:solidFill>
              <a:schemeClr val="bg1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234;p63"/>
            <p:cNvSpPr/>
            <p:nvPr/>
          </p:nvSpPr>
          <p:spPr>
            <a:xfrm>
              <a:off x="6435575" y="2184375"/>
              <a:ext cx="201125" cy="201150"/>
            </a:xfrm>
            <a:custGeom>
              <a:avLst/>
              <a:gdLst/>
              <a:ahLst/>
              <a:cxnLst/>
              <a:rect l="l" t="t" r="r" b="b"/>
              <a:pathLst>
                <a:path w="8045" h="8046" fill="none" extrusionOk="0">
                  <a:moveTo>
                    <a:pt x="4046" y="0"/>
                  </a:moveTo>
                  <a:lnTo>
                    <a:pt x="4046" y="0"/>
                  </a:lnTo>
                  <a:lnTo>
                    <a:pt x="3627" y="47"/>
                  </a:lnTo>
                  <a:lnTo>
                    <a:pt x="3209" y="93"/>
                  </a:lnTo>
                  <a:lnTo>
                    <a:pt x="2837" y="186"/>
                  </a:lnTo>
                  <a:lnTo>
                    <a:pt x="2465" y="326"/>
                  </a:lnTo>
                  <a:lnTo>
                    <a:pt x="2139" y="512"/>
                  </a:lnTo>
                  <a:lnTo>
                    <a:pt x="1767" y="698"/>
                  </a:lnTo>
                  <a:lnTo>
                    <a:pt x="1488" y="930"/>
                  </a:lnTo>
                  <a:lnTo>
                    <a:pt x="1209" y="1209"/>
                  </a:lnTo>
                  <a:lnTo>
                    <a:pt x="930" y="1488"/>
                  </a:lnTo>
                  <a:lnTo>
                    <a:pt x="698" y="1767"/>
                  </a:lnTo>
                  <a:lnTo>
                    <a:pt x="512" y="2093"/>
                  </a:lnTo>
                  <a:lnTo>
                    <a:pt x="326" y="2465"/>
                  </a:lnTo>
                  <a:lnTo>
                    <a:pt x="186" y="2837"/>
                  </a:lnTo>
                  <a:lnTo>
                    <a:pt x="93" y="3209"/>
                  </a:lnTo>
                  <a:lnTo>
                    <a:pt x="47" y="3627"/>
                  </a:lnTo>
                  <a:lnTo>
                    <a:pt x="0" y="4046"/>
                  </a:lnTo>
                  <a:lnTo>
                    <a:pt x="0" y="4046"/>
                  </a:lnTo>
                  <a:lnTo>
                    <a:pt x="47" y="4418"/>
                  </a:lnTo>
                  <a:lnTo>
                    <a:pt x="93" y="4836"/>
                  </a:lnTo>
                  <a:lnTo>
                    <a:pt x="186" y="5208"/>
                  </a:lnTo>
                  <a:lnTo>
                    <a:pt x="326" y="5581"/>
                  </a:lnTo>
                  <a:lnTo>
                    <a:pt x="512" y="5953"/>
                  </a:lnTo>
                  <a:lnTo>
                    <a:pt x="698" y="6278"/>
                  </a:lnTo>
                  <a:lnTo>
                    <a:pt x="930" y="6604"/>
                  </a:lnTo>
                  <a:lnTo>
                    <a:pt x="1209" y="6883"/>
                  </a:lnTo>
                  <a:lnTo>
                    <a:pt x="1488" y="7115"/>
                  </a:lnTo>
                  <a:lnTo>
                    <a:pt x="1767" y="7348"/>
                  </a:lnTo>
                  <a:lnTo>
                    <a:pt x="2139" y="7580"/>
                  </a:lnTo>
                  <a:lnTo>
                    <a:pt x="2465" y="7720"/>
                  </a:lnTo>
                  <a:lnTo>
                    <a:pt x="2837" y="7859"/>
                  </a:lnTo>
                  <a:lnTo>
                    <a:pt x="3209" y="7952"/>
                  </a:lnTo>
                  <a:lnTo>
                    <a:pt x="3627" y="8045"/>
                  </a:lnTo>
                  <a:lnTo>
                    <a:pt x="4046" y="8045"/>
                  </a:lnTo>
                  <a:lnTo>
                    <a:pt x="4046" y="8045"/>
                  </a:lnTo>
                  <a:lnTo>
                    <a:pt x="4418" y="8045"/>
                  </a:lnTo>
                  <a:lnTo>
                    <a:pt x="4836" y="7952"/>
                  </a:lnTo>
                  <a:lnTo>
                    <a:pt x="5208" y="7859"/>
                  </a:lnTo>
                  <a:lnTo>
                    <a:pt x="5580" y="7720"/>
                  </a:lnTo>
                  <a:lnTo>
                    <a:pt x="5952" y="7580"/>
                  </a:lnTo>
                  <a:lnTo>
                    <a:pt x="6278" y="7348"/>
                  </a:lnTo>
                  <a:lnTo>
                    <a:pt x="6603" y="7115"/>
                  </a:lnTo>
                  <a:lnTo>
                    <a:pt x="6882" y="6883"/>
                  </a:lnTo>
                  <a:lnTo>
                    <a:pt x="7115" y="6604"/>
                  </a:lnTo>
                  <a:lnTo>
                    <a:pt x="7347" y="6278"/>
                  </a:lnTo>
                  <a:lnTo>
                    <a:pt x="7580" y="5953"/>
                  </a:lnTo>
                  <a:lnTo>
                    <a:pt x="7719" y="5581"/>
                  </a:lnTo>
                  <a:lnTo>
                    <a:pt x="7859" y="5208"/>
                  </a:lnTo>
                  <a:lnTo>
                    <a:pt x="7952" y="4836"/>
                  </a:lnTo>
                  <a:lnTo>
                    <a:pt x="8045" y="4418"/>
                  </a:lnTo>
                  <a:lnTo>
                    <a:pt x="8045" y="4046"/>
                  </a:lnTo>
                  <a:lnTo>
                    <a:pt x="8045" y="4046"/>
                  </a:lnTo>
                  <a:lnTo>
                    <a:pt x="8045" y="3627"/>
                  </a:lnTo>
                  <a:lnTo>
                    <a:pt x="7952" y="3209"/>
                  </a:lnTo>
                  <a:lnTo>
                    <a:pt x="7859" y="2837"/>
                  </a:lnTo>
                  <a:lnTo>
                    <a:pt x="7719" y="2465"/>
                  </a:lnTo>
                  <a:lnTo>
                    <a:pt x="7580" y="2093"/>
                  </a:lnTo>
                  <a:lnTo>
                    <a:pt x="7347" y="1767"/>
                  </a:lnTo>
                  <a:lnTo>
                    <a:pt x="7115" y="1488"/>
                  </a:lnTo>
                  <a:lnTo>
                    <a:pt x="6882" y="1209"/>
                  </a:lnTo>
                  <a:lnTo>
                    <a:pt x="6603" y="930"/>
                  </a:lnTo>
                  <a:lnTo>
                    <a:pt x="6278" y="698"/>
                  </a:lnTo>
                  <a:lnTo>
                    <a:pt x="5952" y="512"/>
                  </a:lnTo>
                  <a:lnTo>
                    <a:pt x="5580" y="326"/>
                  </a:lnTo>
                  <a:lnTo>
                    <a:pt x="5208" y="186"/>
                  </a:lnTo>
                  <a:lnTo>
                    <a:pt x="4836" y="93"/>
                  </a:lnTo>
                  <a:lnTo>
                    <a:pt x="4418" y="47"/>
                  </a:lnTo>
                  <a:lnTo>
                    <a:pt x="4046" y="0"/>
                  </a:lnTo>
                  <a:lnTo>
                    <a:pt x="4046" y="0"/>
                  </a:lnTo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2235;p63"/>
            <p:cNvSpPr/>
            <p:nvPr/>
          </p:nvSpPr>
          <p:spPr>
            <a:xfrm>
              <a:off x="6489050" y="2242500"/>
              <a:ext cx="37225" cy="32575"/>
            </a:xfrm>
            <a:custGeom>
              <a:avLst/>
              <a:gdLst/>
              <a:ahLst/>
              <a:cxnLst/>
              <a:rect l="l" t="t" r="r" b="b"/>
              <a:pathLst>
                <a:path w="1489" h="1303" fill="none" extrusionOk="0">
                  <a:moveTo>
                    <a:pt x="93" y="233"/>
                  </a:moveTo>
                  <a:lnTo>
                    <a:pt x="93" y="233"/>
                  </a:lnTo>
                  <a:lnTo>
                    <a:pt x="233" y="93"/>
                  </a:lnTo>
                  <a:lnTo>
                    <a:pt x="419" y="0"/>
                  </a:lnTo>
                  <a:lnTo>
                    <a:pt x="605" y="0"/>
                  </a:lnTo>
                  <a:lnTo>
                    <a:pt x="744" y="93"/>
                  </a:lnTo>
                  <a:lnTo>
                    <a:pt x="1256" y="419"/>
                  </a:lnTo>
                  <a:lnTo>
                    <a:pt x="1256" y="419"/>
                  </a:lnTo>
                  <a:lnTo>
                    <a:pt x="1395" y="558"/>
                  </a:lnTo>
                  <a:lnTo>
                    <a:pt x="1488" y="744"/>
                  </a:lnTo>
                  <a:lnTo>
                    <a:pt x="1488" y="930"/>
                  </a:lnTo>
                  <a:lnTo>
                    <a:pt x="1395" y="1116"/>
                  </a:lnTo>
                  <a:lnTo>
                    <a:pt x="1395" y="1116"/>
                  </a:lnTo>
                  <a:lnTo>
                    <a:pt x="1302" y="1209"/>
                  </a:lnTo>
                  <a:lnTo>
                    <a:pt x="1209" y="1256"/>
                  </a:lnTo>
                  <a:lnTo>
                    <a:pt x="1116" y="1302"/>
                  </a:lnTo>
                  <a:lnTo>
                    <a:pt x="977" y="1302"/>
                  </a:lnTo>
                  <a:lnTo>
                    <a:pt x="977" y="1302"/>
                  </a:lnTo>
                  <a:lnTo>
                    <a:pt x="837" y="1302"/>
                  </a:lnTo>
                  <a:lnTo>
                    <a:pt x="698" y="1256"/>
                  </a:lnTo>
                  <a:lnTo>
                    <a:pt x="233" y="884"/>
                  </a:lnTo>
                  <a:lnTo>
                    <a:pt x="233" y="884"/>
                  </a:lnTo>
                  <a:lnTo>
                    <a:pt x="93" y="744"/>
                  </a:lnTo>
                  <a:lnTo>
                    <a:pt x="0" y="605"/>
                  </a:lnTo>
                  <a:lnTo>
                    <a:pt x="0" y="419"/>
                  </a:lnTo>
                  <a:lnTo>
                    <a:pt x="93" y="233"/>
                  </a:lnTo>
                  <a:lnTo>
                    <a:pt x="93" y="233"/>
                  </a:lnTo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2236;p63"/>
            <p:cNvSpPr/>
            <p:nvPr/>
          </p:nvSpPr>
          <p:spPr>
            <a:xfrm>
              <a:off x="7767573" y="2451293"/>
              <a:ext cx="79075" cy="38400"/>
            </a:xfrm>
            <a:custGeom>
              <a:avLst/>
              <a:gdLst/>
              <a:ahLst/>
              <a:cxnLst/>
              <a:rect l="l" t="t" r="r" b="b"/>
              <a:pathLst>
                <a:path w="3163" h="1536" fill="none" extrusionOk="0">
                  <a:moveTo>
                    <a:pt x="3070" y="744"/>
                  </a:moveTo>
                  <a:lnTo>
                    <a:pt x="3070" y="744"/>
                  </a:lnTo>
                  <a:lnTo>
                    <a:pt x="2791" y="1070"/>
                  </a:lnTo>
                  <a:lnTo>
                    <a:pt x="2419" y="1349"/>
                  </a:lnTo>
                  <a:lnTo>
                    <a:pt x="2000" y="1489"/>
                  </a:lnTo>
                  <a:lnTo>
                    <a:pt x="1582" y="1535"/>
                  </a:lnTo>
                  <a:lnTo>
                    <a:pt x="1582" y="1535"/>
                  </a:lnTo>
                  <a:lnTo>
                    <a:pt x="1349" y="1535"/>
                  </a:lnTo>
                  <a:lnTo>
                    <a:pt x="1117" y="1489"/>
                  </a:lnTo>
                  <a:lnTo>
                    <a:pt x="698" y="1349"/>
                  </a:lnTo>
                  <a:lnTo>
                    <a:pt x="326" y="1070"/>
                  </a:lnTo>
                  <a:lnTo>
                    <a:pt x="187" y="930"/>
                  </a:lnTo>
                  <a:lnTo>
                    <a:pt x="47" y="744"/>
                  </a:lnTo>
                  <a:lnTo>
                    <a:pt x="47" y="744"/>
                  </a:lnTo>
                  <a:lnTo>
                    <a:pt x="1" y="558"/>
                  </a:lnTo>
                  <a:lnTo>
                    <a:pt x="1" y="372"/>
                  </a:lnTo>
                  <a:lnTo>
                    <a:pt x="47" y="186"/>
                  </a:lnTo>
                  <a:lnTo>
                    <a:pt x="187" y="47"/>
                  </a:lnTo>
                  <a:lnTo>
                    <a:pt x="187" y="47"/>
                  </a:lnTo>
                  <a:lnTo>
                    <a:pt x="373" y="0"/>
                  </a:lnTo>
                  <a:lnTo>
                    <a:pt x="559" y="0"/>
                  </a:lnTo>
                  <a:lnTo>
                    <a:pt x="745" y="47"/>
                  </a:lnTo>
                  <a:lnTo>
                    <a:pt x="884" y="186"/>
                  </a:lnTo>
                  <a:lnTo>
                    <a:pt x="884" y="186"/>
                  </a:lnTo>
                  <a:lnTo>
                    <a:pt x="1024" y="326"/>
                  </a:lnTo>
                  <a:lnTo>
                    <a:pt x="1163" y="465"/>
                  </a:lnTo>
                  <a:lnTo>
                    <a:pt x="1349" y="512"/>
                  </a:lnTo>
                  <a:lnTo>
                    <a:pt x="1582" y="558"/>
                  </a:lnTo>
                  <a:lnTo>
                    <a:pt x="1582" y="558"/>
                  </a:lnTo>
                  <a:lnTo>
                    <a:pt x="1768" y="512"/>
                  </a:lnTo>
                  <a:lnTo>
                    <a:pt x="1954" y="465"/>
                  </a:lnTo>
                  <a:lnTo>
                    <a:pt x="2093" y="326"/>
                  </a:lnTo>
                  <a:lnTo>
                    <a:pt x="2233" y="186"/>
                  </a:lnTo>
                  <a:lnTo>
                    <a:pt x="2233" y="186"/>
                  </a:lnTo>
                  <a:lnTo>
                    <a:pt x="2372" y="47"/>
                  </a:lnTo>
                  <a:lnTo>
                    <a:pt x="2558" y="0"/>
                  </a:lnTo>
                  <a:lnTo>
                    <a:pt x="2744" y="0"/>
                  </a:lnTo>
                  <a:lnTo>
                    <a:pt x="2930" y="47"/>
                  </a:lnTo>
                  <a:lnTo>
                    <a:pt x="2930" y="47"/>
                  </a:lnTo>
                  <a:lnTo>
                    <a:pt x="3070" y="186"/>
                  </a:lnTo>
                  <a:lnTo>
                    <a:pt x="3163" y="372"/>
                  </a:lnTo>
                  <a:lnTo>
                    <a:pt x="3163" y="558"/>
                  </a:lnTo>
                  <a:lnTo>
                    <a:pt x="3070" y="744"/>
                  </a:lnTo>
                  <a:lnTo>
                    <a:pt x="3070" y="744"/>
                  </a:lnTo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2237;p63"/>
            <p:cNvSpPr/>
            <p:nvPr/>
          </p:nvSpPr>
          <p:spPr>
            <a:xfrm>
              <a:off x="6547175" y="2242500"/>
              <a:ext cx="36050" cy="32575"/>
            </a:xfrm>
            <a:custGeom>
              <a:avLst/>
              <a:gdLst/>
              <a:ahLst/>
              <a:cxnLst/>
              <a:rect l="l" t="t" r="r" b="b"/>
              <a:pathLst>
                <a:path w="1442" h="1303" fill="none" extrusionOk="0">
                  <a:moveTo>
                    <a:pt x="1256" y="884"/>
                  </a:moveTo>
                  <a:lnTo>
                    <a:pt x="744" y="1256"/>
                  </a:lnTo>
                  <a:lnTo>
                    <a:pt x="744" y="1256"/>
                  </a:lnTo>
                  <a:lnTo>
                    <a:pt x="605" y="1302"/>
                  </a:lnTo>
                  <a:lnTo>
                    <a:pt x="465" y="1302"/>
                  </a:lnTo>
                  <a:lnTo>
                    <a:pt x="465" y="1302"/>
                  </a:lnTo>
                  <a:lnTo>
                    <a:pt x="372" y="1302"/>
                  </a:lnTo>
                  <a:lnTo>
                    <a:pt x="233" y="1256"/>
                  </a:lnTo>
                  <a:lnTo>
                    <a:pt x="140" y="1209"/>
                  </a:lnTo>
                  <a:lnTo>
                    <a:pt x="47" y="1116"/>
                  </a:lnTo>
                  <a:lnTo>
                    <a:pt x="47" y="1116"/>
                  </a:lnTo>
                  <a:lnTo>
                    <a:pt x="0" y="930"/>
                  </a:lnTo>
                  <a:lnTo>
                    <a:pt x="0" y="744"/>
                  </a:lnTo>
                  <a:lnTo>
                    <a:pt x="47" y="558"/>
                  </a:lnTo>
                  <a:lnTo>
                    <a:pt x="186" y="419"/>
                  </a:lnTo>
                  <a:lnTo>
                    <a:pt x="698" y="93"/>
                  </a:lnTo>
                  <a:lnTo>
                    <a:pt x="698" y="93"/>
                  </a:lnTo>
                  <a:lnTo>
                    <a:pt x="884" y="0"/>
                  </a:lnTo>
                  <a:lnTo>
                    <a:pt x="1070" y="0"/>
                  </a:lnTo>
                  <a:lnTo>
                    <a:pt x="1256" y="93"/>
                  </a:lnTo>
                  <a:lnTo>
                    <a:pt x="1395" y="233"/>
                  </a:lnTo>
                  <a:lnTo>
                    <a:pt x="1395" y="233"/>
                  </a:lnTo>
                  <a:lnTo>
                    <a:pt x="1442" y="419"/>
                  </a:lnTo>
                  <a:lnTo>
                    <a:pt x="1442" y="605"/>
                  </a:lnTo>
                  <a:lnTo>
                    <a:pt x="1395" y="744"/>
                  </a:lnTo>
                  <a:lnTo>
                    <a:pt x="1256" y="884"/>
                  </a:lnTo>
                  <a:lnTo>
                    <a:pt x="1256" y="884"/>
                  </a:lnTo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2238;p63"/>
            <p:cNvSpPr/>
            <p:nvPr/>
          </p:nvSpPr>
          <p:spPr>
            <a:xfrm>
              <a:off x="6578550" y="226457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1" y="1"/>
                  </a:moveTo>
                  <a:lnTo>
                    <a:pt x="1" y="1"/>
                  </a:lnTo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021646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oogle Shape;9782;p80"/>
          <p:cNvGrpSpPr/>
          <p:nvPr/>
        </p:nvGrpSpPr>
        <p:grpSpPr>
          <a:xfrm>
            <a:off x="471054" y="1511495"/>
            <a:ext cx="623455" cy="739870"/>
            <a:chOff x="-13947000" y="3212800"/>
            <a:chExt cx="353675" cy="352400"/>
          </a:xfrm>
          <a:solidFill>
            <a:schemeClr val="bg1">
              <a:lumMod val="60000"/>
              <a:lumOff val="40000"/>
            </a:schemeClr>
          </a:solidFill>
        </p:grpSpPr>
        <p:sp>
          <p:nvSpPr>
            <p:cNvPr id="6" name="Google Shape;9783;p80"/>
            <p:cNvSpPr/>
            <p:nvPr/>
          </p:nvSpPr>
          <p:spPr>
            <a:xfrm>
              <a:off x="-13947000" y="3212800"/>
              <a:ext cx="229225" cy="268125"/>
            </a:xfrm>
            <a:custGeom>
              <a:avLst/>
              <a:gdLst/>
              <a:ahLst/>
              <a:cxnLst/>
              <a:rect l="l" t="t" r="r" b="b"/>
              <a:pathLst>
                <a:path w="9169" h="10725" extrusionOk="0">
                  <a:moveTo>
                    <a:pt x="2959" y="2501"/>
                  </a:moveTo>
                  <a:cubicBezTo>
                    <a:pt x="3099" y="2501"/>
                    <a:pt x="3225" y="2585"/>
                    <a:pt x="3309" y="2753"/>
                  </a:cubicBezTo>
                  <a:cubicBezTo>
                    <a:pt x="3435" y="2942"/>
                    <a:pt x="3309" y="3194"/>
                    <a:pt x="3120" y="3289"/>
                  </a:cubicBezTo>
                  <a:lnTo>
                    <a:pt x="1450" y="4140"/>
                  </a:lnTo>
                  <a:cubicBezTo>
                    <a:pt x="1404" y="4155"/>
                    <a:pt x="1354" y="4163"/>
                    <a:pt x="1304" y="4163"/>
                  </a:cubicBezTo>
                  <a:cubicBezTo>
                    <a:pt x="1148" y="4163"/>
                    <a:pt x="986" y="4086"/>
                    <a:pt x="914" y="3919"/>
                  </a:cubicBezTo>
                  <a:cubicBezTo>
                    <a:pt x="788" y="3730"/>
                    <a:pt x="914" y="3509"/>
                    <a:pt x="1103" y="3383"/>
                  </a:cubicBezTo>
                  <a:lnTo>
                    <a:pt x="2742" y="2564"/>
                  </a:lnTo>
                  <a:cubicBezTo>
                    <a:pt x="2815" y="2522"/>
                    <a:pt x="2889" y="2501"/>
                    <a:pt x="2959" y="2501"/>
                  </a:cubicBezTo>
                  <a:close/>
                  <a:moveTo>
                    <a:pt x="416" y="0"/>
                  </a:moveTo>
                  <a:cubicBezTo>
                    <a:pt x="338" y="0"/>
                    <a:pt x="259" y="23"/>
                    <a:pt x="190" y="75"/>
                  </a:cubicBezTo>
                  <a:cubicBezTo>
                    <a:pt x="64" y="138"/>
                    <a:pt x="1" y="264"/>
                    <a:pt x="1" y="422"/>
                  </a:cubicBezTo>
                  <a:lnTo>
                    <a:pt x="1" y="5337"/>
                  </a:lnTo>
                  <a:cubicBezTo>
                    <a:pt x="32" y="7952"/>
                    <a:pt x="1922" y="10220"/>
                    <a:pt x="4537" y="10724"/>
                  </a:cubicBezTo>
                  <a:lnTo>
                    <a:pt x="4569" y="10724"/>
                  </a:lnTo>
                  <a:cubicBezTo>
                    <a:pt x="4317" y="10062"/>
                    <a:pt x="4159" y="9369"/>
                    <a:pt x="4159" y="8613"/>
                  </a:cubicBezTo>
                  <a:lnTo>
                    <a:pt x="4159" y="7511"/>
                  </a:lnTo>
                  <a:cubicBezTo>
                    <a:pt x="3813" y="7574"/>
                    <a:pt x="3498" y="7763"/>
                    <a:pt x="3214" y="8015"/>
                  </a:cubicBezTo>
                  <a:cubicBezTo>
                    <a:pt x="3135" y="8093"/>
                    <a:pt x="3033" y="8133"/>
                    <a:pt x="2931" y="8133"/>
                  </a:cubicBezTo>
                  <a:cubicBezTo>
                    <a:pt x="2828" y="8133"/>
                    <a:pt x="2726" y="8093"/>
                    <a:pt x="2647" y="8015"/>
                  </a:cubicBezTo>
                  <a:cubicBezTo>
                    <a:pt x="2490" y="7857"/>
                    <a:pt x="2490" y="7574"/>
                    <a:pt x="2647" y="7448"/>
                  </a:cubicBezTo>
                  <a:cubicBezTo>
                    <a:pt x="3057" y="7006"/>
                    <a:pt x="3592" y="6754"/>
                    <a:pt x="4159" y="6691"/>
                  </a:cubicBezTo>
                  <a:lnTo>
                    <a:pt x="4159" y="3761"/>
                  </a:lnTo>
                  <a:cubicBezTo>
                    <a:pt x="4159" y="3068"/>
                    <a:pt x="4726" y="2564"/>
                    <a:pt x="5420" y="2564"/>
                  </a:cubicBezTo>
                  <a:cubicBezTo>
                    <a:pt x="5577" y="2564"/>
                    <a:pt x="5735" y="2596"/>
                    <a:pt x="5892" y="2627"/>
                  </a:cubicBezTo>
                  <a:cubicBezTo>
                    <a:pt x="6932" y="3068"/>
                    <a:pt x="8066" y="3257"/>
                    <a:pt x="9169" y="3289"/>
                  </a:cubicBezTo>
                  <a:lnTo>
                    <a:pt x="9169" y="422"/>
                  </a:lnTo>
                  <a:cubicBezTo>
                    <a:pt x="9169" y="296"/>
                    <a:pt x="9106" y="138"/>
                    <a:pt x="8980" y="75"/>
                  </a:cubicBezTo>
                  <a:cubicBezTo>
                    <a:pt x="8910" y="23"/>
                    <a:pt x="8831" y="0"/>
                    <a:pt x="8753" y="0"/>
                  </a:cubicBezTo>
                  <a:cubicBezTo>
                    <a:pt x="8690" y="0"/>
                    <a:pt x="8627" y="16"/>
                    <a:pt x="8570" y="44"/>
                  </a:cubicBezTo>
                  <a:cubicBezTo>
                    <a:pt x="7294" y="548"/>
                    <a:pt x="5939" y="800"/>
                    <a:pt x="4585" y="800"/>
                  </a:cubicBezTo>
                  <a:cubicBezTo>
                    <a:pt x="3230" y="800"/>
                    <a:pt x="1875" y="548"/>
                    <a:pt x="599" y="44"/>
                  </a:cubicBezTo>
                  <a:cubicBezTo>
                    <a:pt x="543" y="16"/>
                    <a:pt x="480" y="0"/>
                    <a:pt x="4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9784;p80"/>
            <p:cNvSpPr/>
            <p:nvPr/>
          </p:nvSpPr>
          <p:spPr>
            <a:xfrm>
              <a:off x="-13821775" y="3295600"/>
              <a:ext cx="228450" cy="269600"/>
            </a:xfrm>
            <a:custGeom>
              <a:avLst/>
              <a:gdLst/>
              <a:ahLst/>
              <a:cxnLst/>
              <a:rect l="l" t="t" r="r" b="b"/>
              <a:pathLst>
                <a:path w="9138" h="10784" extrusionOk="0">
                  <a:moveTo>
                    <a:pt x="2108" y="3311"/>
                  </a:moveTo>
                  <a:cubicBezTo>
                    <a:pt x="2163" y="3311"/>
                    <a:pt x="2219" y="3323"/>
                    <a:pt x="2269" y="3348"/>
                  </a:cubicBezTo>
                  <a:lnTo>
                    <a:pt x="3939" y="4167"/>
                  </a:lnTo>
                  <a:cubicBezTo>
                    <a:pt x="4128" y="4293"/>
                    <a:pt x="4191" y="4514"/>
                    <a:pt x="4128" y="4703"/>
                  </a:cubicBezTo>
                  <a:cubicBezTo>
                    <a:pt x="4033" y="4870"/>
                    <a:pt x="3883" y="4946"/>
                    <a:pt x="3720" y="4946"/>
                  </a:cubicBezTo>
                  <a:cubicBezTo>
                    <a:pt x="3668" y="4946"/>
                    <a:pt x="3615" y="4938"/>
                    <a:pt x="3561" y="4923"/>
                  </a:cubicBezTo>
                  <a:lnTo>
                    <a:pt x="1923" y="4073"/>
                  </a:lnTo>
                  <a:cubicBezTo>
                    <a:pt x="1734" y="4010"/>
                    <a:pt x="1639" y="3726"/>
                    <a:pt x="1734" y="3537"/>
                  </a:cubicBezTo>
                  <a:cubicBezTo>
                    <a:pt x="1803" y="3399"/>
                    <a:pt x="1957" y="3311"/>
                    <a:pt x="2108" y="3311"/>
                  </a:cubicBezTo>
                  <a:close/>
                  <a:moveTo>
                    <a:pt x="7086" y="3316"/>
                  </a:moveTo>
                  <a:cubicBezTo>
                    <a:pt x="7226" y="3316"/>
                    <a:pt x="7352" y="3400"/>
                    <a:pt x="7436" y="3568"/>
                  </a:cubicBezTo>
                  <a:cubicBezTo>
                    <a:pt x="7562" y="3758"/>
                    <a:pt x="7436" y="4010"/>
                    <a:pt x="7247" y="4104"/>
                  </a:cubicBezTo>
                  <a:lnTo>
                    <a:pt x="5577" y="4955"/>
                  </a:lnTo>
                  <a:cubicBezTo>
                    <a:pt x="5528" y="4979"/>
                    <a:pt x="5472" y="4991"/>
                    <a:pt x="5415" y="4991"/>
                  </a:cubicBezTo>
                  <a:cubicBezTo>
                    <a:pt x="5255" y="4991"/>
                    <a:pt x="5088" y="4897"/>
                    <a:pt x="5042" y="4734"/>
                  </a:cubicBezTo>
                  <a:cubicBezTo>
                    <a:pt x="4947" y="4514"/>
                    <a:pt x="5042" y="4262"/>
                    <a:pt x="5231" y="4199"/>
                  </a:cubicBezTo>
                  <a:lnTo>
                    <a:pt x="6869" y="3379"/>
                  </a:lnTo>
                  <a:cubicBezTo>
                    <a:pt x="6943" y="3337"/>
                    <a:pt x="7016" y="3316"/>
                    <a:pt x="7086" y="3316"/>
                  </a:cubicBezTo>
                  <a:close/>
                  <a:moveTo>
                    <a:pt x="6223" y="6632"/>
                  </a:moveTo>
                  <a:cubicBezTo>
                    <a:pt x="6333" y="6632"/>
                    <a:pt x="6444" y="6672"/>
                    <a:pt x="6522" y="6750"/>
                  </a:cubicBezTo>
                  <a:cubicBezTo>
                    <a:pt x="6680" y="6908"/>
                    <a:pt x="6680" y="7192"/>
                    <a:pt x="6522" y="7349"/>
                  </a:cubicBezTo>
                  <a:cubicBezTo>
                    <a:pt x="5987" y="7885"/>
                    <a:pt x="5262" y="8137"/>
                    <a:pt x="4601" y="8137"/>
                  </a:cubicBezTo>
                  <a:cubicBezTo>
                    <a:pt x="3939" y="8137"/>
                    <a:pt x="3183" y="7853"/>
                    <a:pt x="2679" y="7349"/>
                  </a:cubicBezTo>
                  <a:cubicBezTo>
                    <a:pt x="2521" y="7192"/>
                    <a:pt x="2521" y="6908"/>
                    <a:pt x="2679" y="6750"/>
                  </a:cubicBezTo>
                  <a:cubicBezTo>
                    <a:pt x="2758" y="6672"/>
                    <a:pt x="2860" y="6632"/>
                    <a:pt x="2962" y="6632"/>
                  </a:cubicBezTo>
                  <a:cubicBezTo>
                    <a:pt x="3065" y="6632"/>
                    <a:pt x="3167" y="6672"/>
                    <a:pt x="3246" y="6750"/>
                  </a:cubicBezTo>
                  <a:cubicBezTo>
                    <a:pt x="3608" y="7129"/>
                    <a:pt x="4097" y="7318"/>
                    <a:pt x="4585" y="7318"/>
                  </a:cubicBezTo>
                  <a:cubicBezTo>
                    <a:pt x="5073" y="7318"/>
                    <a:pt x="5562" y="7129"/>
                    <a:pt x="5924" y="6750"/>
                  </a:cubicBezTo>
                  <a:cubicBezTo>
                    <a:pt x="6003" y="6672"/>
                    <a:pt x="6113" y="6632"/>
                    <a:pt x="6223" y="6632"/>
                  </a:cubicBezTo>
                  <a:close/>
                  <a:moveTo>
                    <a:pt x="8737" y="0"/>
                  </a:moveTo>
                  <a:cubicBezTo>
                    <a:pt x="8681" y="0"/>
                    <a:pt x="8624" y="13"/>
                    <a:pt x="8570" y="40"/>
                  </a:cubicBezTo>
                  <a:cubicBezTo>
                    <a:pt x="7294" y="544"/>
                    <a:pt x="5932" y="796"/>
                    <a:pt x="4565" y="796"/>
                  </a:cubicBezTo>
                  <a:cubicBezTo>
                    <a:pt x="3199" y="796"/>
                    <a:pt x="1828" y="544"/>
                    <a:pt x="537" y="40"/>
                  </a:cubicBezTo>
                  <a:cubicBezTo>
                    <a:pt x="494" y="22"/>
                    <a:pt x="447" y="13"/>
                    <a:pt x="400" y="13"/>
                  </a:cubicBezTo>
                  <a:cubicBezTo>
                    <a:pt x="205" y="13"/>
                    <a:pt x="1" y="164"/>
                    <a:pt x="1" y="418"/>
                  </a:cubicBezTo>
                  <a:lnTo>
                    <a:pt x="1" y="5301"/>
                  </a:lnTo>
                  <a:cubicBezTo>
                    <a:pt x="1" y="7948"/>
                    <a:pt x="1891" y="10279"/>
                    <a:pt x="4475" y="10783"/>
                  </a:cubicBezTo>
                  <a:lnTo>
                    <a:pt x="4632" y="10783"/>
                  </a:lnTo>
                  <a:cubicBezTo>
                    <a:pt x="7247" y="10247"/>
                    <a:pt x="9137" y="7948"/>
                    <a:pt x="9137" y="5301"/>
                  </a:cubicBezTo>
                  <a:lnTo>
                    <a:pt x="9137" y="418"/>
                  </a:lnTo>
                  <a:cubicBezTo>
                    <a:pt x="9137" y="170"/>
                    <a:pt x="8943" y="0"/>
                    <a:pt x="873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552" y="2571223"/>
            <a:ext cx="1782845" cy="1934386"/>
          </a:xfrm>
          <a:prstGeom prst="rect">
            <a:avLst/>
          </a:prstGeom>
        </p:spPr>
      </p:pic>
      <p:grpSp>
        <p:nvGrpSpPr>
          <p:cNvPr id="9" name="Google Shape;2214;p63"/>
          <p:cNvGrpSpPr/>
          <p:nvPr/>
        </p:nvGrpSpPr>
        <p:grpSpPr>
          <a:xfrm>
            <a:off x="3046615" y="658092"/>
            <a:ext cx="5557061" cy="3146571"/>
            <a:chOff x="6213525" y="1422949"/>
            <a:chExt cx="1748051" cy="1282726"/>
          </a:xfrm>
        </p:grpSpPr>
        <p:sp>
          <p:nvSpPr>
            <p:cNvPr id="10" name="Google Shape;2215;p63"/>
            <p:cNvSpPr/>
            <p:nvPr/>
          </p:nvSpPr>
          <p:spPr>
            <a:xfrm>
              <a:off x="7610309" y="1422949"/>
              <a:ext cx="201125" cy="201150"/>
            </a:xfrm>
            <a:custGeom>
              <a:avLst/>
              <a:gdLst/>
              <a:ahLst/>
              <a:cxnLst/>
              <a:rect l="l" t="t" r="r" b="b"/>
              <a:pathLst>
                <a:path w="8045" h="8046" extrusionOk="0">
                  <a:moveTo>
                    <a:pt x="2976" y="2558"/>
                  </a:moveTo>
                  <a:lnTo>
                    <a:pt x="3209" y="2605"/>
                  </a:lnTo>
                  <a:lnTo>
                    <a:pt x="3348" y="2698"/>
                  </a:lnTo>
                  <a:lnTo>
                    <a:pt x="3441" y="2837"/>
                  </a:lnTo>
                  <a:lnTo>
                    <a:pt x="3488" y="3023"/>
                  </a:lnTo>
                  <a:lnTo>
                    <a:pt x="3441" y="3256"/>
                  </a:lnTo>
                  <a:lnTo>
                    <a:pt x="3348" y="3395"/>
                  </a:lnTo>
                  <a:lnTo>
                    <a:pt x="3209" y="3488"/>
                  </a:lnTo>
                  <a:lnTo>
                    <a:pt x="2976" y="3535"/>
                  </a:lnTo>
                  <a:lnTo>
                    <a:pt x="2790" y="3488"/>
                  </a:lnTo>
                  <a:lnTo>
                    <a:pt x="2651" y="3395"/>
                  </a:lnTo>
                  <a:lnTo>
                    <a:pt x="2558" y="3256"/>
                  </a:lnTo>
                  <a:lnTo>
                    <a:pt x="2511" y="3023"/>
                  </a:lnTo>
                  <a:lnTo>
                    <a:pt x="2558" y="2837"/>
                  </a:lnTo>
                  <a:lnTo>
                    <a:pt x="2651" y="2698"/>
                  </a:lnTo>
                  <a:lnTo>
                    <a:pt x="2790" y="2605"/>
                  </a:lnTo>
                  <a:lnTo>
                    <a:pt x="2976" y="2558"/>
                  </a:lnTo>
                  <a:close/>
                  <a:moveTo>
                    <a:pt x="5022" y="2558"/>
                  </a:moveTo>
                  <a:lnTo>
                    <a:pt x="5255" y="2605"/>
                  </a:lnTo>
                  <a:lnTo>
                    <a:pt x="5394" y="2698"/>
                  </a:lnTo>
                  <a:lnTo>
                    <a:pt x="5487" y="2837"/>
                  </a:lnTo>
                  <a:lnTo>
                    <a:pt x="5534" y="3023"/>
                  </a:lnTo>
                  <a:lnTo>
                    <a:pt x="5487" y="3256"/>
                  </a:lnTo>
                  <a:lnTo>
                    <a:pt x="5394" y="3395"/>
                  </a:lnTo>
                  <a:lnTo>
                    <a:pt x="5255" y="3488"/>
                  </a:lnTo>
                  <a:lnTo>
                    <a:pt x="5022" y="3535"/>
                  </a:lnTo>
                  <a:lnTo>
                    <a:pt x="4836" y="3488"/>
                  </a:lnTo>
                  <a:lnTo>
                    <a:pt x="4697" y="3395"/>
                  </a:lnTo>
                  <a:lnTo>
                    <a:pt x="4604" y="3256"/>
                  </a:lnTo>
                  <a:lnTo>
                    <a:pt x="4557" y="3023"/>
                  </a:lnTo>
                  <a:lnTo>
                    <a:pt x="4604" y="2837"/>
                  </a:lnTo>
                  <a:lnTo>
                    <a:pt x="4697" y="2698"/>
                  </a:lnTo>
                  <a:lnTo>
                    <a:pt x="4836" y="2605"/>
                  </a:lnTo>
                  <a:lnTo>
                    <a:pt x="5022" y="2558"/>
                  </a:lnTo>
                  <a:close/>
                  <a:moveTo>
                    <a:pt x="3023" y="4418"/>
                  </a:moveTo>
                  <a:lnTo>
                    <a:pt x="3209" y="4511"/>
                  </a:lnTo>
                  <a:lnTo>
                    <a:pt x="3348" y="4651"/>
                  </a:lnTo>
                  <a:lnTo>
                    <a:pt x="3488" y="4790"/>
                  </a:lnTo>
                  <a:lnTo>
                    <a:pt x="3627" y="4930"/>
                  </a:lnTo>
                  <a:lnTo>
                    <a:pt x="3813" y="4976"/>
                  </a:lnTo>
                  <a:lnTo>
                    <a:pt x="3999" y="5023"/>
                  </a:lnTo>
                  <a:lnTo>
                    <a:pt x="4232" y="4976"/>
                  </a:lnTo>
                  <a:lnTo>
                    <a:pt x="4418" y="4930"/>
                  </a:lnTo>
                  <a:lnTo>
                    <a:pt x="4557" y="4790"/>
                  </a:lnTo>
                  <a:lnTo>
                    <a:pt x="4697" y="4651"/>
                  </a:lnTo>
                  <a:lnTo>
                    <a:pt x="4836" y="4511"/>
                  </a:lnTo>
                  <a:lnTo>
                    <a:pt x="5022" y="4465"/>
                  </a:lnTo>
                  <a:lnTo>
                    <a:pt x="5208" y="4465"/>
                  </a:lnTo>
                  <a:lnTo>
                    <a:pt x="5394" y="4511"/>
                  </a:lnTo>
                  <a:lnTo>
                    <a:pt x="5534" y="4651"/>
                  </a:lnTo>
                  <a:lnTo>
                    <a:pt x="5580" y="4837"/>
                  </a:lnTo>
                  <a:lnTo>
                    <a:pt x="5580" y="5023"/>
                  </a:lnTo>
                  <a:lnTo>
                    <a:pt x="5534" y="5209"/>
                  </a:lnTo>
                  <a:lnTo>
                    <a:pt x="5208" y="5534"/>
                  </a:lnTo>
                  <a:lnTo>
                    <a:pt x="4883" y="5813"/>
                  </a:lnTo>
                  <a:lnTo>
                    <a:pt x="4464" y="5953"/>
                  </a:lnTo>
                  <a:lnTo>
                    <a:pt x="3999" y="5999"/>
                  </a:lnTo>
                  <a:lnTo>
                    <a:pt x="3813" y="5999"/>
                  </a:lnTo>
                  <a:lnTo>
                    <a:pt x="3581" y="5953"/>
                  </a:lnTo>
                  <a:lnTo>
                    <a:pt x="3162" y="5767"/>
                  </a:lnTo>
                  <a:lnTo>
                    <a:pt x="2790" y="5534"/>
                  </a:lnTo>
                  <a:lnTo>
                    <a:pt x="2651" y="5395"/>
                  </a:lnTo>
                  <a:lnTo>
                    <a:pt x="2511" y="5209"/>
                  </a:lnTo>
                  <a:lnTo>
                    <a:pt x="2418" y="5023"/>
                  </a:lnTo>
                  <a:lnTo>
                    <a:pt x="2418" y="4837"/>
                  </a:lnTo>
                  <a:lnTo>
                    <a:pt x="2511" y="4651"/>
                  </a:lnTo>
                  <a:lnTo>
                    <a:pt x="2651" y="4511"/>
                  </a:lnTo>
                  <a:lnTo>
                    <a:pt x="2837" y="4418"/>
                  </a:lnTo>
                  <a:close/>
                  <a:moveTo>
                    <a:pt x="3627" y="1"/>
                  </a:moveTo>
                  <a:lnTo>
                    <a:pt x="3209" y="94"/>
                  </a:lnTo>
                  <a:lnTo>
                    <a:pt x="2837" y="187"/>
                  </a:lnTo>
                  <a:lnTo>
                    <a:pt x="2465" y="326"/>
                  </a:lnTo>
                  <a:lnTo>
                    <a:pt x="2093" y="466"/>
                  </a:lnTo>
                  <a:lnTo>
                    <a:pt x="1767" y="698"/>
                  </a:lnTo>
                  <a:lnTo>
                    <a:pt x="1488" y="931"/>
                  </a:lnTo>
                  <a:lnTo>
                    <a:pt x="1163" y="1163"/>
                  </a:lnTo>
                  <a:lnTo>
                    <a:pt x="930" y="1442"/>
                  </a:lnTo>
                  <a:lnTo>
                    <a:pt x="698" y="1768"/>
                  </a:lnTo>
                  <a:lnTo>
                    <a:pt x="465" y="2093"/>
                  </a:lnTo>
                  <a:lnTo>
                    <a:pt x="326" y="2465"/>
                  </a:lnTo>
                  <a:lnTo>
                    <a:pt x="186" y="2837"/>
                  </a:lnTo>
                  <a:lnTo>
                    <a:pt x="93" y="3209"/>
                  </a:lnTo>
                  <a:lnTo>
                    <a:pt x="0" y="3628"/>
                  </a:lnTo>
                  <a:lnTo>
                    <a:pt x="0" y="4000"/>
                  </a:lnTo>
                  <a:lnTo>
                    <a:pt x="0" y="4418"/>
                  </a:lnTo>
                  <a:lnTo>
                    <a:pt x="93" y="4837"/>
                  </a:lnTo>
                  <a:lnTo>
                    <a:pt x="186" y="5209"/>
                  </a:lnTo>
                  <a:lnTo>
                    <a:pt x="326" y="5581"/>
                  </a:lnTo>
                  <a:lnTo>
                    <a:pt x="465" y="5953"/>
                  </a:lnTo>
                  <a:lnTo>
                    <a:pt x="698" y="6278"/>
                  </a:lnTo>
                  <a:lnTo>
                    <a:pt x="930" y="6557"/>
                  </a:lnTo>
                  <a:lnTo>
                    <a:pt x="1163" y="6836"/>
                  </a:lnTo>
                  <a:lnTo>
                    <a:pt x="1488" y="7115"/>
                  </a:lnTo>
                  <a:lnTo>
                    <a:pt x="1767" y="7348"/>
                  </a:lnTo>
                  <a:lnTo>
                    <a:pt x="2093" y="7534"/>
                  </a:lnTo>
                  <a:lnTo>
                    <a:pt x="2465" y="7720"/>
                  </a:lnTo>
                  <a:lnTo>
                    <a:pt x="2837" y="7859"/>
                  </a:lnTo>
                  <a:lnTo>
                    <a:pt x="3209" y="7952"/>
                  </a:lnTo>
                  <a:lnTo>
                    <a:pt x="3627" y="7999"/>
                  </a:lnTo>
                  <a:lnTo>
                    <a:pt x="3999" y="8045"/>
                  </a:lnTo>
                  <a:lnTo>
                    <a:pt x="4418" y="7999"/>
                  </a:lnTo>
                  <a:lnTo>
                    <a:pt x="4836" y="7952"/>
                  </a:lnTo>
                  <a:lnTo>
                    <a:pt x="5208" y="7859"/>
                  </a:lnTo>
                  <a:lnTo>
                    <a:pt x="5580" y="7720"/>
                  </a:lnTo>
                  <a:lnTo>
                    <a:pt x="5952" y="7534"/>
                  </a:lnTo>
                  <a:lnTo>
                    <a:pt x="6278" y="7348"/>
                  </a:lnTo>
                  <a:lnTo>
                    <a:pt x="6557" y="7115"/>
                  </a:lnTo>
                  <a:lnTo>
                    <a:pt x="6836" y="6836"/>
                  </a:lnTo>
                  <a:lnTo>
                    <a:pt x="7115" y="6557"/>
                  </a:lnTo>
                  <a:lnTo>
                    <a:pt x="7347" y="6278"/>
                  </a:lnTo>
                  <a:lnTo>
                    <a:pt x="7533" y="5953"/>
                  </a:lnTo>
                  <a:lnTo>
                    <a:pt x="7719" y="5581"/>
                  </a:lnTo>
                  <a:lnTo>
                    <a:pt x="7859" y="5209"/>
                  </a:lnTo>
                  <a:lnTo>
                    <a:pt x="7952" y="4837"/>
                  </a:lnTo>
                  <a:lnTo>
                    <a:pt x="7998" y="4418"/>
                  </a:lnTo>
                  <a:lnTo>
                    <a:pt x="8045" y="4000"/>
                  </a:lnTo>
                  <a:lnTo>
                    <a:pt x="7998" y="3628"/>
                  </a:lnTo>
                  <a:lnTo>
                    <a:pt x="7952" y="3209"/>
                  </a:lnTo>
                  <a:lnTo>
                    <a:pt x="7859" y="2837"/>
                  </a:lnTo>
                  <a:lnTo>
                    <a:pt x="7719" y="2465"/>
                  </a:lnTo>
                  <a:lnTo>
                    <a:pt x="7533" y="2093"/>
                  </a:lnTo>
                  <a:lnTo>
                    <a:pt x="7347" y="1768"/>
                  </a:lnTo>
                  <a:lnTo>
                    <a:pt x="7115" y="1442"/>
                  </a:lnTo>
                  <a:lnTo>
                    <a:pt x="6836" y="1163"/>
                  </a:lnTo>
                  <a:lnTo>
                    <a:pt x="6557" y="931"/>
                  </a:lnTo>
                  <a:lnTo>
                    <a:pt x="6278" y="698"/>
                  </a:lnTo>
                  <a:lnTo>
                    <a:pt x="5952" y="466"/>
                  </a:lnTo>
                  <a:lnTo>
                    <a:pt x="5580" y="326"/>
                  </a:lnTo>
                  <a:lnTo>
                    <a:pt x="5208" y="187"/>
                  </a:lnTo>
                  <a:lnTo>
                    <a:pt x="4836" y="94"/>
                  </a:lnTo>
                  <a:lnTo>
                    <a:pt x="4418" y="1"/>
                  </a:lnTo>
                  <a:close/>
                </a:path>
              </a:pathLst>
            </a:custGeom>
            <a:solidFill>
              <a:schemeClr val="bg1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2216;p63"/>
            <p:cNvSpPr/>
            <p:nvPr/>
          </p:nvSpPr>
          <p:spPr>
            <a:xfrm>
              <a:off x="6213525" y="1962325"/>
              <a:ext cx="201125" cy="201150"/>
            </a:xfrm>
            <a:custGeom>
              <a:avLst/>
              <a:gdLst/>
              <a:ahLst/>
              <a:cxnLst/>
              <a:rect l="l" t="t" r="r" b="b"/>
              <a:pathLst>
                <a:path w="8045" h="8046" fill="none" extrusionOk="0">
                  <a:moveTo>
                    <a:pt x="3999" y="1"/>
                  </a:moveTo>
                  <a:lnTo>
                    <a:pt x="3999" y="1"/>
                  </a:lnTo>
                  <a:lnTo>
                    <a:pt x="3627" y="1"/>
                  </a:lnTo>
                  <a:lnTo>
                    <a:pt x="3209" y="94"/>
                  </a:lnTo>
                  <a:lnTo>
                    <a:pt x="2837" y="187"/>
                  </a:lnTo>
                  <a:lnTo>
                    <a:pt x="2465" y="326"/>
                  </a:lnTo>
                  <a:lnTo>
                    <a:pt x="2093" y="466"/>
                  </a:lnTo>
                  <a:lnTo>
                    <a:pt x="1767" y="698"/>
                  </a:lnTo>
                  <a:lnTo>
                    <a:pt x="1488" y="931"/>
                  </a:lnTo>
                  <a:lnTo>
                    <a:pt x="1163" y="1163"/>
                  </a:lnTo>
                  <a:lnTo>
                    <a:pt x="930" y="1442"/>
                  </a:lnTo>
                  <a:lnTo>
                    <a:pt x="698" y="1768"/>
                  </a:lnTo>
                  <a:lnTo>
                    <a:pt x="465" y="2093"/>
                  </a:lnTo>
                  <a:lnTo>
                    <a:pt x="326" y="2465"/>
                  </a:lnTo>
                  <a:lnTo>
                    <a:pt x="186" y="2837"/>
                  </a:lnTo>
                  <a:lnTo>
                    <a:pt x="93" y="3209"/>
                  </a:lnTo>
                  <a:lnTo>
                    <a:pt x="0" y="3628"/>
                  </a:lnTo>
                  <a:lnTo>
                    <a:pt x="0" y="4000"/>
                  </a:lnTo>
                  <a:lnTo>
                    <a:pt x="0" y="4000"/>
                  </a:lnTo>
                  <a:lnTo>
                    <a:pt x="0" y="4418"/>
                  </a:lnTo>
                  <a:lnTo>
                    <a:pt x="93" y="4837"/>
                  </a:lnTo>
                  <a:lnTo>
                    <a:pt x="186" y="5209"/>
                  </a:lnTo>
                  <a:lnTo>
                    <a:pt x="326" y="5581"/>
                  </a:lnTo>
                  <a:lnTo>
                    <a:pt x="465" y="5953"/>
                  </a:lnTo>
                  <a:lnTo>
                    <a:pt x="698" y="6278"/>
                  </a:lnTo>
                  <a:lnTo>
                    <a:pt x="930" y="6557"/>
                  </a:lnTo>
                  <a:lnTo>
                    <a:pt x="1163" y="6836"/>
                  </a:lnTo>
                  <a:lnTo>
                    <a:pt x="1488" y="7115"/>
                  </a:lnTo>
                  <a:lnTo>
                    <a:pt x="1767" y="7348"/>
                  </a:lnTo>
                  <a:lnTo>
                    <a:pt x="2093" y="7534"/>
                  </a:lnTo>
                  <a:lnTo>
                    <a:pt x="2465" y="7720"/>
                  </a:lnTo>
                  <a:lnTo>
                    <a:pt x="2837" y="7859"/>
                  </a:lnTo>
                  <a:lnTo>
                    <a:pt x="3209" y="7952"/>
                  </a:lnTo>
                  <a:lnTo>
                    <a:pt x="3627" y="7999"/>
                  </a:lnTo>
                  <a:lnTo>
                    <a:pt x="3999" y="8045"/>
                  </a:lnTo>
                  <a:lnTo>
                    <a:pt x="3999" y="8045"/>
                  </a:lnTo>
                  <a:lnTo>
                    <a:pt x="4418" y="7999"/>
                  </a:lnTo>
                  <a:lnTo>
                    <a:pt x="4836" y="7952"/>
                  </a:lnTo>
                  <a:lnTo>
                    <a:pt x="5208" y="7859"/>
                  </a:lnTo>
                  <a:lnTo>
                    <a:pt x="5580" y="7720"/>
                  </a:lnTo>
                  <a:lnTo>
                    <a:pt x="5952" y="7534"/>
                  </a:lnTo>
                  <a:lnTo>
                    <a:pt x="6278" y="7348"/>
                  </a:lnTo>
                  <a:lnTo>
                    <a:pt x="6557" y="7115"/>
                  </a:lnTo>
                  <a:lnTo>
                    <a:pt x="6836" y="6836"/>
                  </a:lnTo>
                  <a:lnTo>
                    <a:pt x="7115" y="6557"/>
                  </a:lnTo>
                  <a:lnTo>
                    <a:pt x="7347" y="6278"/>
                  </a:lnTo>
                  <a:lnTo>
                    <a:pt x="7533" y="5953"/>
                  </a:lnTo>
                  <a:lnTo>
                    <a:pt x="7719" y="5581"/>
                  </a:lnTo>
                  <a:lnTo>
                    <a:pt x="7859" y="5209"/>
                  </a:lnTo>
                  <a:lnTo>
                    <a:pt x="7952" y="4837"/>
                  </a:lnTo>
                  <a:lnTo>
                    <a:pt x="7998" y="4418"/>
                  </a:lnTo>
                  <a:lnTo>
                    <a:pt x="8045" y="4000"/>
                  </a:lnTo>
                  <a:lnTo>
                    <a:pt x="8045" y="4000"/>
                  </a:lnTo>
                  <a:lnTo>
                    <a:pt x="7998" y="3628"/>
                  </a:lnTo>
                  <a:lnTo>
                    <a:pt x="7952" y="3209"/>
                  </a:lnTo>
                  <a:lnTo>
                    <a:pt x="7859" y="2837"/>
                  </a:lnTo>
                  <a:lnTo>
                    <a:pt x="7719" y="2465"/>
                  </a:lnTo>
                  <a:lnTo>
                    <a:pt x="7533" y="2093"/>
                  </a:lnTo>
                  <a:lnTo>
                    <a:pt x="7347" y="1768"/>
                  </a:lnTo>
                  <a:lnTo>
                    <a:pt x="7115" y="1442"/>
                  </a:lnTo>
                  <a:lnTo>
                    <a:pt x="6836" y="1163"/>
                  </a:lnTo>
                  <a:lnTo>
                    <a:pt x="6557" y="931"/>
                  </a:lnTo>
                  <a:lnTo>
                    <a:pt x="6278" y="698"/>
                  </a:lnTo>
                  <a:lnTo>
                    <a:pt x="5952" y="466"/>
                  </a:lnTo>
                  <a:lnTo>
                    <a:pt x="5580" y="326"/>
                  </a:lnTo>
                  <a:lnTo>
                    <a:pt x="5208" y="187"/>
                  </a:lnTo>
                  <a:lnTo>
                    <a:pt x="4836" y="94"/>
                  </a:lnTo>
                  <a:lnTo>
                    <a:pt x="4418" y="1"/>
                  </a:lnTo>
                  <a:lnTo>
                    <a:pt x="3999" y="1"/>
                  </a:lnTo>
                  <a:lnTo>
                    <a:pt x="3999" y="1"/>
                  </a:lnTo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2217;p63"/>
            <p:cNvSpPr/>
            <p:nvPr/>
          </p:nvSpPr>
          <p:spPr>
            <a:xfrm>
              <a:off x="6327450" y="2026275"/>
              <a:ext cx="24425" cy="24425"/>
            </a:xfrm>
            <a:custGeom>
              <a:avLst/>
              <a:gdLst/>
              <a:ahLst/>
              <a:cxnLst/>
              <a:rect l="l" t="t" r="r" b="b"/>
              <a:pathLst>
                <a:path w="977" h="977" fill="none" extrusionOk="0">
                  <a:moveTo>
                    <a:pt x="465" y="0"/>
                  </a:moveTo>
                  <a:lnTo>
                    <a:pt x="465" y="0"/>
                  </a:lnTo>
                  <a:lnTo>
                    <a:pt x="698" y="47"/>
                  </a:lnTo>
                  <a:lnTo>
                    <a:pt x="837" y="140"/>
                  </a:lnTo>
                  <a:lnTo>
                    <a:pt x="930" y="279"/>
                  </a:lnTo>
                  <a:lnTo>
                    <a:pt x="977" y="465"/>
                  </a:lnTo>
                  <a:lnTo>
                    <a:pt x="977" y="465"/>
                  </a:lnTo>
                  <a:lnTo>
                    <a:pt x="930" y="698"/>
                  </a:lnTo>
                  <a:lnTo>
                    <a:pt x="837" y="837"/>
                  </a:lnTo>
                  <a:lnTo>
                    <a:pt x="698" y="930"/>
                  </a:lnTo>
                  <a:lnTo>
                    <a:pt x="465" y="977"/>
                  </a:lnTo>
                  <a:lnTo>
                    <a:pt x="465" y="977"/>
                  </a:lnTo>
                  <a:lnTo>
                    <a:pt x="279" y="930"/>
                  </a:lnTo>
                  <a:lnTo>
                    <a:pt x="140" y="837"/>
                  </a:lnTo>
                  <a:lnTo>
                    <a:pt x="47" y="698"/>
                  </a:lnTo>
                  <a:lnTo>
                    <a:pt x="0" y="465"/>
                  </a:lnTo>
                  <a:lnTo>
                    <a:pt x="0" y="465"/>
                  </a:lnTo>
                  <a:lnTo>
                    <a:pt x="47" y="279"/>
                  </a:lnTo>
                  <a:lnTo>
                    <a:pt x="140" y="140"/>
                  </a:lnTo>
                  <a:lnTo>
                    <a:pt x="279" y="47"/>
                  </a:lnTo>
                  <a:lnTo>
                    <a:pt x="465" y="0"/>
                  </a:lnTo>
                  <a:lnTo>
                    <a:pt x="465" y="0"/>
                  </a:lnTo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2218;p63"/>
            <p:cNvSpPr/>
            <p:nvPr/>
          </p:nvSpPr>
          <p:spPr>
            <a:xfrm>
              <a:off x="6276300" y="2026275"/>
              <a:ext cx="24425" cy="24425"/>
            </a:xfrm>
            <a:custGeom>
              <a:avLst/>
              <a:gdLst/>
              <a:ahLst/>
              <a:cxnLst/>
              <a:rect l="l" t="t" r="r" b="b"/>
              <a:pathLst>
                <a:path w="977" h="977" fill="none" extrusionOk="0">
                  <a:moveTo>
                    <a:pt x="465" y="0"/>
                  </a:moveTo>
                  <a:lnTo>
                    <a:pt x="465" y="0"/>
                  </a:lnTo>
                  <a:lnTo>
                    <a:pt x="698" y="47"/>
                  </a:lnTo>
                  <a:lnTo>
                    <a:pt x="837" y="140"/>
                  </a:lnTo>
                  <a:lnTo>
                    <a:pt x="930" y="279"/>
                  </a:lnTo>
                  <a:lnTo>
                    <a:pt x="977" y="465"/>
                  </a:lnTo>
                  <a:lnTo>
                    <a:pt x="977" y="465"/>
                  </a:lnTo>
                  <a:lnTo>
                    <a:pt x="930" y="698"/>
                  </a:lnTo>
                  <a:lnTo>
                    <a:pt x="837" y="837"/>
                  </a:lnTo>
                  <a:lnTo>
                    <a:pt x="698" y="930"/>
                  </a:lnTo>
                  <a:lnTo>
                    <a:pt x="465" y="977"/>
                  </a:lnTo>
                  <a:lnTo>
                    <a:pt x="465" y="977"/>
                  </a:lnTo>
                  <a:lnTo>
                    <a:pt x="279" y="930"/>
                  </a:lnTo>
                  <a:lnTo>
                    <a:pt x="140" y="837"/>
                  </a:lnTo>
                  <a:lnTo>
                    <a:pt x="47" y="698"/>
                  </a:lnTo>
                  <a:lnTo>
                    <a:pt x="0" y="465"/>
                  </a:lnTo>
                  <a:lnTo>
                    <a:pt x="0" y="465"/>
                  </a:lnTo>
                  <a:lnTo>
                    <a:pt x="47" y="279"/>
                  </a:lnTo>
                  <a:lnTo>
                    <a:pt x="140" y="140"/>
                  </a:lnTo>
                  <a:lnTo>
                    <a:pt x="279" y="47"/>
                  </a:lnTo>
                  <a:lnTo>
                    <a:pt x="465" y="0"/>
                  </a:lnTo>
                  <a:lnTo>
                    <a:pt x="465" y="0"/>
                  </a:lnTo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2219;p63"/>
            <p:cNvSpPr/>
            <p:nvPr/>
          </p:nvSpPr>
          <p:spPr>
            <a:xfrm>
              <a:off x="6273975" y="2072775"/>
              <a:ext cx="79075" cy="39550"/>
            </a:xfrm>
            <a:custGeom>
              <a:avLst/>
              <a:gdLst/>
              <a:ahLst/>
              <a:cxnLst/>
              <a:rect l="l" t="t" r="r" b="b"/>
              <a:pathLst>
                <a:path w="3163" h="1582" fill="none" extrusionOk="0">
                  <a:moveTo>
                    <a:pt x="3116" y="791"/>
                  </a:moveTo>
                  <a:lnTo>
                    <a:pt x="3116" y="791"/>
                  </a:lnTo>
                  <a:lnTo>
                    <a:pt x="2790" y="1116"/>
                  </a:lnTo>
                  <a:lnTo>
                    <a:pt x="2465" y="1395"/>
                  </a:lnTo>
                  <a:lnTo>
                    <a:pt x="2046" y="1535"/>
                  </a:lnTo>
                  <a:lnTo>
                    <a:pt x="1581" y="1581"/>
                  </a:lnTo>
                  <a:lnTo>
                    <a:pt x="1581" y="1581"/>
                  </a:lnTo>
                  <a:lnTo>
                    <a:pt x="1395" y="1581"/>
                  </a:lnTo>
                  <a:lnTo>
                    <a:pt x="1163" y="1535"/>
                  </a:lnTo>
                  <a:lnTo>
                    <a:pt x="744" y="1349"/>
                  </a:lnTo>
                  <a:lnTo>
                    <a:pt x="372" y="1116"/>
                  </a:lnTo>
                  <a:lnTo>
                    <a:pt x="233" y="977"/>
                  </a:lnTo>
                  <a:lnTo>
                    <a:pt x="93" y="791"/>
                  </a:lnTo>
                  <a:lnTo>
                    <a:pt x="93" y="791"/>
                  </a:lnTo>
                  <a:lnTo>
                    <a:pt x="0" y="605"/>
                  </a:lnTo>
                  <a:lnTo>
                    <a:pt x="0" y="419"/>
                  </a:lnTo>
                  <a:lnTo>
                    <a:pt x="93" y="233"/>
                  </a:lnTo>
                  <a:lnTo>
                    <a:pt x="233" y="93"/>
                  </a:lnTo>
                  <a:lnTo>
                    <a:pt x="233" y="93"/>
                  </a:lnTo>
                  <a:lnTo>
                    <a:pt x="419" y="0"/>
                  </a:lnTo>
                  <a:lnTo>
                    <a:pt x="605" y="0"/>
                  </a:lnTo>
                  <a:lnTo>
                    <a:pt x="791" y="93"/>
                  </a:lnTo>
                  <a:lnTo>
                    <a:pt x="930" y="233"/>
                  </a:lnTo>
                  <a:lnTo>
                    <a:pt x="930" y="233"/>
                  </a:lnTo>
                  <a:lnTo>
                    <a:pt x="1070" y="372"/>
                  </a:lnTo>
                  <a:lnTo>
                    <a:pt x="1209" y="512"/>
                  </a:lnTo>
                  <a:lnTo>
                    <a:pt x="1395" y="558"/>
                  </a:lnTo>
                  <a:lnTo>
                    <a:pt x="1581" y="605"/>
                  </a:lnTo>
                  <a:lnTo>
                    <a:pt x="1581" y="605"/>
                  </a:lnTo>
                  <a:lnTo>
                    <a:pt x="1814" y="558"/>
                  </a:lnTo>
                  <a:lnTo>
                    <a:pt x="2000" y="512"/>
                  </a:lnTo>
                  <a:lnTo>
                    <a:pt x="2139" y="372"/>
                  </a:lnTo>
                  <a:lnTo>
                    <a:pt x="2279" y="233"/>
                  </a:lnTo>
                  <a:lnTo>
                    <a:pt x="2279" y="233"/>
                  </a:lnTo>
                  <a:lnTo>
                    <a:pt x="2418" y="93"/>
                  </a:lnTo>
                  <a:lnTo>
                    <a:pt x="2604" y="47"/>
                  </a:lnTo>
                  <a:lnTo>
                    <a:pt x="2790" y="47"/>
                  </a:lnTo>
                  <a:lnTo>
                    <a:pt x="2976" y="93"/>
                  </a:lnTo>
                  <a:lnTo>
                    <a:pt x="2976" y="93"/>
                  </a:lnTo>
                  <a:lnTo>
                    <a:pt x="3116" y="233"/>
                  </a:lnTo>
                  <a:lnTo>
                    <a:pt x="3162" y="419"/>
                  </a:lnTo>
                  <a:lnTo>
                    <a:pt x="3162" y="605"/>
                  </a:lnTo>
                  <a:lnTo>
                    <a:pt x="3116" y="791"/>
                  </a:lnTo>
                  <a:lnTo>
                    <a:pt x="3116" y="791"/>
                  </a:lnTo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2220;p63"/>
            <p:cNvSpPr/>
            <p:nvPr/>
          </p:nvSpPr>
          <p:spPr>
            <a:xfrm>
              <a:off x="6351850" y="209252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1" y="1"/>
                  </a:moveTo>
                  <a:lnTo>
                    <a:pt x="1" y="1"/>
                  </a:lnTo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2221;p63"/>
            <p:cNvSpPr/>
            <p:nvPr/>
          </p:nvSpPr>
          <p:spPr>
            <a:xfrm>
              <a:off x="6457581" y="1972577"/>
              <a:ext cx="201125" cy="201150"/>
            </a:xfrm>
            <a:custGeom>
              <a:avLst/>
              <a:gdLst/>
              <a:ahLst/>
              <a:cxnLst/>
              <a:rect l="l" t="t" r="r" b="b"/>
              <a:pathLst>
                <a:path w="8045" h="8046" extrusionOk="0">
                  <a:moveTo>
                    <a:pt x="2976" y="2558"/>
                  </a:moveTo>
                  <a:lnTo>
                    <a:pt x="3209" y="2604"/>
                  </a:lnTo>
                  <a:lnTo>
                    <a:pt x="3348" y="2697"/>
                  </a:lnTo>
                  <a:lnTo>
                    <a:pt x="3441" y="2883"/>
                  </a:lnTo>
                  <a:lnTo>
                    <a:pt x="3488" y="3069"/>
                  </a:lnTo>
                  <a:lnTo>
                    <a:pt x="3441" y="3255"/>
                  </a:lnTo>
                  <a:lnTo>
                    <a:pt x="3348" y="3395"/>
                  </a:lnTo>
                  <a:lnTo>
                    <a:pt x="3209" y="3488"/>
                  </a:lnTo>
                  <a:lnTo>
                    <a:pt x="2976" y="3534"/>
                  </a:lnTo>
                  <a:lnTo>
                    <a:pt x="2790" y="3488"/>
                  </a:lnTo>
                  <a:lnTo>
                    <a:pt x="2651" y="3395"/>
                  </a:lnTo>
                  <a:lnTo>
                    <a:pt x="2558" y="3255"/>
                  </a:lnTo>
                  <a:lnTo>
                    <a:pt x="2511" y="3069"/>
                  </a:lnTo>
                  <a:lnTo>
                    <a:pt x="2558" y="2883"/>
                  </a:lnTo>
                  <a:lnTo>
                    <a:pt x="2651" y="2697"/>
                  </a:lnTo>
                  <a:lnTo>
                    <a:pt x="2790" y="2604"/>
                  </a:lnTo>
                  <a:lnTo>
                    <a:pt x="2976" y="2558"/>
                  </a:lnTo>
                  <a:close/>
                  <a:moveTo>
                    <a:pt x="5022" y="2558"/>
                  </a:moveTo>
                  <a:lnTo>
                    <a:pt x="5255" y="2604"/>
                  </a:lnTo>
                  <a:lnTo>
                    <a:pt x="5394" y="2697"/>
                  </a:lnTo>
                  <a:lnTo>
                    <a:pt x="5487" y="2883"/>
                  </a:lnTo>
                  <a:lnTo>
                    <a:pt x="5534" y="3069"/>
                  </a:lnTo>
                  <a:lnTo>
                    <a:pt x="5487" y="3255"/>
                  </a:lnTo>
                  <a:lnTo>
                    <a:pt x="5394" y="3395"/>
                  </a:lnTo>
                  <a:lnTo>
                    <a:pt x="5255" y="3488"/>
                  </a:lnTo>
                  <a:lnTo>
                    <a:pt x="5022" y="3534"/>
                  </a:lnTo>
                  <a:lnTo>
                    <a:pt x="4836" y="3488"/>
                  </a:lnTo>
                  <a:lnTo>
                    <a:pt x="4697" y="3395"/>
                  </a:lnTo>
                  <a:lnTo>
                    <a:pt x="4604" y="3255"/>
                  </a:lnTo>
                  <a:lnTo>
                    <a:pt x="4557" y="3069"/>
                  </a:lnTo>
                  <a:lnTo>
                    <a:pt x="4604" y="2883"/>
                  </a:lnTo>
                  <a:lnTo>
                    <a:pt x="4697" y="2697"/>
                  </a:lnTo>
                  <a:lnTo>
                    <a:pt x="4836" y="2604"/>
                  </a:lnTo>
                  <a:lnTo>
                    <a:pt x="5022" y="2558"/>
                  </a:lnTo>
                  <a:close/>
                  <a:moveTo>
                    <a:pt x="3999" y="4418"/>
                  </a:moveTo>
                  <a:lnTo>
                    <a:pt x="4464" y="4511"/>
                  </a:lnTo>
                  <a:lnTo>
                    <a:pt x="4883" y="4650"/>
                  </a:lnTo>
                  <a:lnTo>
                    <a:pt x="5208" y="4883"/>
                  </a:lnTo>
                  <a:lnTo>
                    <a:pt x="5534" y="5208"/>
                  </a:lnTo>
                  <a:lnTo>
                    <a:pt x="5580" y="5394"/>
                  </a:lnTo>
                  <a:lnTo>
                    <a:pt x="5580" y="5581"/>
                  </a:lnTo>
                  <a:lnTo>
                    <a:pt x="5534" y="5767"/>
                  </a:lnTo>
                  <a:lnTo>
                    <a:pt x="5394" y="5906"/>
                  </a:lnTo>
                  <a:lnTo>
                    <a:pt x="5208" y="5999"/>
                  </a:lnTo>
                  <a:lnTo>
                    <a:pt x="5022" y="5999"/>
                  </a:lnTo>
                  <a:lnTo>
                    <a:pt x="4836" y="5906"/>
                  </a:lnTo>
                  <a:lnTo>
                    <a:pt x="4697" y="5767"/>
                  </a:lnTo>
                  <a:lnTo>
                    <a:pt x="4557" y="5627"/>
                  </a:lnTo>
                  <a:lnTo>
                    <a:pt x="4418" y="5534"/>
                  </a:lnTo>
                  <a:lnTo>
                    <a:pt x="4232" y="5441"/>
                  </a:lnTo>
                  <a:lnTo>
                    <a:pt x="3813" y="5441"/>
                  </a:lnTo>
                  <a:lnTo>
                    <a:pt x="3627" y="5534"/>
                  </a:lnTo>
                  <a:lnTo>
                    <a:pt x="3488" y="5627"/>
                  </a:lnTo>
                  <a:lnTo>
                    <a:pt x="3348" y="5813"/>
                  </a:lnTo>
                  <a:lnTo>
                    <a:pt x="3255" y="5906"/>
                  </a:lnTo>
                  <a:lnTo>
                    <a:pt x="3162" y="5953"/>
                  </a:lnTo>
                  <a:lnTo>
                    <a:pt x="3023" y="5999"/>
                  </a:lnTo>
                  <a:lnTo>
                    <a:pt x="2790" y="5999"/>
                  </a:lnTo>
                  <a:lnTo>
                    <a:pt x="2651" y="5906"/>
                  </a:lnTo>
                  <a:lnTo>
                    <a:pt x="2511" y="5767"/>
                  </a:lnTo>
                  <a:lnTo>
                    <a:pt x="2418" y="5627"/>
                  </a:lnTo>
                  <a:lnTo>
                    <a:pt x="2418" y="5441"/>
                  </a:lnTo>
                  <a:lnTo>
                    <a:pt x="2511" y="5255"/>
                  </a:lnTo>
                  <a:lnTo>
                    <a:pt x="2651" y="5069"/>
                  </a:lnTo>
                  <a:lnTo>
                    <a:pt x="2790" y="4883"/>
                  </a:lnTo>
                  <a:lnTo>
                    <a:pt x="3162" y="4650"/>
                  </a:lnTo>
                  <a:lnTo>
                    <a:pt x="3581" y="4511"/>
                  </a:lnTo>
                  <a:lnTo>
                    <a:pt x="3813" y="4464"/>
                  </a:lnTo>
                  <a:lnTo>
                    <a:pt x="3999" y="4418"/>
                  </a:lnTo>
                  <a:close/>
                  <a:moveTo>
                    <a:pt x="3999" y="0"/>
                  </a:moveTo>
                  <a:lnTo>
                    <a:pt x="3627" y="47"/>
                  </a:lnTo>
                  <a:lnTo>
                    <a:pt x="3209" y="93"/>
                  </a:lnTo>
                  <a:lnTo>
                    <a:pt x="2837" y="186"/>
                  </a:lnTo>
                  <a:lnTo>
                    <a:pt x="2465" y="326"/>
                  </a:lnTo>
                  <a:lnTo>
                    <a:pt x="2093" y="512"/>
                  </a:lnTo>
                  <a:lnTo>
                    <a:pt x="1767" y="698"/>
                  </a:lnTo>
                  <a:lnTo>
                    <a:pt x="1488" y="930"/>
                  </a:lnTo>
                  <a:lnTo>
                    <a:pt x="1163" y="1209"/>
                  </a:lnTo>
                  <a:lnTo>
                    <a:pt x="930" y="1488"/>
                  </a:lnTo>
                  <a:lnTo>
                    <a:pt x="698" y="1767"/>
                  </a:lnTo>
                  <a:lnTo>
                    <a:pt x="465" y="2093"/>
                  </a:lnTo>
                  <a:lnTo>
                    <a:pt x="326" y="2465"/>
                  </a:lnTo>
                  <a:lnTo>
                    <a:pt x="186" y="2837"/>
                  </a:lnTo>
                  <a:lnTo>
                    <a:pt x="93" y="3209"/>
                  </a:lnTo>
                  <a:lnTo>
                    <a:pt x="0" y="3627"/>
                  </a:lnTo>
                  <a:lnTo>
                    <a:pt x="0" y="4046"/>
                  </a:lnTo>
                  <a:lnTo>
                    <a:pt x="0" y="4418"/>
                  </a:lnTo>
                  <a:lnTo>
                    <a:pt x="93" y="4836"/>
                  </a:lnTo>
                  <a:lnTo>
                    <a:pt x="186" y="5208"/>
                  </a:lnTo>
                  <a:lnTo>
                    <a:pt x="326" y="5581"/>
                  </a:lnTo>
                  <a:lnTo>
                    <a:pt x="465" y="5953"/>
                  </a:lnTo>
                  <a:lnTo>
                    <a:pt x="698" y="6278"/>
                  </a:lnTo>
                  <a:lnTo>
                    <a:pt x="930" y="6604"/>
                  </a:lnTo>
                  <a:lnTo>
                    <a:pt x="1163" y="6883"/>
                  </a:lnTo>
                  <a:lnTo>
                    <a:pt x="1488" y="7115"/>
                  </a:lnTo>
                  <a:lnTo>
                    <a:pt x="1767" y="7348"/>
                  </a:lnTo>
                  <a:lnTo>
                    <a:pt x="2093" y="7580"/>
                  </a:lnTo>
                  <a:lnTo>
                    <a:pt x="2465" y="7720"/>
                  </a:lnTo>
                  <a:lnTo>
                    <a:pt x="2837" y="7859"/>
                  </a:lnTo>
                  <a:lnTo>
                    <a:pt x="3209" y="7952"/>
                  </a:lnTo>
                  <a:lnTo>
                    <a:pt x="3627" y="8045"/>
                  </a:lnTo>
                  <a:lnTo>
                    <a:pt x="4418" y="8045"/>
                  </a:lnTo>
                  <a:lnTo>
                    <a:pt x="4836" y="7952"/>
                  </a:lnTo>
                  <a:lnTo>
                    <a:pt x="5208" y="7859"/>
                  </a:lnTo>
                  <a:lnTo>
                    <a:pt x="5580" y="7720"/>
                  </a:lnTo>
                  <a:lnTo>
                    <a:pt x="5952" y="7580"/>
                  </a:lnTo>
                  <a:lnTo>
                    <a:pt x="6278" y="7348"/>
                  </a:lnTo>
                  <a:lnTo>
                    <a:pt x="6557" y="7115"/>
                  </a:lnTo>
                  <a:lnTo>
                    <a:pt x="6836" y="6883"/>
                  </a:lnTo>
                  <a:lnTo>
                    <a:pt x="7115" y="6604"/>
                  </a:lnTo>
                  <a:lnTo>
                    <a:pt x="7347" y="6278"/>
                  </a:lnTo>
                  <a:lnTo>
                    <a:pt x="7533" y="5953"/>
                  </a:lnTo>
                  <a:lnTo>
                    <a:pt x="7719" y="5581"/>
                  </a:lnTo>
                  <a:lnTo>
                    <a:pt x="7859" y="5208"/>
                  </a:lnTo>
                  <a:lnTo>
                    <a:pt x="7952" y="4836"/>
                  </a:lnTo>
                  <a:lnTo>
                    <a:pt x="7998" y="4418"/>
                  </a:lnTo>
                  <a:lnTo>
                    <a:pt x="8045" y="4046"/>
                  </a:lnTo>
                  <a:lnTo>
                    <a:pt x="7998" y="3627"/>
                  </a:lnTo>
                  <a:lnTo>
                    <a:pt x="7952" y="3209"/>
                  </a:lnTo>
                  <a:lnTo>
                    <a:pt x="7859" y="2837"/>
                  </a:lnTo>
                  <a:lnTo>
                    <a:pt x="7719" y="2465"/>
                  </a:lnTo>
                  <a:lnTo>
                    <a:pt x="7533" y="2093"/>
                  </a:lnTo>
                  <a:lnTo>
                    <a:pt x="7347" y="1767"/>
                  </a:lnTo>
                  <a:lnTo>
                    <a:pt x="7115" y="1488"/>
                  </a:lnTo>
                  <a:lnTo>
                    <a:pt x="6836" y="1209"/>
                  </a:lnTo>
                  <a:lnTo>
                    <a:pt x="6557" y="930"/>
                  </a:lnTo>
                  <a:lnTo>
                    <a:pt x="6278" y="698"/>
                  </a:lnTo>
                  <a:lnTo>
                    <a:pt x="5952" y="512"/>
                  </a:lnTo>
                  <a:lnTo>
                    <a:pt x="5580" y="326"/>
                  </a:lnTo>
                  <a:lnTo>
                    <a:pt x="5208" y="186"/>
                  </a:lnTo>
                  <a:lnTo>
                    <a:pt x="4836" y="93"/>
                  </a:lnTo>
                  <a:lnTo>
                    <a:pt x="4418" y="47"/>
                  </a:lnTo>
                  <a:lnTo>
                    <a:pt x="3999" y="0"/>
                  </a:lnTo>
                  <a:close/>
                </a:path>
              </a:pathLst>
            </a:custGeom>
            <a:solidFill>
              <a:schemeClr val="bg1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2222;p63"/>
            <p:cNvSpPr/>
            <p:nvPr/>
          </p:nvSpPr>
          <p:spPr>
            <a:xfrm>
              <a:off x="6597042" y="2088360"/>
              <a:ext cx="201125" cy="201150"/>
            </a:xfrm>
            <a:custGeom>
              <a:avLst/>
              <a:gdLst/>
              <a:ahLst/>
              <a:cxnLst/>
              <a:rect l="l" t="t" r="r" b="b"/>
              <a:pathLst>
                <a:path w="8045" h="8046" fill="none" extrusionOk="0">
                  <a:moveTo>
                    <a:pt x="3999" y="0"/>
                  </a:moveTo>
                  <a:lnTo>
                    <a:pt x="3999" y="0"/>
                  </a:lnTo>
                  <a:lnTo>
                    <a:pt x="3627" y="47"/>
                  </a:lnTo>
                  <a:lnTo>
                    <a:pt x="3209" y="93"/>
                  </a:lnTo>
                  <a:lnTo>
                    <a:pt x="2837" y="186"/>
                  </a:lnTo>
                  <a:lnTo>
                    <a:pt x="2465" y="326"/>
                  </a:lnTo>
                  <a:lnTo>
                    <a:pt x="2093" y="512"/>
                  </a:lnTo>
                  <a:lnTo>
                    <a:pt x="1767" y="698"/>
                  </a:lnTo>
                  <a:lnTo>
                    <a:pt x="1488" y="930"/>
                  </a:lnTo>
                  <a:lnTo>
                    <a:pt x="1163" y="1209"/>
                  </a:lnTo>
                  <a:lnTo>
                    <a:pt x="930" y="1488"/>
                  </a:lnTo>
                  <a:lnTo>
                    <a:pt x="698" y="1767"/>
                  </a:lnTo>
                  <a:lnTo>
                    <a:pt x="465" y="2093"/>
                  </a:lnTo>
                  <a:lnTo>
                    <a:pt x="326" y="2465"/>
                  </a:lnTo>
                  <a:lnTo>
                    <a:pt x="186" y="2837"/>
                  </a:lnTo>
                  <a:lnTo>
                    <a:pt x="93" y="3209"/>
                  </a:lnTo>
                  <a:lnTo>
                    <a:pt x="0" y="3627"/>
                  </a:lnTo>
                  <a:lnTo>
                    <a:pt x="0" y="4046"/>
                  </a:lnTo>
                  <a:lnTo>
                    <a:pt x="0" y="4046"/>
                  </a:lnTo>
                  <a:lnTo>
                    <a:pt x="0" y="4418"/>
                  </a:lnTo>
                  <a:lnTo>
                    <a:pt x="93" y="4836"/>
                  </a:lnTo>
                  <a:lnTo>
                    <a:pt x="186" y="5208"/>
                  </a:lnTo>
                  <a:lnTo>
                    <a:pt x="326" y="5581"/>
                  </a:lnTo>
                  <a:lnTo>
                    <a:pt x="465" y="5953"/>
                  </a:lnTo>
                  <a:lnTo>
                    <a:pt x="698" y="6278"/>
                  </a:lnTo>
                  <a:lnTo>
                    <a:pt x="930" y="6604"/>
                  </a:lnTo>
                  <a:lnTo>
                    <a:pt x="1163" y="6883"/>
                  </a:lnTo>
                  <a:lnTo>
                    <a:pt x="1488" y="7115"/>
                  </a:lnTo>
                  <a:lnTo>
                    <a:pt x="1767" y="7348"/>
                  </a:lnTo>
                  <a:lnTo>
                    <a:pt x="2093" y="7580"/>
                  </a:lnTo>
                  <a:lnTo>
                    <a:pt x="2465" y="7720"/>
                  </a:lnTo>
                  <a:lnTo>
                    <a:pt x="2837" y="7859"/>
                  </a:lnTo>
                  <a:lnTo>
                    <a:pt x="3209" y="7952"/>
                  </a:lnTo>
                  <a:lnTo>
                    <a:pt x="3627" y="8045"/>
                  </a:lnTo>
                  <a:lnTo>
                    <a:pt x="3999" y="8045"/>
                  </a:lnTo>
                  <a:lnTo>
                    <a:pt x="3999" y="8045"/>
                  </a:lnTo>
                  <a:lnTo>
                    <a:pt x="4418" y="8045"/>
                  </a:lnTo>
                  <a:lnTo>
                    <a:pt x="4836" y="7952"/>
                  </a:lnTo>
                  <a:lnTo>
                    <a:pt x="5208" y="7859"/>
                  </a:lnTo>
                  <a:lnTo>
                    <a:pt x="5580" y="7720"/>
                  </a:lnTo>
                  <a:lnTo>
                    <a:pt x="5952" y="7580"/>
                  </a:lnTo>
                  <a:lnTo>
                    <a:pt x="6278" y="7348"/>
                  </a:lnTo>
                  <a:lnTo>
                    <a:pt x="6557" y="7115"/>
                  </a:lnTo>
                  <a:lnTo>
                    <a:pt x="6836" y="6883"/>
                  </a:lnTo>
                  <a:lnTo>
                    <a:pt x="7115" y="6604"/>
                  </a:lnTo>
                  <a:lnTo>
                    <a:pt x="7347" y="6278"/>
                  </a:lnTo>
                  <a:lnTo>
                    <a:pt x="7533" y="5953"/>
                  </a:lnTo>
                  <a:lnTo>
                    <a:pt x="7719" y="5581"/>
                  </a:lnTo>
                  <a:lnTo>
                    <a:pt x="7859" y="5208"/>
                  </a:lnTo>
                  <a:lnTo>
                    <a:pt x="7952" y="4836"/>
                  </a:lnTo>
                  <a:lnTo>
                    <a:pt x="7998" y="4418"/>
                  </a:lnTo>
                  <a:lnTo>
                    <a:pt x="8045" y="4046"/>
                  </a:lnTo>
                  <a:lnTo>
                    <a:pt x="8045" y="4046"/>
                  </a:lnTo>
                  <a:lnTo>
                    <a:pt x="7998" y="3627"/>
                  </a:lnTo>
                  <a:lnTo>
                    <a:pt x="7952" y="3209"/>
                  </a:lnTo>
                  <a:lnTo>
                    <a:pt x="7859" y="2837"/>
                  </a:lnTo>
                  <a:lnTo>
                    <a:pt x="7719" y="2465"/>
                  </a:lnTo>
                  <a:lnTo>
                    <a:pt x="7533" y="2093"/>
                  </a:lnTo>
                  <a:lnTo>
                    <a:pt x="7347" y="1767"/>
                  </a:lnTo>
                  <a:lnTo>
                    <a:pt x="7115" y="1488"/>
                  </a:lnTo>
                  <a:lnTo>
                    <a:pt x="6836" y="1209"/>
                  </a:lnTo>
                  <a:lnTo>
                    <a:pt x="6557" y="930"/>
                  </a:lnTo>
                  <a:lnTo>
                    <a:pt x="6278" y="698"/>
                  </a:lnTo>
                  <a:lnTo>
                    <a:pt x="5952" y="512"/>
                  </a:lnTo>
                  <a:lnTo>
                    <a:pt x="5580" y="326"/>
                  </a:lnTo>
                  <a:lnTo>
                    <a:pt x="5208" y="186"/>
                  </a:lnTo>
                  <a:lnTo>
                    <a:pt x="4836" y="93"/>
                  </a:lnTo>
                  <a:lnTo>
                    <a:pt x="4418" y="47"/>
                  </a:lnTo>
                  <a:lnTo>
                    <a:pt x="3999" y="0"/>
                  </a:lnTo>
                  <a:lnTo>
                    <a:pt x="3999" y="0"/>
                  </a:lnTo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2223;p63"/>
            <p:cNvSpPr/>
            <p:nvPr/>
          </p:nvSpPr>
          <p:spPr>
            <a:xfrm>
              <a:off x="6327450" y="2248300"/>
              <a:ext cx="24425" cy="24450"/>
            </a:xfrm>
            <a:custGeom>
              <a:avLst/>
              <a:gdLst/>
              <a:ahLst/>
              <a:cxnLst/>
              <a:rect l="l" t="t" r="r" b="b"/>
              <a:pathLst>
                <a:path w="977" h="978" fill="none" extrusionOk="0">
                  <a:moveTo>
                    <a:pt x="465" y="1"/>
                  </a:moveTo>
                  <a:lnTo>
                    <a:pt x="465" y="1"/>
                  </a:lnTo>
                  <a:lnTo>
                    <a:pt x="698" y="47"/>
                  </a:lnTo>
                  <a:lnTo>
                    <a:pt x="837" y="140"/>
                  </a:lnTo>
                  <a:lnTo>
                    <a:pt x="930" y="326"/>
                  </a:lnTo>
                  <a:lnTo>
                    <a:pt x="977" y="512"/>
                  </a:lnTo>
                  <a:lnTo>
                    <a:pt x="977" y="512"/>
                  </a:lnTo>
                  <a:lnTo>
                    <a:pt x="930" y="698"/>
                  </a:lnTo>
                  <a:lnTo>
                    <a:pt x="837" y="838"/>
                  </a:lnTo>
                  <a:lnTo>
                    <a:pt x="698" y="931"/>
                  </a:lnTo>
                  <a:lnTo>
                    <a:pt x="465" y="977"/>
                  </a:lnTo>
                  <a:lnTo>
                    <a:pt x="465" y="977"/>
                  </a:lnTo>
                  <a:lnTo>
                    <a:pt x="279" y="931"/>
                  </a:lnTo>
                  <a:lnTo>
                    <a:pt x="140" y="838"/>
                  </a:lnTo>
                  <a:lnTo>
                    <a:pt x="47" y="698"/>
                  </a:lnTo>
                  <a:lnTo>
                    <a:pt x="0" y="512"/>
                  </a:lnTo>
                  <a:lnTo>
                    <a:pt x="0" y="512"/>
                  </a:lnTo>
                  <a:lnTo>
                    <a:pt x="47" y="326"/>
                  </a:lnTo>
                  <a:lnTo>
                    <a:pt x="140" y="140"/>
                  </a:lnTo>
                  <a:lnTo>
                    <a:pt x="279" y="47"/>
                  </a:lnTo>
                  <a:lnTo>
                    <a:pt x="465" y="1"/>
                  </a:lnTo>
                  <a:lnTo>
                    <a:pt x="465" y="1"/>
                  </a:lnTo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2224;p63"/>
            <p:cNvSpPr/>
            <p:nvPr/>
          </p:nvSpPr>
          <p:spPr>
            <a:xfrm>
              <a:off x="6276300" y="2248300"/>
              <a:ext cx="24425" cy="24450"/>
            </a:xfrm>
            <a:custGeom>
              <a:avLst/>
              <a:gdLst/>
              <a:ahLst/>
              <a:cxnLst/>
              <a:rect l="l" t="t" r="r" b="b"/>
              <a:pathLst>
                <a:path w="977" h="978" fill="none" extrusionOk="0">
                  <a:moveTo>
                    <a:pt x="465" y="1"/>
                  </a:moveTo>
                  <a:lnTo>
                    <a:pt x="465" y="1"/>
                  </a:lnTo>
                  <a:lnTo>
                    <a:pt x="698" y="47"/>
                  </a:lnTo>
                  <a:lnTo>
                    <a:pt x="837" y="140"/>
                  </a:lnTo>
                  <a:lnTo>
                    <a:pt x="930" y="326"/>
                  </a:lnTo>
                  <a:lnTo>
                    <a:pt x="977" y="512"/>
                  </a:lnTo>
                  <a:lnTo>
                    <a:pt x="977" y="512"/>
                  </a:lnTo>
                  <a:lnTo>
                    <a:pt x="930" y="698"/>
                  </a:lnTo>
                  <a:lnTo>
                    <a:pt x="837" y="838"/>
                  </a:lnTo>
                  <a:lnTo>
                    <a:pt x="698" y="931"/>
                  </a:lnTo>
                  <a:lnTo>
                    <a:pt x="465" y="977"/>
                  </a:lnTo>
                  <a:lnTo>
                    <a:pt x="465" y="977"/>
                  </a:lnTo>
                  <a:lnTo>
                    <a:pt x="279" y="931"/>
                  </a:lnTo>
                  <a:lnTo>
                    <a:pt x="140" y="838"/>
                  </a:lnTo>
                  <a:lnTo>
                    <a:pt x="47" y="698"/>
                  </a:lnTo>
                  <a:lnTo>
                    <a:pt x="0" y="512"/>
                  </a:lnTo>
                  <a:lnTo>
                    <a:pt x="0" y="512"/>
                  </a:lnTo>
                  <a:lnTo>
                    <a:pt x="47" y="326"/>
                  </a:lnTo>
                  <a:lnTo>
                    <a:pt x="140" y="140"/>
                  </a:lnTo>
                  <a:lnTo>
                    <a:pt x="279" y="47"/>
                  </a:lnTo>
                  <a:lnTo>
                    <a:pt x="465" y="1"/>
                  </a:lnTo>
                  <a:lnTo>
                    <a:pt x="465" y="1"/>
                  </a:lnTo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225;p63"/>
            <p:cNvSpPr/>
            <p:nvPr/>
          </p:nvSpPr>
          <p:spPr>
            <a:xfrm>
              <a:off x="6273975" y="2294800"/>
              <a:ext cx="79075" cy="39575"/>
            </a:xfrm>
            <a:custGeom>
              <a:avLst/>
              <a:gdLst/>
              <a:ahLst/>
              <a:cxnLst/>
              <a:rect l="l" t="t" r="r" b="b"/>
              <a:pathLst>
                <a:path w="3163" h="1583" fill="none" extrusionOk="0">
                  <a:moveTo>
                    <a:pt x="2976" y="1489"/>
                  </a:moveTo>
                  <a:lnTo>
                    <a:pt x="2976" y="1489"/>
                  </a:lnTo>
                  <a:lnTo>
                    <a:pt x="2790" y="1582"/>
                  </a:lnTo>
                  <a:lnTo>
                    <a:pt x="2604" y="1582"/>
                  </a:lnTo>
                  <a:lnTo>
                    <a:pt x="2418" y="1489"/>
                  </a:lnTo>
                  <a:lnTo>
                    <a:pt x="2279" y="1350"/>
                  </a:lnTo>
                  <a:lnTo>
                    <a:pt x="2279" y="1350"/>
                  </a:lnTo>
                  <a:lnTo>
                    <a:pt x="2139" y="1210"/>
                  </a:lnTo>
                  <a:lnTo>
                    <a:pt x="2000" y="1117"/>
                  </a:lnTo>
                  <a:lnTo>
                    <a:pt x="1814" y="1024"/>
                  </a:lnTo>
                  <a:lnTo>
                    <a:pt x="1581" y="1024"/>
                  </a:lnTo>
                  <a:lnTo>
                    <a:pt x="1581" y="1024"/>
                  </a:lnTo>
                  <a:lnTo>
                    <a:pt x="1395" y="1024"/>
                  </a:lnTo>
                  <a:lnTo>
                    <a:pt x="1209" y="1117"/>
                  </a:lnTo>
                  <a:lnTo>
                    <a:pt x="1070" y="1210"/>
                  </a:lnTo>
                  <a:lnTo>
                    <a:pt x="930" y="1396"/>
                  </a:lnTo>
                  <a:lnTo>
                    <a:pt x="930" y="1396"/>
                  </a:lnTo>
                  <a:lnTo>
                    <a:pt x="837" y="1489"/>
                  </a:lnTo>
                  <a:lnTo>
                    <a:pt x="744" y="1536"/>
                  </a:lnTo>
                  <a:lnTo>
                    <a:pt x="605" y="1582"/>
                  </a:lnTo>
                  <a:lnTo>
                    <a:pt x="512" y="1582"/>
                  </a:lnTo>
                  <a:lnTo>
                    <a:pt x="512" y="1582"/>
                  </a:lnTo>
                  <a:lnTo>
                    <a:pt x="372" y="1582"/>
                  </a:lnTo>
                  <a:lnTo>
                    <a:pt x="233" y="1489"/>
                  </a:lnTo>
                  <a:lnTo>
                    <a:pt x="233" y="1489"/>
                  </a:lnTo>
                  <a:lnTo>
                    <a:pt x="93" y="1350"/>
                  </a:lnTo>
                  <a:lnTo>
                    <a:pt x="0" y="1210"/>
                  </a:lnTo>
                  <a:lnTo>
                    <a:pt x="0" y="1024"/>
                  </a:lnTo>
                  <a:lnTo>
                    <a:pt x="93" y="838"/>
                  </a:lnTo>
                  <a:lnTo>
                    <a:pt x="93" y="838"/>
                  </a:lnTo>
                  <a:lnTo>
                    <a:pt x="233" y="652"/>
                  </a:lnTo>
                  <a:lnTo>
                    <a:pt x="372" y="466"/>
                  </a:lnTo>
                  <a:lnTo>
                    <a:pt x="744" y="233"/>
                  </a:lnTo>
                  <a:lnTo>
                    <a:pt x="1163" y="94"/>
                  </a:lnTo>
                  <a:lnTo>
                    <a:pt x="1395" y="47"/>
                  </a:lnTo>
                  <a:lnTo>
                    <a:pt x="1581" y="1"/>
                  </a:lnTo>
                  <a:lnTo>
                    <a:pt x="1581" y="1"/>
                  </a:lnTo>
                  <a:lnTo>
                    <a:pt x="2046" y="94"/>
                  </a:lnTo>
                  <a:lnTo>
                    <a:pt x="2465" y="233"/>
                  </a:lnTo>
                  <a:lnTo>
                    <a:pt x="2790" y="466"/>
                  </a:lnTo>
                  <a:lnTo>
                    <a:pt x="3116" y="791"/>
                  </a:lnTo>
                  <a:lnTo>
                    <a:pt x="3116" y="791"/>
                  </a:lnTo>
                  <a:lnTo>
                    <a:pt x="3162" y="977"/>
                  </a:lnTo>
                  <a:lnTo>
                    <a:pt x="3162" y="1164"/>
                  </a:lnTo>
                  <a:lnTo>
                    <a:pt x="3116" y="1350"/>
                  </a:lnTo>
                  <a:lnTo>
                    <a:pt x="2976" y="1489"/>
                  </a:lnTo>
                  <a:lnTo>
                    <a:pt x="2976" y="1489"/>
                  </a:lnTo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226;p63"/>
            <p:cNvSpPr/>
            <p:nvPr/>
          </p:nvSpPr>
          <p:spPr>
            <a:xfrm>
              <a:off x="6348375" y="233202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27;p63"/>
            <p:cNvSpPr/>
            <p:nvPr/>
          </p:nvSpPr>
          <p:spPr>
            <a:xfrm>
              <a:off x="6224205" y="2504525"/>
              <a:ext cx="201125" cy="201150"/>
            </a:xfrm>
            <a:custGeom>
              <a:avLst/>
              <a:gdLst/>
              <a:ahLst/>
              <a:cxnLst/>
              <a:rect l="l" t="t" r="r" b="b"/>
              <a:pathLst>
                <a:path w="8045" h="8046" extrusionOk="0">
                  <a:moveTo>
                    <a:pt x="3023" y="2558"/>
                  </a:moveTo>
                  <a:lnTo>
                    <a:pt x="3209" y="2605"/>
                  </a:lnTo>
                  <a:lnTo>
                    <a:pt x="3348" y="2698"/>
                  </a:lnTo>
                  <a:lnTo>
                    <a:pt x="3441" y="2837"/>
                  </a:lnTo>
                  <a:lnTo>
                    <a:pt x="3488" y="3023"/>
                  </a:lnTo>
                  <a:lnTo>
                    <a:pt x="3441" y="3256"/>
                  </a:lnTo>
                  <a:lnTo>
                    <a:pt x="3348" y="3395"/>
                  </a:lnTo>
                  <a:lnTo>
                    <a:pt x="3209" y="3488"/>
                  </a:lnTo>
                  <a:lnTo>
                    <a:pt x="3023" y="3535"/>
                  </a:lnTo>
                  <a:lnTo>
                    <a:pt x="2790" y="3488"/>
                  </a:lnTo>
                  <a:lnTo>
                    <a:pt x="2651" y="3395"/>
                  </a:lnTo>
                  <a:lnTo>
                    <a:pt x="2558" y="3256"/>
                  </a:lnTo>
                  <a:lnTo>
                    <a:pt x="2511" y="3023"/>
                  </a:lnTo>
                  <a:lnTo>
                    <a:pt x="2558" y="2837"/>
                  </a:lnTo>
                  <a:lnTo>
                    <a:pt x="2651" y="2698"/>
                  </a:lnTo>
                  <a:lnTo>
                    <a:pt x="2790" y="2605"/>
                  </a:lnTo>
                  <a:lnTo>
                    <a:pt x="3023" y="2558"/>
                  </a:lnTo>
                  <a:close/>
                  <a:moveTo>
                    <a:pt x="5069" y="2558"/>
                  </a:moveTo>
                  <a:lnTo>
                    <a:pt x="5255" y="2605"/>
                  </a:lnTo>
                  <a:lnTo>
                    <a:pt x="5394" y="2698"/>
                  </a:lnTo>
                  <a:lnTo>
                    <a:pt x="5534" y="2837"/>
                  </a:lnTo>
                  <a:lnTo>
                    <a:pt x="5534" y="3023"/>
                  </a:lnTo>
                  <a:lnTo>
                    <a:pt x="5534" y="3256"/>
                  </a:lnTo>
                  <a:lnTo>
                    <a:pt x="5394" y="3395"/>
                  </a:lnTo>
                  <a:lnTo>
                    <a:pt x="5255" y="3488"/>
                  </a:lnTo>
                  <a:lnTo>
                    <a:pt x="5069" y="3535"/>
                  </a:lnTo>
                  <a:lnTo>
                    <a:pt x="4883" y="3488"/>
                  </a:lnTo>
                  <a:lnTo>
                    <a:pt x="4697" y="3395"/>
                  </a:lnTo>
                  <a:lnTo>
                    <a:pt x="4604" y="3256"/>
                  </a:lnTo>
                  <a:lnTo>
                    <a:pt x="4557" y="3023"/>
                  </a:lnTo>
                  <a:lnTo>
                    <a:pt x="4604" y="2837"/>
                  </a:lnTo>
                  <a:lnTo>
                    <a:pt x="4697" y="2698"/>
                  </a:lnTo>
                  <a:lnTo>
                    <a:pt x="4883" y="2605"/>
                  </a:lnTo>
                  <a:lnTo>
                    <a:pt x="5069" y="2558"/>
                  </a:lnTo>
                  <a:close/>
                  <a:moveTo>
                    <a:pt x="5069" y="4651"/>
                  </a:moveTo>
                  <a:lnTo>
                    <a:pt x="5255" y="4697"/>
                  </a:lnTo>
                  <a:lnTo>
                    <a:pt x="5441" y="4790"/>
                  </a:lnTo>
                  <a:lnTo>
                    <a:pt x="5534" y="4976"/>
                  </a:lnTo>
                  <a:lnTo>
                    <a:pt x="5580" y="5162"/>
                  </a:lnTo>
                  <a:lnTo>
                    <a:pt x="5534" y="5348"/>
                  </a:lnTo>
                  <a:lnTo>
                    <a:pt x="5441" y="5488"/>
                  </a:lnTo>
                  <a:lnTo>
                    <a:pt x="5255" y="5627"/>
                  </a:lnTo>
                  <a:lnTo>
                    <a:pt x="5069" y="5674"/>
                  </a:lnTo>
                  <a:lnTo>
                    <a:pt x="2976" y="5674"/>
                  </a:lnTo>
                  <a:lnTo>
                    <a:pt x="2790" y="5627"/>
                  </a:lnTo>
                  <a:lnTo>
                    <a:pt x="2651" y="5488"/>
                  </a:lnTo>
                  <a:lnTo>
                    <a:pt x="2511" y="5348"/>
                  </a:lnTo>
                  <a:lnTo>
                    <a:pt x="2511" y="5162"/>
                  </a:lnTo>
                  <a:lnTo>
                    <a:pt x="2511" y="4976"/>
                  </a:lnTo>
                  <a:lnTo>
                    <a:pt x="2651" y="4790"/>
                  </a:lnTo>
                  <a:lnTo>
                    <a:pt x="2790" y="4697"/>
                  </a:lnTo>
                  <a:lnTo>
                    <a:pt x="2976" y="4651"/>
                  </a:lnTo>
                  <a:close/>
                  <a:moveTo>
                    <a:pt x="3627" y="1"/>
                  </a:moveTo>
                  <a:lnTo>
                    <a:pt x="3209" y="94"/>
                  </a:lnTo>
                  <a:lnTo>
                    <a:pt x="2837" y="187"/>
                  </a:lnTo>
                  <a:lnTo>
                    <a:pt x="2465" y="326"/>
                  </a:lnTo>
                  <a:lnTo>
                    <a:pt x="2139" y="466"/>
                  </a:lnTo>
                  <a:lnTo>
                    <a:pt x="1767" y="698"/>
                  </a:lnTo>
                  <a:lnTo>
                    <a:pt x="1488" y="931"/>
                  </a:lnTo>
                  <a:lnTo>
                    <a:pt x="1209" y="1163"/>
                  </a:lnTo>
                  <a:lnTo>
                    <a:pt x="930" y="1442"/>
                  </a:lnTo>
                  <a:lnTo>
                    <a:pt x="698" y="1768"/>
                  </a:lnTo>
                  <a:lnTo>
                    <a:pt x="512" y="2093"/>
                  </a:lnTo>
                  <a:lnTo>
                    <a:pt x="326" y="2465"/>
                  </a:lnTo>
                  <a:lnTo>
                    <a:pt x="186" y="2837"/>
                  </a:lnTo>
                  <a:lnTo>
                    <a:pt x="93" y="3209"/>
                  </a:lnTo>
                  <a:lnTo>
                    <a:pt x="47" y="3628"/>
                  </a:lnTo>
                  <a:lnTo>
                    <a:pt x="0" y="4000"/>
                  </a:lnTo>
                  <a:lnTo>
                    <a:pt x="47" y="4418"/>
                  </a:lnTo>
                  <a:lnTo>
                    <a:pt x="93" y="4837"/>
                  </a:lnTo>
                  <a:lnTo>
                    <a:pt x="186" y="5209"/>
                  </a:lnTo>
                  <a:lnTo>
                    <a:pt x="326" y="5581"/>
                  </a:lnTo>
                  <a:lnTo>
                    <a:pt x="512" y="5953"/>
                  </a:lnTo>
                  <a:lnTo>
                    <a:pt x="698" y="6278"/>
                  </a:lnTo>
                  <a:lnTo>
                    <a:pt x="930" y="6557"/>
                  </a:lnTo>
                  <a:lnTo>
                    <a:pt x="1209" y="6836"/>
                  </a:lnTo>
                  <a:lnTo>
                    <a:pt x="1488" y="7115"/>
                  </a:lnTo>
                  <a:lnTo>
                    <a:pt x="1767" y="7348"/>
                  </a:lnTo>
                  <a:lnTo>
                    <a:pt x="2139" y="7534"/>
                  </a:lnTo>
                  <a:lnTo>
                    <a:pt x="2465" y="7720"/>
                  </a:lnTo>
                  <a:lnTo>
                    <a:pt x="2837" y="7859"/>
                  </a:lnTo>
                  <a:lnTo>
                    <a:pt x="3209" y="7952"/>
                  </a:lnTo>
                  <a:lnTo>
                    <a:pt x="3627" y="7999"/>
                  </a:lnTo>
                  <a:lnTo>
                    <a:pt x="4046" y="8045"/>
                  </a:lnTo>
                  <a:lnTo>
                    <a:pt x="4418" y="7999"/>
                  </a:lnTo>
                  <a:lnTo>
                    <a:pt x="4836" y="7952"/>
                  </a:lnTo>
                  <a:lnTo>
                    <a:pt x="5208" y="7859"/>
                  </a:lnTo>
                  <a:lnTo>
                    <a:pt x="5580" y="7720"/>
                  </a:lnTo>
                  <a:lnTo>
                    <a:pt x="5952" y="7534"/>
                  </a:lnTo>
                  <a:lnTo>
                    <a:pt x="6278" y="7348"/>
                  </a:lnTo>
                  <a:lnTo>
                    <a:pt x="6603" y="7115"/>
                  </a:lnTo>
                  <a:lnTo>
                    <a:pt x="6882" y="6836"/>
                  </a:lnTo>
                  <a:lnTo>
                    <a:pt x="7115" y="6557"/>
                  </a:lnTo>
                  <a:lnTo>
                    <a:pt x="7347" y="6278"/>
                  </a:lnTo>
                  <a:lnTo>
                    <a:pt x="7580" y="5953"/>
                  </a:lnTo>
                  <a:lnTo>
                    <a:pt x="7719" y="5581"/>
                  </a:lnTo>
                  <a:lnTo>
                    <a:pt x="7859" y="5209"/>
                  </a:lnTo>
                  <a:lnTo>
                    <a:pt x="7952" y="4837"/>
                  </a:lnTo>
                  <a:lnTo>
                    <a:pt x="8045" y="4418"/>
                  </a:lnTo>
                  <a:lnTo>
                    <a:pt x="8045" y="4000"/>
                  </a:lnTo>
                  <a:lnTo>
                    <a:pt x="8045" y="3628"/>
                  </a:lnTo>
                  <a:lnTo>
                    <a:pt x="7952" y="3209"/>
                  </a:lnTo>
                  <a:lnTo>
                    <a:pt x="7859" y="2837"/>
                  </a:lnTo>
                  <a:lnTo>
                    <a:pt x="7719" y="2465"/>
                  </a:lnTo>
                  <a:lnTo>
                    <a:pt x="7580" y="2093"/>
                  </a:lnTo>
                  <a:lnTo>
                    <a:pt x="7347" y="1768"/>
                  </a:lnTo>
                  <a:lnTo>
                    <a:pt x="7115" y="1442"/>
                  </a:lnTo>
                  <a:lnTo>
                    <a:pt x="6882" y="1163"/>
                  </a:lnTo>
                  <a:lnTo>
                    <a:pt x="6603" y="931"/>
                  </a:lnTo>
                  <a:lnTo>
                    <a:pt x="6278" y="698"/>
                  </a:lnTo>
                  <a:lnTo>
                    <a:pt x="5952" y="466"/>
                  </a:lnTo>
                  <a:lnTo>
                    <a:pt x="5580" y="326"/>
                  </a:lnTo>
                  <a:lnTo>
                    <a:pt x="5208" y="187"/>
                  </a:lnTo>
                  <a:lnTo>
                    <a:pt x="4836" y="94"/>
                  </a:lnTo>
                  <a:lnTo>
                    <a:pt x="4418" y="1"/>
                  </a:lnTo>
                  <a:close/>
                </a:path>
              </a:pathLst>
            </a:custGeom>
            <a:solidFill>
              <a:schemeClr val="bg1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228;p63"/>
            <p:cNvSpPr/>
            <p:nvPr/>
          </p:nvSpPr>
          <p:spPr>
            <a:xfrm>
              <a:off x="6435575" y="1962325"/>
              <a:ext cx="201125" cy="201150"/>
            </a:xfrm>
            <a:custGeom>
              <a:avLst/>
              <a:gdLst/>
              <a:ahLst/>
              <a:cxnLst/>
              <a:rect l="l" t="t" r="r" b="b"/>
              <a:pathLst>
                <a:path w="8045" h="8046" fill="none" extrusionOk="0">
                  <a:moveTo>
                    <a:pt x="4046" y="8045"/>
                  </a:moveTo>
                  <a:lnTo>
                    <a:pt x="4046" y="8045"/>
                  </a:lnTo>
                  <a:lnTo>
                    <a:pt x="4418" y="7999"/>
                  </a:lnTo>
                  <a:lnTo>
                    <a:pt x="4836" y="7952"/>
                  </a:lnTo>
                  <a:lnTo>
                    <a:pt x="5208" y="7859"/>
                  </a:lnTo>
                  <a:lnTo>
                    <a:pt x="5580" y="7720"/>
                  </a:lnTo>
                  <a:lnTo>
                    <a:pt x="5952" y="7534"/>
                  </a:lnTo>
                  <a:lnTo>
                    <a:pt x="6278" y="7348"/>
                  </a:lnTo>
                  <a:lnTo>
                    <a:pt x="6603" y="7115"/>
                  </a:lnTo>
                  <a:lnTo>
                    <a:pt x="6882" y="6836"/>
                  </a:lnTo>
                  <a:lnTo>
                    <a:pt x="7115" y="6557"/>
                  </a:lnTo>
                  <a:lnTo>
                    <a:pt x="7347" y="6278"/>
                  </a:lnTo>
                  <a:lnTo>
                    <a:pt x="7580" y="5953"/>
                  </a:lnTo>
                  <a:lnTo>
                    <a:pt x="7719" y="5581"/>
                  </a:lnTo>
                  <a:lnTo>
                    <a:pt x="7859" y="5209"/>
                  </a:lnTo>
                  <a:lnTo>
                    <a:pt x="7952" y="4837"/>
                  </a:lnTo>
                  <a:lnTo>
                    <a:pt x="8045" y="4418"/>
                  </a:lnTo>
                  <a:lnTo>
                    <a:pt x="8045" y="4000"/>
                  </a:lnTo>
                  <a:lnTo>
                    <a:pt x="8045" y="4000"/>
                  </a:lnTo>
                  <a:lnTo>
                    <a:pt x="8045" y="3628"/>
                  </a:lnTo>
                  <a:lnTo>
                    <a:pt x="7952" y="3209"/>
                  </a:lnTo>
                  <a:lnTo>
                    <a:pt x="7859" y="2837"/>
                  </a:lnTo>
                  <a:lnTo>
                    <a:pt x="7719" y="2465"/>
                  </a:lnTo>
                  <a:lnTo>
                    <a:pt x="7580" y="2093"/>
                  </a:lnTo>
                  <a:lnTo>
                    <a:pt x="7347" y="1768"/>
                  </a:lnTo>
                  <a:lnTo>
                    <a:pt x="7115" y="1442"/>
                  </a:lnTo>
                  <a:lnTo>
                    <a:pt x="6882" y="1163"/>
                  </a:lnTo>
                  <a:lnTo>
                    <a:pt x="6603" y="931"/>
                  </a:lnTo>
                  <a:lnTo>
                    <a:pt x="6278" y="698"/>
                  </a:lnTo>
                  <a:lnTo>
                    <a:pt x="5952" y="466"/>
                  </a:lnTo>
                  <a:lnTo>
                    <a:pt x="5580" y="326"/>
                  </a:lnTo>
                  <a:lnTo>
                    <a:pt x="5208" y="187"/>
                  </a:lnTo>
                  <a:lnTo>
                    <a:pt x="4836" y="94"/>
                  </a:lnTo>
                  <a:lnTo>
                    <a:pt x="4418" y="1"/>
                  </a:lnTo>
                  <a:lnTo>
                    <a:pt x="4046" y="1"/>
                  </a:lnTo>
                  <a:lnTo>
                    <a:pt x="4046" y="1"/>
                  </a:lnTo>
                  <a:lnTo>
                    <a:pt x="3627" y="1"/>
                  </a:lnTo>
                  <a:lnTo>
                    <a:pt x="3209" y="94"/>
                  </a:lnTo>
                  <a:lnTo>
                    <a:pt x="2837" y="187"/>
                  </a:lnTo>
                  <a:lnTo>
                    <a:pt x="2465" y="326"/>
                  </a:lnTo>
                  <a:lnTo>
                    <a:pt x="2139" y="466"/>
                  </a:lnTo>
                  <a:lnTo>
                    <a:pt x="1767" y="698"/>
                  </a:lnTo>
                  <a:lnTo>
                    <a:pt x="1488" y="931"/>
                  </a:lnTo>
                  <a:lnTo>
                    <a:pt x="1209" y="1163"/>
                  </a:lnTo>
                  <a:lnTo>
                    <a:pt x="930" y="1442"/>
                  </a:lnTo>
                  <a:lnTo>
                    <a:pt x="698" y="1768"/>
                  </a:lnTo>
                  <a:lnTo>
                    <a:pt x="512" y="2093"/>
                  </a:lnTo>
                  <a:lnTo>
                    <a:pt x="326" y="2465"/>
                  </a:lnTo>
                  <a:lnTo>
                    <a:pt x="186" y="2837"/>
                  </a:lnTo>
                  <a:lnTo>
                    <a:pt x="93" y="3209"/>
                  </a:lnTo>
                  <a:lnTo>
                    <a:pt x="47" y="3628"/>
                  </a:lnTo>
                  <a:lnTo>
                    <a:pt x="0" y="4000"/>
                  </a:lnTo>
                  <a:lnTo>
                    <a:pt x="0" y="4000"/>
                  </a:lnTo>
                  <a:lnTo>
                    <a:pt x="47" y="4418"/>
                  </a:lnTo>
                  <a:lnTo>
                    <a:pt x="93" y="4837"/>
                  </a:lnTo>
                  <a:lnTo>
                    <a:pt x="186" y="5209"/>
                  </a:lnTo>
                  <a:lnTo>
                    <a:pt x="326" y="5581"/>
                  </a:lnTo>
                  <a:lnTo>
                    <a:pt x="512" y="5953"/>
                  </a:lnTo>
                  <a:lnTo>
                    <a:pt x="698" y="6278"/>
                  </a:lnTo>
                  <a:lnTo>
                    <a:pt x="930" y="6557"/>
                  </a:lnTo>
                  <a:lnTo>
                    <a:pt x="1209" y="6836"/>
                  </a:lnTo>
                  <a:lnTo>
                    <a:pt x="1488" y="7115"/>
                  </a:lnTo>
                  <a:lnTo>
                    <a:pt x="1767" y="7348"/>
                  </a:lnTo>
                  <a:lnTo>
                    <a:pt x="2139" y="7534"/>
                  </a:lnTo>
                  <a:lnTo>
                    <a:pt x="2465" y="7720"/>
                  </a:lnTo>
                  <a:lnTo>
                    <a:pt x="2837" y="7859"/>
                  </a:lnTo>
                  <a:lnTo>
                    <a:pt x="3209" y="7952"/>
                  </a:lnTo>
                  <a:lnTo>
                    <a:pt x="3627" y="7999"/>
                  </a:lnTo>
                  <a:lnTo>
                    <a:pt x="4046" y="8045"/>
                  </a:lnTo>
                  <a:lnTo>
                    <a:pt x="4046" y="8045"/>
                  </a:lnTo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229;p63"/>
            <p:cNvSpPr/>
            <p:nvPr/>
          </p:nvSpPr>
          <p:spPr>
            <a:xfrm>
              <a:off x="6549500" y="2026275"/>
              <a:ext cx="24425" cy="24425"/>
            </a:xfrm>
            <a:custGeom>
              <a:avLst/>
              <a:gdLst/>
              <a:ahLst/>
              <a:cxnLst/>
              <a:rect l="l" t="t" r="r" b="b"/>
              <a:pathLst>
                <a:path w="977" h="977" fill="none" extrusionOk="0">
                  <a:moveTo>
                    <a:pt x="512" y="0"/>
                  </a:moveTo>
                  <a:lnTo>
                    <a:pt x="512" y="0"/>
                  </a:lnTo>
                  <a:lnTo>
                    <a:pt x="698" y="47"/>
                  </a:lnTo>
                  <a:lnTo>
                    <a:pt x="837" y="140"/>
                  </a:lnTo>
                  <a:lnTo>
                    <a:pt x="977" y="279"/>
                  </a:lnTo>
                  <a:lnTo>
                    <a:pt x="977" y="465"/>
                  </a:lnTo>
                  <a:lnTo>
                    <a:pt x="977" y="465"/>
                  </a:lnTo>
                  <a:lnTo>
                    <a:pt x="977" y="698"/>
                  </a:lnTo>
                  <a:lnTo>
                    <a:pt x="837" y="837"/>
                  </a:lnTo>
                  <a:lnTo>
                    <a:pt x="698" y="930"/>
                  </a:lnTo>
                  <a:lnTo>
                    <a:pt x="512" y="977"/>
                  </a:lnTo>
                  <a:lnTo>
                    <a:pt x="512" y="977"/>
                  </a:lnTo>
                  <a:lnTo>
                    <a:pt x="326" y="930"/>
                  </a:lnTo>
                  <a:lnTo>
                    <a:pt x="140" y="837"/>
                  </a:lnTo>
                  <a:lnTo>
                    <a:pt x="47" y="698"/>
                  </a:lnTo>
                  <a:lnTo>
                    <a:pt x="0" y="465"/>
                  </a:lnTo>
                  <a:lnTo>
                    <a:pt x="0" y="465"/>
                  </a:lnTo>
                  <a:lnTo>
                    <a:pt x="47" y="279"/>
                  </a:lnTo>
                  <a:lnTo>
                    <a:pt x="140" y="140"/>
                  </a:lnTo>
                  <a:lnTo>
                    <a:pt x="326" y="47"/>
                  </a:lnTo>
                  <a:lnTo>
                    <a:pt x="512" y="0"/>
                  </a:lnTo>
                  <a:lnTo>
                    <a:pt x="512" y="0"/>
                  </a:lnTo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230;p63"/>
            <p:cNvSpPr/>
            <p:nvPr/>
          </p:nvSpPr>
          <p:spPr>
            <a:xfrm>
              <a:off x="6498350" y="2026275"/>
              <a:ext cx="24425" cy="24425"/>
            </a:xfrm>
            <a:custGeom>
              <a:avLst/>
              <a:gdLst/>
              <a:ahLst/>
              <a:cxnLst/>
              <a:rect l="l" t="t" r="r" b="b"/>
              <a:pathLst>
                <a:path w="977" h="977" fill="none" extrusionOk="0">
                  <a:moveTo>
                    <a:pt x="512" y="0"/>
                  </a:moveTo>
                  <a:lnTo>
                    <a:pt x="512" y="0"/>
                  </a:lnTo>
                  <a:lnTo>
                    <a:pt x="698" y="47"/>
                  </a:lnTo>
                  <a:lnTo>
                    <a:pt x="837" y="140"/>
                  </a:lnTo>
                  <a:lnTo>
                    <a:pt x="930" y="279"/>
                  </a:lnTo>
                  <a:lnTo>
                    <a:pt x="977" y="465"/>
                  </a:lnTo>
                  <a:lnTo>
                    <a:pt x="977" y="465"/>
                  </a:lnTo>
                  <a:lnTo>
                    <a:pt x="930" y="698"/>
                  </a:lnTo>
                  <a:lnTo>
                    <a:pt x="837" y="837"/>
                  </a:lnTo>
                  <a:lnTo>
                    <a:pt x="698" y="930"/>
                  </a:lnTo>
                  <a:lnTo>
                    <a:pt x="512" y="977"/>
                  </a:lnTo>
                  <a:lnTo>
                    <a:pt x="512" y="977"/>
                  </a:lnTo>
                  <a:lnTo>
                    <a:pt x="279" y="930"/>
                  </a:lnTo>
                  <a:lnTo>
                    <a:pt x="140" y="837"/>
                  </a:lnTo>
                  <a:lnTo>
                    <a:pt x="47" y="698"/>
                  </a:lnTo>
                  <a:lnTo>
                    <a:pt x="0" y="465"/>
                  </a:lnTo>
                  <a:lnTo>
                    <a:pt x="0" y="465"/>
                  </a:lnTo>
                  <a:lnTo>
                    <a:pt x="47" y="279"/>
                  </a:lnTo>
                  <a:lnTo>
                    <a:pt x="140" y="140"/>
                  </a:lnTo>
                  <a:lnTo>
                    <a:pt x="279" y="47"/>
                  </a:lnTo>
                  <a:lnTo>
                    <a:pt x="512" y="0"/>
                  </a:lnTo>
                  <a:lnTo>
                    <a:pt x="512" y="0"/>
                  </a:lnTo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231;p63"/>
            <p:cNvSpPr/>
            <p:nvPr/>
          </p:nvSpPr>
          <p:spPr>
            <a:xfrm>
              <a:off x="6498350" y="2078575"/>
              <a:ext cx="76750" cy="25600"/>
            </a:xfrm>
            <a:custGeom>
              <a:avLst/>
              <a:gdLst/>
              <a:ahLst/>
              <a:cxnLst/>
              <a:rect l="l" t="t" r="r" b="b"/>
              <a:pathLst>
                <a:path w="3070" h="1024" fill="none" extrusionOk="0">
                  <a:moveTo>
                    <a:pt x="465" y="1"/>
                  </a:moveTo>
                  <a:lnTo>
                    <a:pt x="2558" y="1"/>
                  </a:lnTo>
                  <a:lnTo>
                    <a:pt x="2558" y="1"/>
                  </a:lnTo>
                  <a:lnTo>
                    <a:pt x="2744" y="47"/>
                  </a:lnTo>
                  <a:lnTo>
                    <a:pt x="2930" y="140"/>
                  </a:lnTo>
                  <a:lnTo>
                    <a:pt x="3023" y="326"/>
                  </a:lnTo>
                  <a:lnTo>
                    <a:pt x="3069" y="512"/>
                  </a:lnTo>
                  <a:lnTo>
                    <a:pt x="3069" y="512"/>
                  </a:lnTo>
                  <a:lnTo>
                    <a:pt x="3023" y="698"/>
                  </a:lnTo>
                  <a:lnTo>
                    <a:pt x="2930" y="838"/>
                  </a:lnTo>
                  <a:lnTo>
                    <a:pt x="2744" y="977"/>
                  </a:lnTo>
                  <a:lnTo>
                    <a:pt x="2558" y="1024"/>
                  </a:lnTo>
                  <a:lnTo>
                    <a:pt x="465" y="1024"/>
                  </a:lnTo>
                  <a:lnTo>
                    <a:pt x="465" y="1024"/>
                  </a:lnTo>
                  <a:lnTo>
                    <a:pt x="279" y="977"/>
                  </a:lnTo>
                  <a:lnTo>
                    <a:pt x="140" y="838"/>
                  </a:lnTo>
                  <a:lnTo>
                    <a:pt x="0" y="698"/>
                  </a:lnTo>
                  <a:lnTo>
                    <a:pt x="0" y="512"/>
                  </a:lnTo>
                  <a:lnTo>
                    <a:pt x="0" y="512"/>
                  </a:lnTo>
                  <a:lnTo>
                    <a:pt x="0" y="326"/>
                  </a:lnTo>
                  <a:lnTo>
                    <a:pt x="140" y="140"/>
                  </a:lnTo>
                  <a:lnTo>
                    <a:pt x="279" y="47"/>
                  </a:lnTo>
                  <a:lnTo>
                    <a:pt x="465" y="1"/>
                  </a:lnTo>
                  <a:lnTo>
                    <a:pt x="465" y="1"/>
                  </a:lnTo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232;p63"/>
            <p:cNvSpPr/>
            <p:nvPr/>
          </p:nvSpPr>
          <p:spPr>
            <a:xfrm>
              <a:off x="6509975" y="207857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0" y="1"/>
                  </a:moveTo>
                  <a:lnTo>
                    <a:pt x="0" y="1"/>
                  </a:lnTo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233;p63"/>
            <p:cNvSpPr/>
            <p:nvPr/>
          </p:nvSpPr>
          <p:spPr>
            <a:xfrm>
              <a:off x="7760451" y="2271918"/>
              <a:ext cx="201125" cy="201150"/>
            </a:xfrm>
            <a:custGeom>
              <a:avLst/>
              <a:gdLst/>
              <a:ahLst/>
              <a:cxnLst/>
              <a:rect l="l" t="t" r="r" b="b"/>
              <a:pathLst>
                <a:path w="8045" h="8046" extrusionOk="0">
                  <a:moveTo>
                    <a:pt x="2744" y="2325"/>
                  </a:moveTo>
                  <a:lnTo>
                    <a:pt x="2883" y="2418"/>
                  </a:lnTo>
                  <a:lnTo>
                    <a:pt x="3395" y="2744"/>
                  </a:lnTo>
                  <a:lnTo>
                    <a:pt x="3534" y="2883"/>
                  </a:lnTo>
                  <a:lnTo>
                    <a:pt x="3627" y="3069"/>
                  </a:lnTo>
                  <a:lnTo>
                    <a:pt x="3627" y="3255"/>
                  </a:lnTo>
                  <a:lnTo>
                    <a:pt x="3534" y="3441"/>
                  </a:lnTo>
                  <a:lnTo>
                    <a:pt x="3441" y="3534"/>
                  </a:lnTo>
                  <a:lnTo>
                    <a:pt x="3348" y="3581"/>
                  </a:lnTo>
                  <a:lnTo>
                    <a:pt x="3255" y="3627"/>
                  </a:lnTo>
                  <a:lnTo>
                    <a:pt x="2976" y="3627"/>
                  </a:lnTo>
                  <a:lnTo>
                    <a:pt x="2837" y="3581"/>
                  </a:lnTo>
                  <a:lnTo>
                    <a:pt x="2372" y="3209"/>
                  </a:lnTo>
                  <a:lnTo>
                    <a:pt x="2232" y="3069"/>
                  </a:lnTo>
                  <a:lnTo>
                    <a:pt x="2139" y="2930"/>
                  </a:lnTo>
                  <a:lnTo>
                    <a:pt x="2139" y="2744"/>
                  </a:lnTo>
                  <a:lnTo>
                    <a:pt x="2232" y="2558"/>
                  </a:lnTo>
                  <a:lnTo>
                    <a:pt x="2372" y="2418"/>
                  </a:lnTo>
                  <a:lnTo>
                    <a:pt x="2558" y="2325"/>
                  </a:lnTo>
                  <a:close/>
                  <a:moveTo>
                    <a:pt x="5534" y="2325"/>
                  </a:moveTo>
                  <a:lnTo>
                    <a:pt x="5720" y="2418"/>
                  </a:lnTo>
                  <a:lnTo>
                    <a:pt x="5859" y="2558"/>
                  </a:lnTo>
                  <a:lnTo>
                    <a:pt x="5906" y="2744"/>
                  </a:lnTo>
                  <a:lnTo>
                    <a:pt x="5906" y="2930"/>
                  </a:lnTo>
                  <a:lnTo>
                    <a:pt x="5859" y="3069"/>
                  </a:lnTo>
                  <a:lnTo>
                    <a:pt x="5720" y="3209"/>
                  </a:lnTo>
                  <a:lnTo>
                    <a:pt x="5208" y="3581"/>
                  </a:lnTo>
                  <a:lnTo>
                    <a:pt x="5069" y="3627"/>
                  </a:lnTo>
                  <a:lnTo>
                    <a:pt x="4836" y="3627"/>
                  </a:lnTo>
                  <a:lnTo>
                    <a:pt x="4697" y="3581"/>
                  </a:lnTo>
                  <a:lnTo>
                    <a:pt x="4604" y="3534"/>
                  </a:lnTo>
                  <a:lnTo>
                    <a:pt x="4511" y="3441"/>
                  </a:lnTo>
                  <a:lnTo>
                    <a:pt x="4464" y="3255"/>
                  </a:lnTo>
                  <a:lnTo>
                    <a:pt x="4464" y="3069"/>
                  </a:lnTo>
                  <a:lnTo>
                    <a:pt x="4511" y="2883"/>
                  </a:lnTo>
                  <a:lnTo>
                    <a:pt x="4650" y="2744"/>
                  </a:lnTo>
                  <a:lnTo>
                    <a:pt x="5162" y="2418"/>
                  </a:lnTo>
                  <a:lnTo>
                    <a:pt x="5348" y="2325"/>
                  </a:lnTo>
                  <a:close/>
                  <a:moveTo>
                    <a:pt x="5208" y="4464"/>
                  </a:moveTo>
                  <a:lnTo>
                    <a:pt x="5394" y="4511"/>
                  </a:lnTo>
                  <a:lnTo>
                    <a:pt x="5534" y="4650"/>
                  </a:lnTo>
                  <a:lnTo>
                    <a:pt x="5627" y="4836"/>
                  </a:lnTo>
                  <a:lnTo>
                    <a:pt x="5627" y="5022"/>
                  </a:lnTo>
                  <a:lnTo>
                    <a:pt x="5534" y="5208"/>
                  </a:lnTo>
                  <a:lnTo>
                    <a:pt x="5255" y="5534"/>
                  </a:lnTo>
                  <a:lnTo>
                    <a:pt x="4883" y="5813"/>
                  </a:lnTo>
                  <a:lnTo>
                    <a:pt x="4464" y="5953"/>
                  </a:lnTo>
                  <a:lnTo>
                    <a:pt x="4046" y="5999"/>
                  </a:lnTo>
                  <a:lnTo>
                    <a:pt x="3813" y="5999"/>
                  </a:lnTo>
                  <a:lnTo>
                    <a:pt x="3581" y="5953"/>
                  </a:lnTo>
                  <a:lnTo>
                    <a:pt x="3162" y="5813"/>
                  </a:lnTo>
                  <a:lnTo>
                    <a:pt x="2790" y="5534"/>
                  </a:lnTo>
                  <a:lnTo>
                    <a:pt x="2651" y="5394"/>
                  </a:lnTo>
                  <a:lnTo>
                    <a:pt x="2511" y="5208"/>
                  </a:lnTo>
                  <a:lnTo>
                    <a:pt x="2465" y="5022"/>
                  </a:lnTo>
                  <a:lnTo>
                    <a:pt x="2465" y="4836"/>
                  </a:lnTo>
                  <a:lnTo>
                    <a:pt x="2511" y="4650"/>
                  </a:lnTo>
                  <a:lnTo>
                    <a:pt x="2651" y="4511"/>
                  </a:lnTo>
                  <a:lnTo>
                    <a:pt x="2837" y="4464"/>
                  </a:lnTo>
                  <a:lnTo>
                    <a:pt x="3023" y="4464"/>
                  </a:lnTo>
                  <a:lnTo>
                    <a:pt x="3209" y="4511"/>
                  </a:lnTo>
                  <a:lnTo>
                    <a:pt x="3348" y="4650"/>
                  </a:lnTo>
                  <a:lnTo>
                    <a:pt x="3488" y="4790"/>
                  </a:lnTo>
                  <a:lnTo>
                    <a:pt x="3627" y="4929"/>
                  </a:lnTo>
                  <a:lnTo>
                    <a:pt x="3813" y="4976"/>
                  </a:lnTo>
                  <a:lnTo>
                    <a:pt x="4046" y="5022"/>
                  </a:lnTo>
                  <a:lnTo>
                    <a:pt x="4232" y="4976"/>
                  </a:lnTo>
                  <a:lnTo>
                    <a:pt x="4418" y="4929"/>
                  </a:lnTo>
                  <a:lnTo>
                    <a:pt x="4557" y="4790"/>
                  </a:lnTo>
                  <a:lnTo>
                    <a:pt x="4697" y="4650"/>
                  </a:lnTo>
                  <a:lnTo>
                    <a:pt x="4836" y="4511"/>
                  </a:lnTo>
                  <a:lnTo>
                    <a:pt x="5022" y="4464"/>
                  </a:lnTo>
                  <a:close/>
                  <a:moveTo>
                    <a:pt x="4046" y="0"/>
                  </a:moveTo>
                  <a:lnTo>
                    <a:pt x="3627" y="47"/>
                  </a:lnTo>
                  <a:lnTo>
                    <a:pt x="3209" y="93"/>
                  </a:lnTo>
                  <a:lnTo>
                    <a:pt x="2837" y="186"/>
                  </a:lnTo>
                  <a:lnTo>
                    <a:pt x="2465" y="326"/>
                  </a:lnTo>
                  <a:lnTo>
                    <a:pt x="2139" y="512"/>
                  </a:lnTo>
                  <a:lnTo>
                    <a:pt x="1767" y="698"/>
                  </a:lnTo>
                  <a:lnTo>
                    <a:pt x="1488" y="930"/>
                  </a:lnTo>
                  <a:lnTo>
                    <a:pt x="1209" y="1209"/>
                  </a:lnTo>
                  <a:lnTo>
                    <a:pt x="930" y="1488"/>
                  </a:lnTo>
                  <a:lnTo>
                    <a:pt x="698" y="1767"/>
                  </a:lnTo>
                  <a:lnTo>
                    <a:pt x="512" y="2093"/>
                  </a:lnTo>
                  <a:lnTo>
                    <a:pt x="326" y="2465"/>
                  </a:lnTo>
                  <a:lnTo>
                    <a:pt x="186" y="2837"/>
                  </a:lnTo>
                  <a:lnTo>
                    <a:pt x="93" y="3209"/>
                  </a:lnTo>
                  <a:lnTo>
                    <a:pt x="47" y="3627"/>
                  </a:lnTo>
                  <a:lnTo>
                    <a:pt x="0" y="4046"/>
                  </a:lnTo>
                  <a:lnTo>
                    <a:pt x="47" y="4418"/>
                  </a:lnTo>
                  <a:lnTo>
                    <a:pt x="93" y="4836"/>
                  </a:lnTo>
                  <a:lnTo>
                    <a:pt x="186" y="5208"/>
                  </a:lnTo>
                  <a:lnTo>
                    <a:pt x="326" y="5581"/>
                  </a:lnTo>
                  <a:lnTo>
                    <a:pt x="512" y="5953"/>
                  </a:lnTo>
                  <a:lnTo>
                    <a:pt x="698" y="6278"/>
                  </a:lnTo>
                  <a:lnTo>
                    <a:pt x="930" y="6604"/>
                  </a:lnTo>
                  <a:lnTo>
                    <a:pt x="1209" y="6883"/>
                  </a:lnTo>
                  <a:lnTo>
                    <a:pt x="1488" y="7115"/>
                  </a:lnTo>
                  <a:lnTo>
                    <a:pt x="1767" y="7348"/>
                  </a:lnTo>
                  <a:lnTo>
                    <a:pt x="2139" y="7580"/>
                  </a:lnTo>
                  <a:lnTo>
                    <a:pt x="2465" y="7720"/>
                  </a:lnTo>
                  <a:lnTo>
                    <a:pt x="2837" y="7859"/>
                  </a:lnTo>
                  <a:lnTo>
                    <a:pt x="3209" y="7952"/>
                  </a:lnTo>
                  <a:lnTo>
                    <a:pt x="3627" y="8045"/>
                  </a:lnTo>
                  <a:lnTo>
                    <a:pt x="4418" y="8045"/>
                  </a:lnTo>
                  <a:lnTo>
                    <a:pt x="4836" y="7952"/>
                  </a:lnTo>
                  <a:lnTo>
                    <a:pt x="5208" y="7859"/>
                  </a:lnTo>
                  <a:lnTo>
                    <a:pt x="5580" y="7720"/>
                  </a:lnTo>
                  <a:lnTo>
                    <a:pt x="5952" y="7580"/>
                  </a:lnTo>
                  <a:lnTo>
                    <a:pt x="6278" y="7348"/>
                  </a:lnTo>
                  <a:lnTo>
                    <a:pt x="6603" y="7115"/>
                  </a:lnTo>
                  <a:lnTo>
                    <a:pt x="6882" y="6883"/>
                  </a:lnTo>
                  <a:lnTo>
                    <a:pt x="7115" y="6604"/>
                  </a:lnTo>
                  <a:lnTo>
                    <a:pt x="7347" y="6278"/>
                  </a:lnTo>
                  <a:lnTo>
                    <a:pt x="7580" y="5953"/>
                  </a:lnTo>
                  <a:lnTo>
                    <a:pt x="7719" y="5581"/>
                  </a:lnTo>
                  <a:lnTo>
                    <a:pt x="7859" y="5208"/>
                  </a:lnTo>
                  <a:lnTo>
                    <a:pt x="7952" y="4836"/>
                  </a:lnTo>
                  <a:lnTo>
                    <a:pt x="8045" y="4418"/>
                  </a:lnTo>
                  <a:lnTo>
                    <a:pt x="8045" y="4046"/>
                  </a:lnTo>
                  <a:lnTo>
                    <a:pt x="8045" y="3627"/>
                  </a:lnTo>
                  <a:lnTo>
                    <a:pt x="7952" y="3209"/>
                  </a:lnTo>
                  <a:lnTo>
                    <a:pt x="7859" y="2837"/>
                  </a:lnTo>
                  <a:lnTo>
                    <a:pt x="7719" y="2465"/>
                  </a:lnTo>
                  <a:lnTo>
                    <a:pt x="7580" y="2093"/>
                  </a:lnTo>
                  <a:lnTo>
                    <a:pt x="7347" y="1767"/>
                  </a:lnTo>
                  <a:lnTo>
                    <a:pt x="7115" y="1488"/>
                  </a:lnTo>
                  <a:lnTo>
                    <a:pt x="6882" y="1209"/>
                  </a:lnTo>
                  <a:lnTo>
                    <a:pt x="6603" y="930"/>
                  </a:lnTo>
                  <a:lnTo>
                    <a:pt x="6278" y="698"/>
                  </a:lnTo>
                  <a:lnTo>
                    <a:pt x="5952" y="512"/>
                  </a:lnTo>
                  <a:lnTo>
                    <a:pt x="5580" y="326"/>
                  </a:lnTo>
                  <a:lnTo>
                    <a:pt x="5208" y="186"/>
                  </a:lnTo>
                  <a:lnTo>
                    <a:pt x="4836" y="93"/>
                  </a:lnTo>
                  <a:lnTo>
                    <a:pt x="4418" y="47"/>
                  </a:lnTo>
                  <a:lnTo>
                    <a:pt x="4046" y="0"/>
                  </a:lnTo>
                  <a:close/>
                </a:path>
              </a:pathLst>
            </a:custGeom>
            <a:solidFill>
              <a:schemeClr val="bg1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234;p63"/>
            <p:cNvSpPr/>
            <p:nvPr/>
          </p:nvSpPr>
          <p:spPr>
            <a:xfrm>
              <a:off x="6435575" y="2184375"/>
              <a:ext cx="201125" cy="201150"/>
            </a:xfrm>
            <a:custGeom>
              <a:avLst/>
              <a:gdLst/>
              <a:ahLst/>
              <a:cxnLst/>
              <a:rect l="l" t="t" r="r" b="b"/>
              <a:pathLst>
                <a:path w="8045" h="8046" fill="none" extrusionOk="0">
                  <a:moveTo>
                    <a:pt x="4046" y="0"/>
                  </a:moveTo>
                  <a:lnTo>
                    <a:pt x="4046" y="0"/>
                  </a:lnTo>
                  <a:lnTo>
                    <a:pt x="3627" y="47"/>
                  </a:lnTo>
                  <a:lnTo>
                    <a:pt x="3209" y="93"/>
                  </a:lnTo>
                  <a:lnTo>
                    <a:pt x="2837" y="186"/>
                  </a:lnTo>
                  <a:lnTo>
                    <a:pt x="2465" y="326"/>
                  </a:lnTo>
                  <a:lnTo>
                    <a:pt x="2139" y="512"/>
                  </a:lnTo>
                  <a:lnTo>
                    <a:pt x="1767" y="698"/>
                  </a:lnTo>
                  <a:lnTo>
                    <a:pt x="1488" y="930"/>
                  </a:lnTo>
                  <a:lnTo>
                    <a:pt x="1209" y="1209"/>
                  </a:lnTo>
                  <a:lnTo>
                    <a:pt x="930" y="1488"/>
                  </a:lnTo>
                  <a:lnTo>
                    <a:pt x="698" y="1767"/>
                  </a:lnTo>
                  <a:lnTo>
                    <a:pt x="512" y="2093"/>
                  </a:lnTo>
                  <a:lnTo>
                    <a:pt x="326" y="2465"/>
                  </a:lnTo>
                  <a:lnTo>
                    <a:pt x="186" y="2837"/>
                  </a:lnTo>
                  <a:lnTo>
                    <a:pt x="93" y="3209"/>
                  </a:lnTo>
                  <a:lnTo>
                    <a:pt x="47" y="3627"/>
                  </a:lnTo>
                  <a:lnTo>
                    <a:pt x="0" y="4046"/>
                  </a:lnTo>
                  <a:lnTo>
                    <a:pt x="0" y="4046"/>
                  </a:lnTo>
                  <a:lnTo>
                    <a:pt x="47" y="4418"/>
                  </a:lnTo>
                  <a:lnTo>
                    <a:pt x="93" y="4836"/>
                  </a:lnTo>
                  <a:lnTo>
                    <a:pt x="186" y="5208"/>
                  </a:lnTo>
                  <a:lnTo>
                    <a:pt x="326" y="5581"/>
                  </a:lnTo>
                  <a:lnTo>
                    <a:pt x="512" y="5953"/>
                  </a:lnTo>
                  <a:lnTo>
                    <a:pt x="698" y="6278"/>
                  </a:lnTo>
                  <a:lnTo>
                    <a:pt x="930" y="6604"/>
                  </a:lnTo>
                  <a:lnTo>
                    <a:pt x="1209" y="6883"/>
                  </a:lnTo>
                  <a:lnTo>
                    <a:pt x="1488" y="7115"/>
                  </a:lnTo>
                  <a:lnTo>
                    <a:pt x="1767" y="7348"/>
                  </a:lnTo>
                  <a:lnTo>
                    <a:pt x="2139" y="7580"/>
                  </a:lnTo>
                  <a:lnTo>
                    <a:pt x="2465" y="7720"/>
                  </a:lnTo>
                  <a:lnTo>
                    <a:pt x="2837" y="7859"/>
                  </a:lnTo>
                  <a:lnTo>
                    <a:pt x="3209" y="7952"/>
                  </a:lnTo>
                  <a:lnTo>
                    <a:pt x="3627" y="8045"/>
                  </a:lnTo>
                  <a:lnTo>
                    <a:pt x="4046" y="8045"/>
                  </a:lnTo>
                  <a:lnTo>
                    <a:pt x="4046" y="8045"/>
                  </a:lnTo>
                  <a:lnTo>
                    <a:pt x="4418" y="8045"/>
                  </a:lnTo>
                  <a:lnTo>
                    <a:pt x="4836" y="7952"/>
                  </a:lnTo>
                  <a:lnTo>
                    <a:pt x="5208" y="7859"/>
                  </a:lnTo>
                  <a:lnTo>
                    <a:pt x="5580" y="7720"/>
                  </a:lnTo>
                  <a:lnTo>
                    <a:pt x="5952" y="7580"/>
                  </a:lnTo>
                  <a:lnTo>
                    <a:pt x="6278" y="7348"/>
                  </a:lnTo>
                  <a:lnTo>
                    <a:pt x="6603" y="7115"/>
                  </a:lnTo>
                  <a:lnTo>
                    <a:pt x="6882" y="6883"/>
                  </a:lnTo>
                  <a:lnTo>
                    <a:pt x="7115" y="6604"/>
                  </a:lnTo>
                  <a:lnTo>
                    <a:pt x="7347" y="6278"/>
                  </a:lnTo>
                  <a:lnTo>
                    <a:pt x="7580" y="5953"/>
                  </a:lnTo>
                  <a:lnTo>
                    <a:pt x="7719" y="5581"/>
                  </a:lnTo>
                  <a:lnTo>
                    <a:pt x="7859" y="5208"/>
                  </a:lnTo>
                  <a:lnTo>
                    <a:pt x="7952" y="4836"/>
                  </a:lnTo>
                  <a:lnTo>
                    <a:pt x="8045" y="4418"/>
                  </a:lnTo>
                  <a:lnTo>
                    <a:pt x="8045" y="4046"/>
                  </a:lnTo>
                  <a:lnTo>
                    <a:pt x="8045" y="4046"/>
                  </a:lnTo>
                  <a:lnTo>
                    <a:pt x="8045" y="3627"/>
                  </a:lnTo>
                  <a:lnTo>
                    <a:pt x="7952" y="3209"/>
                  </a:lnTo>
                  <a:lnTo>
                    <a:pt x="7859" y="2837"/>
                  </a:lnTo>
                  <a:lnTo>
                    <a:pt x="7719" y="2465"/>
                  </a:lnTo>
                  <a:lnTo>
                    <a:pt x="7580" y="2093"/>
                  </a:lnTo>
                  <a:lnTo>
                    <a:pt x="7347" y="1767"/>
                  </a:lnTo>
                  <a:lnTo>
                    <a:pt x="7115" y="1488"/>
                  </a:lnTo>
                  <a:lnTo>
                    <a:pt x="6882" y="1209"/>
                  </a:lnTo>
                  <a:lnTo>
                    <a:pt x="6603" y="930"/>
                  </a:lnTo>
                  <a:lnTo>
                    <a:pt x="6278" y="698"/>
                  </a:lnTo>
                  <a:lnTo>
                    <a:pt x="5952" y="512"/>
                  </a:lnTo>
                  <a:lnTo>
                    <a:pt x="5580" y="326"/>
                  </a:lnTo>
                  <a:lnTo>
                    <a:pt x="5208" y="186"/>
                  </a:lnTo>
                  <a:lnTo>
                    <a:pt x="4836" y="93"/>
                  </a:lnTo>
                  <a:lnTo>
                    <a:pt x="4418" y="47"/>
                  </a:lnTo>
                  <a:lnTo>
                    <a:pt x="4046" y="0"/>
                  </a:lnTo>
                  <a:lnTo>
                    <a:pt x="4046" y="0"/>
                  </a:lnTo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2235;p63"/>
            <p:cNvSpPr/>
            <p:nvPr/>
          </p:nvSpPr>
          <p:spPr>
            <a:xfrm>
              <a:off x="6489050" y="2242500"/>
              <a:ext cx="37225" cy="32575"/>
            </a:xfrm>
            <a:custGeom>
              <a:avLst/>
              <a:gdLst/>
              <a:ahLst/>
              <a:cxnLst/>
              <a:rect l="l" t="t" r="r" b="b"/>
              <a:pathLst>
                <a:path w="1489" h="1303" fill="none" extrusionOk="0">
                  <a:moveTo>
                    <a:pt x="93" y="233"/>
                  </a:moveTo>
                  <a:lnTo>
                    <a:pt x="93" y="233"/>
                  </a:lnTo>
                  <a:lnTo>
                    <a:pt x="233" y="93"/>
                  </a:lnTo>
                  <a:lnTo>
                    <a:pt x="419" y="0"/>
                  </a:lnTo>
                  <a:lnTo>
                    <a:pt x="605" y="0"/>
                  </a:lnTo>
                  <a:lnTo>
                    <a:pt x="744" y="93"/>
                  </a:lnTo>
                  <a:lnTo>
                    <a:pt x="1256" y="419"/>
                  </a:lnTo>
                  <a:lnTo>
                    <a:pt x="1256" y="419"/>
                  </a:lnTo>
                  <a:lnTo>
                    <a:pt x="1395" y="558"/>
                  </a:lnTo>
                  <a:lnTo>
                    <a:pt x="1488" y="744"/>
                  </a:lnTo>
                  <a:lnTo>
                    <a:pt x="1488" y="930"/>
                  </a:lnTo>
                  <a:lnTo>
                    <a:pt x="1395" y="1116"/>
                  </a:lnTo>
                  <a:lnTo>
                    <a:pt x="1395" y="1116"/>
                  </a:lnTo>
                  <a:lnTo>
                    <a:pt x="1302" y="1209"/>
                  </a:lnTo>
                  <a:lnTo>
                    <a:pt x="1209" y="1256"/>
                  </a:lnTo>
                  <a:lnTo>
                    <a:pt x="1116" y="1302"/>
                  </a:lnTo>
                  <a:lnTo>
                    <a:pt x="977" y="1302"/>
                  </a:lnTo>
                  <a:lnTo>
                    <a:pt x="977" y="1302"/>
                  </a:lnTo>
                  <a:lnTo>
                    <a:pt x="837" y="1302"/>
                  </a:lnTo>
                  <a:lnTo>
                    <a:pt x="698" y="1256"/>
                  </a:lnTo>
                  <a:lnTo>
                    <a:pt x="233" y="884"/>
                  </a:lnTo>
                  <a:lnTo>
                    <a:pt x="233" y="884"/>
                  </a:lnTo>
                  <a:lnTo>
                    <a:pt x="93" y="744"/>
                  </a:lnTo>
                  <a:lnTo>
                    <a:pt x="0" y="605"/>
                  </a:lnTo>
                  <a:lnTo>
                    <a:pt x="0" y="419"/>
                  </a:lnTo>
                  <a:lnTo>
                    <a:pt x="93" y="233"/>
                  </a:lnTo>
                  <a:lnTo>
                    <a:pt x="93" y="233"/>
                  </a:lnTo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2236;p63"/>
            <p:cNvSpPr/>
            <p:nvPr/>
          </p:nvSpPr>
          <p:spPr>
            <a:xfrm>
              <a:off x="7767573" y="2451293"/>
              <a:ext cx="79075" cy="38400"/>
            </a:xfrm>
            <a:custGeom>
              <a:avLst/>
              <a:gdLst/>
              <a:ahLst/>
              <a:cxnLst/>
              <a:rect l="l" t="t" r="r" b="b"/>
              <a:pathLst>
                <a:path w="3163" h="1536" fill="none" extrusionOk="0">
                  <a:moveTo>
                    <a:pt x="3070" y="744"/>
                  </a:moveTo>
                  <a:lnTo>
                    <a:pt x="3070" y="744"/>
                  </a:lnTo>
                  <a:lnTo>
                    <a:pt x="2791" y="1070"/>
                  </a:lnTo>
                  <a:lnTo>
                    <a:pt x="2419" y="1349"/>
                  </a:lnTo>
                  <a:lnTo>
                    <a:pt x="2000" y="1489"/>
                  </a:lnTo>
                  <a:lnTo>
                    <a:pt x="1582" y="1535"/>
                  </a:lnTo>
                  <a:lnTo>
                    <a:pt x="1582" y="1535"/>
                  </a:lnTo>
                  <a:lnTo>
                    <a:pt x="1349" y="1535"/>
                  </a:lnTo>
                  <a:lnTo>
                    <a:pt x="1117" y="1489"/>
                  </a:lnTo>
                  <a:lnTo>
                    <a:pt x="698" y="1349"/>
                  </a:lnTo>
                  <a:lnTo>
                    <a:pt x="326" y="1070"/>
                  </a:lnTo>
                  <a:lnTo>
                    <a:pt x="187" y="930"/>
                  </a:lnTo>
                  <a:lnTo>
                    <a:pt x="47" y="744"/>
                  </a:lnTo>
                  <a:lnTo>
                    <a:pt x="47" y="744"/>
                  </a:lnTo>
                  <a:lnTo>
                    <a:pt x="1" y="558"/>
                  </a:lnTo>
                  <a:lnTo>
                    <a:pt x="1" y="372"/>
                  </a:lnTo>
                  <a:lnTo>
                    <a:pt x="47" y="186"/>
                  </a:lnTo>
                  <a:lnTo>
                    <a:pt x="187" y="47"/>
                  </a:lnTo>
                  <a:lnTo>
                    <a:pt x="187" y="47"/>
                  </a:lnTo>
                  <a:lnTo>
                    <a:pt x="373" y="0"/>
                  </a:lnTo>
                  <a:lnTo>
                    <a:pt x="559" y="0"/>
                  </a:lnTo>
                  <a:lnTo>
                    <a:pt x="745" y="47"/>
                  </a:lnTo>
                  <a:lnTo>
                    <a:pt x="884" y="186"/>
                  </a:lnTo>
                  <a:lnTo>
                    <a:pt x="884" y="186"/>
                  </a:lnTo>
                  <a:lnTo>
                    <a:pt x="1024" y="326"/>
                  </a:lnTo>
                  <a:lnTo>
                    <a:pt x="1163" y="465"/>
                  </a:lnTo>
                  <a:lnTo>
                    <a:pt x="1349" y="512"/>
                  </a:lnTo>
                  <a:lnTo>
                    <a:pt x="1582" y="558"/>
                  </a:lnTo>
                  <a:lnTo>
                    <a:pt x="1582" y="558"/>
                  </a:lnTo>
                  <a:lnTo>
                    <a:pt x="1768" y="512"/>
                  </a:lnTo>
                  <a:lnTo>
                    <a:pt x="1954" y="465"/>
                  </a:lnTo>
                  <a:lnTo>
                    <a:pt x="2093" y="326"/>
                  </a:lnTo>
                  <a:lnTo>
                    <a:pt x="2233" y="186"/>
                  </a:lnTo>
                  <a:lnTo>
                    <a:pt x="2233" y="186"/>
                  </a:lnTo>
                  <a:lnTo>
                    <a:pt x="2372" y="47"/>
                  </a:lnTo>
                  <a:lnTo>
                    <a:pt x="2558" y="0"/>
                  </a:lnTo>
                  <a:lnTo>
                    <a:pt x="2744" y="0"/>
                  </a:lnTo>
                  <a:lnTo>
                    <a:pt x="2930" y="47"/>
                  </a:lnTo>
                  <a:lnTo>
                    <a:pt x="2930" y="47"/>
                  </a:lnTo>
                  <a:lnTo>
                    <a:pt x="3070" y="186"/>
                  </a:lnTo>
                  <a:lnTo>
                    <a:pt x="3163" y="372"/>
                  </a:lnTo>
                  <a:lnTo>
                    <a:pt x="3163" y="558"/>
                  </a:lnTo>
                  <a:lnTo>
                    <a:pt x="3070" y="744"/>
                  </a:lnTo>
                  <a:lnTo>
                    <a:pt x="3070" y="744"/>
                  </a:lnTo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2237;p63"/>
            <p:cNvSpPr/>
            <p:nvPr/>
          </p:nvSpPr>
          <p:spPr>
            <a:xfrm>
              <a:off x="6547175" y="2242500"/>
              <a:ext cx="36050" cy="32575"/>
            </a:xfrm>
            <a:custGeom>
              <a:avLst/>
              <a:gdLst/>
              <a:ahLst/>
              <a:cxnLst/>
              <a:rect l="l" t="t" r="r" b="b"/>
              <a:pathLst>
                <a:path w="1442" h="1303" fill="none" extrusionOk="0">
                  <a:moveTo>
                    <a:pt x="1256" y="884"/>
                  </a:moveTo>
                  <a:lnTo>
                    <a:pt x="744" y="1256"/>
                  </a:lnTo>
                  <a:lnTo>
                    <a:pt x="744" y="1256"/>
                  </a:lnTo>
                  <a:lnTo>
                    <a:pt x="605" y="1302"/>
                  </a:lnTo>
                  <a:lnTo>
                    <a:pt x="465" y="1302"/>
                  </a:lnTo>
                  <a:lnTo>
                    <a:pt x="465" y="1302"/>
                  </a:lnTo>
                  <a:lnTo>
                    <a:pt x="372" y="1302"/>
                  </a:lnTo>
                  <a:lnTo>
                    <a:pt x="233" y="1256"/>
                  </a:lnTo>
                  <a:lnTo>
                    <a:pt x="140" y="1209"/>
                  </a:lnTo>
                  <a:lnTo>
                    <a:pt x="47" y="1116"/>
                  </a:lnTo>
                  <a:lnTo>
                    <a:pt x="47" y="1116"/>
                  </a:lnTo>
                  <a:lnTo>
                    <a:pt x="0" y="930"/>
                  </a:lnTo>
                  <a:lnTo>
                    <a:pt x="0" y="744"/>
                  </a:lnTo>
                  <a:lnTo>
                    <a:pt x="47" y="558"/>
                  </a:lnTo>
                  <a:lnTo>
                    <a:pt x="186" y="419"/>
                  </a:lnTo>
                  <a:lnTo>
                    <a:pt x="698" y="93"/>
                  </a:lnTo>
                  <a:lnTo>
                    <a:pt x="698" y="93"/>
                  </a:lnTo>
                  <a:lnTo>
                    <a:pt x="884" y="0"/>
                  </a:lnTo>
                  <a:lnTo>
                    <a:pt x="1070" y="0"/>
                  </a:lnTo>
                  <a:lnTo>
                    <a:pt x="1256" y="93"/>
                  </a:lnTo>
                  <a:lnTo>
                    <a:pt x="1395" y="233"/>
                  </a:lnTo>
                  <a:lnTo>
                    <a:pt x="1395" y="233"/>
                  </a:lnTo>
                  <a:lnTo>
                    <a:pt x="1442" y="419"/>
                  </a:lnTo>
                  <a:lnTo>
                    <a:pt x="1442" y="605"/>
                  </a:lnTo>
                  <a:lnTo>
                    <a:pt x="1395" y="744"/>
                  </a:lnTo>
                  <a:lnTo>
                    <a:pt x="1256" y="884"/>
                  </a:lnTo>
                  <a:lnTo>
                    <a:pt x="1256" y="884"/>
                  </a:lnTo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2238;p63"/>
            <p:cNvSpPr/>
            <p:nvPr/>
          </p:nvSpPr>
          <p:spPr>
            <a:xfrm>
              <a:off x="6578550" y="226457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1" y="1"/>
                  </a:moveTo>
                  <a:lnTo>
                    <a:pt x="1" y="1"/>
                  </a:lnTo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4" name="Подзаголовок 3"/>
          <p:cNvSpPr txBox="1">
            <a:spLocks/>
          </p:cNvSpPr>
          <p:nvPr/>
        </p:nvSpPr>
        <p:spPr>
          <a:xfrm>
            <a:off x="2118912" y="1409701"/>
            <a:ext cx="5845387" cy="2112432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175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ind"/>
              <a:buNone/>
              <a:tabLst/>
              <a:defRPr/>
            </a:pP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Hind"/>
                <a:ea typeface="Hind"/>
                <a:cs typeface="Hind"/>
                <a:sym typeface="Hind"/>
              </a:rPr>
              <a:t>Игры и упражнения</a:t>
            </a: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Hind"/>
                <a:ea typeface="Hind"/>
                <a:cs typeface="Hind"/>
                <a:sym typeface="Hind"/>
              </a:rPr>
              <a:t>:</a:t>
            </a:r>
          </a:p>
          <a:p>
            <a:pPr marL="457200" marR="0" lvl="0" indent="-317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ind"/>
              <a:buNone/>
              <a:tabLst/>
              <a:defRPr/>
            </a:pPr>
            <a:endParaRPr kumimoji="0" lang="ru-RU" sz="1400" b="0" i="0" u="none" strike="noStrike" kern="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Hind"/>
              <a:ea typeface="Hind"/>
              <a:cs typeface="Hind"/>
              <a:sym typeface="Hind"/>
            </a:endParaRPr>
          </a:p>
          <a:p>
            <a:pPr marL="4826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ind"/>
              <a:buAutoNum type="arabicPeriod"/>
              <a:tabLst/>
              <a:defRPr/>
            </a:pPr>
            <a:r>
              <a:rPr lang="ru-RU" dirty="0" smtClean="0">
                <a:solidFill>
                  <a:schemeClr val="dk1"/>
                </a:solidFill>
                <a:latin typeface="Hind"/>
                <a:ea typeface="Hind"/>
                <a:cs typeface="Hind"/>
                <a:sym typeface="Hind"/>
              </a:rPr>
              <a:t>«Тренируем эмоции»</a:t>
            </a:r>
          </a:p>
          <a:p>
            <a:pPr marL="4826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ind"/>
              <a:buAutoNum type="arabicPeriod"/>
              <a:tabLst/>
              <a:defRPr/>
            </a:pP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Hind"/>
                <a:ea typeface="Hind"/>
                <a:cs typeface="Hind"/>
                <a:sym typeface="Hind"/>
              </a:rPr>
              <a:t>«Доброе животное»</a:t>
            </a:r>
          </a:p>
          <a:p>
            <a:pPr marL="4826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ind"/>
              <a:buAutoNum type="arabicPeriod"/>
              <a:tabLst/>
              <a:defRPr/>
            </a:pPr>
            <a:r>
              <a:rPr lang="ru-RU" dirty="0" smtClean="0">
                <a:solidFill>
                  <a:schemeClr val="dk1"/>
                </a:solidFill>
                <a:latin typeface="Hind"/>
                <a:ea typeface="Hind"/>
                <a:cs typeface="Hind"/>
                <a:sym typeface="Hind"/>
              </a:rPr>
              <a:t>«Встреча эмоций»</a:t>
            </a:r>
            <a:endParaRPr lang="ru-RU" dirty="0" smtClean="0">
              <a:solidFill>
                <a:schemeClr val="dk1"/>
              </a:solidFill>
              <a:latin typeface="Hind"/>
              <a:ea typeface="Hind"/>
              <a:cs typeface="Hind"/>
              <a:sym typeface="Hind"/>
            </a:endParaRPr>
          </a:p>
          <a:p>
            <a:pPr marL="4826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ind"/>
              <a:buAutoNum type="arabicPeriod"/>
              <a:tabLst/>
              <a:defRPr/>
            </a:pP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Hind"/>
                <a:ea typeface="Hind"/>
                <a:cs typeface="Hind"/>
                <a:sym typeface="Hind"/>
              </a:rPr>
              <a:t>«Назови</a:t>
            </a:r>
            <a:r>
              <a:rPr kumimoji="0" lang="ru-RU" sz="1400" b="0" i="0" u="none" strike="noStrike" kern="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Hind"/>
                <a:ea typeface="Hind"/>
                <a:cs typeface="Hind"/>
                <a:sym typeface="Hind"/>
              </a:rPr>
              <a:t> похожее»</a:t>
            </a:r>
            <a:endParaRPr kumimoji="0" lang="ru-RU" sz="1400" b="0" i="0" u="none" strike="noStrike" kern="0" cap="none" spc="0" normalizeH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Hind"/>
              <a:ea typeface="Hind"/>
              <a:cs typeface="Hind"/>
              <a:sym typeface="Hind"/>
            </a:endParaRPr>
          </a:p>
          <a:p>
            <a:pPr marL="4826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ind"/>
              <a:buAutoNum type="arabicPeriod"/>
              <a:tabLst/>
              <a:defRPr/>
            </a:pPr>
            <a:r>
              <a:rPr lang="ru-RU" baseline="0" dirty="0" smtClean="0">
                <a:solidFill>
                  <a:schemeClr val="dk1"/>
                </a:solidFill>
                <a:latin typeface="Hind"/>
                <a:ea typeface="Hind"/>
                <a:cs typeface="Hind"/>
                <a:sym typeface="Hind"/>
              </a:rPr>
              <a:t>«Глаза </a:t>
            </a:r>
            <a:r>
              <a:rPr lang="ru-RU" baseline="0" dirty="0" smtClean="0">
                <a:solidFill>
                  <a:schemeClr val="dk1"/>
                </a:solidFill>
                <a:latin typeface="Hind"/>
                <a:ea typeface="Hind"/>
                <a:cs typeface="Hind"/>
                <a:sym typeface="Hind"/>
              </a:rPr>
              <a:t>в </a:t>
            </a:r>
            <a:r>
              <a:rPr lang="ru-RU" baseline="0" dirty="0" smtClean="0">
                <a:solidFill>
                  <a:schemeClr val="dk1"/>
                </a:solidFill>
                <a:latin typeface="Hind"/>
                <a:ea typeface="Hind"/>
                <a:cs typeface="Hind"/>
                <a:sym typeface="Hind"/>
              </a:rPr>
              <a:t>глаза»</a:t>
            </a:r>
          </a:p>
          <a:p>
            <a:pPr marL="139700"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tabLst/>
              <a:defRPr/>
            </a:pPr>
            <a:endParaRPr kumimoji="0" lang="ru-RU" sz="1400" b="0" i="0" u="none" strike="noStrike" kern="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Hind"/>
              <a:ea typeface="Hind"/>
              <a:cs typeface="Hind"/>
              <a:sym typeface="Hind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3" name="Google Shape;1283;p38"/>
          <p:cNvSpPr txBox="1">
            <a:spLocks noGrp="1"/>
          </p:cNvSpPr>
          <p:nvPr>
            <p:ph type="title"/>
          </p:nvPr>
        </p:nvSpPr>
        <p:spPr>
          <a:xfrm>
            <a:off x="670561" y="1231283"/>
            <a:ext cx="8080586" cy="218089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«Развитие  </a:t>
            </a:r>
            <a:r>
              <a:rPr lang="ru-RU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эмоционально-волевой сферы детей с ОВЗ через использование комплекса нейропсихологических </a:t>
            </a:r>
            <a:r>
              <a:rPr lang="ru-RU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упражнений» </a:t>
            </a:r>
            <a:endParaRPr sz="2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85" name="Google Shape;1285;p38"/>
          <p:cNvSpPr/>
          <p:nvPr/>
        </p:nvSpPr>
        <p:spPr>
          <a:xfrm rot="2037842">
            <a:off x="3073003" y="1893099"/>
            <a:ext cx="2997993" cy="2058854"/>
          </a:xfrm>
          <a:custGeom>
            <a:avLst/>
            <a:gdLst/>
            <a:ahLst/>
            <a:cxnLst/>
            <a:rect l="l" t="t" r="r" b="b"/>
            <a:pathLst>
              <a:path w="16190" h="11268" extrusionOk="0">
                <a:moveTo>
                  <a:pt x="15945" y="1"/>
                </a:moveTo>
                <a:lnTo>
                  <a:pt x="15864" y="41"/>
                </a:lnTo>
                <a:lnTo>
                  <a:pt x="12895" y="2319"/>
                </a:lnTo>
                <a:lnTo>
                  <a:pt x="9844" y="4516"/>
                </a:lnTo>
                <a:lnTo>
                  <a:pt x="6793" y="6631"/>
                </a:lnTo>
                <a:lnTo>
                  <a:pt x="3661" y="8705"/>
                </a:lnTo>
                <a:lnTo>
                  <a:pt x="1871" y="9804"/>
                </a:lnTo>
                <a:lnTo>
                  <a:pt x="82" y="10942"/>
                </a:lnTo>
                <a:lnTo>
                  <a:pt x="41" y="10983"/>
                </a:lnTo>
                <a:lnTo>
                  <a:pt x="0" y="11064"/>
                </a:lnTo>
                <a:lnTo>
                  <a:pt x="0" y="11105"/>
                </a:lnTo>
                <a:lnTo>
                  <a:pt x="41" y="11186"/>
                </a:lnTo>
                <a:lnTo>
                  <a:pt x="82" y="11227"/>
                </a:lnTo>
                <a:lnTo>
                  <a:pt x="122" y="11268"/>
                </a:lnTo>
                <a:lnTo>
                  <a:pt x="285" y="11268"/>
                </a:lnTo>
                <a:lnTo>
                  <a:pt x="3458" y="9275"/>
                </a:lnTo>
                <a:lnTo>
                  <a:pt x="6631" y="7200"/>
                </a:lnTo>
                <a:lnTo>
                  <a:pt x="9722" y="5044"/>
                </a:lnTo>
                <a:lnTo>
                  <a:pt x="12773" y="2848"/>
                </a:lnTo>
                <a:lnTo>
                  <a:pt x="14440" y="1587"/>
                </a:lnTo>
                <a:lnTo>
                  <a:pt x="16108" y="326"/>
                </a:lnTo>
                <a:lnTo>
                  <a:pt x="16149" y="245"/>
                </a:lnTo>
                <a:lnTo>
                  <a:pt x="16189" y="204"/>
                </a:lnTo>
                <a:lnTo>
                  <a:pt x="16149" y="123"/>
                </a:lnTo>
                <a:lnTo>
                  <a:pt x="16108" y="82"/>
                </a:lnTo>
                <a:lnTo>
                  <a:pt x="15986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" name="Подзаголовок 3"/>
          <p:cNvSpPr txBox="1">
            <a:spLocks/>
          </p:cNvSpPr>
          <p:nvPr/>
        </p:nvSpPr>
        <p:spPr>
          <a:xfrm>
            <a:off x="5398347" y="3799950"/>
            <a:ext cx="3215068" cy="656903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ind"/>
              <a:buNone/>
              <a:defRPr sz="1600" b="0" i="0" u="none" strike="noStrike" cap="none">
                <a:solidFill>
                  <a:schemeClr val="dk1"/>
                </a:solidFill>
                <a:latin typeface="Hind"/>
                <a:ea typeface="Hind"/>
                <a:cs typeface="Hind"/>
                <a:sym typeface="Hind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ind"/>
              <a:buNone/>
              <a:defRPr sz="1400" b="0" i="0" u="none" strike="noStrike" cap="none">
                <a:solidFill>
                  <a:schemeClr val="dk1"/>
                </a:solidFill>
                <a:latin typeface="Hind"/>
                <a:ea typeface="Hind"/>
                <a:cs typeface="Hind"/>
                <a:sym typeface="Hind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ind"/>
              <a:buNone/>
              <a:defRPr sz="1400" b="0" i="0" u="none" strike="noStrike" cap="none">
                <a:solidFill>
                  <a:schemeClr val="dk1"/>
                </a:solidFill>
                <a:latin typeface="Hind"/>
                <a:ea typeface="Hind"/>
                <a:cs typeface="Hind"/>
                <a:sym typeface="Hind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ind"/>
              <a:buNone/>
              <a:defRPr sz="1400" b="0" i="0" u="none" strike="noStrike" cap="none">
                <a:solidFill>
                  <a:schemeClr val="dk1"/>
                </a:solidFill>
                <a:latin typeface="Hind"/>
                <a:ea typeface="Hind"/>
                <a:cs typeface="Hind"/>
                <a:sym typeface="Hind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ind"/>
              <a:buNone/>
              <a:defRPr sz="1400" b="0" i="0" u="none" strike="noStrike" cap="none">
                <a:solidFill>
                  <a:schemeClr val="dk1"/>
                </a:solidFill>
                <a:latin typeface="Hind"/>
                <a:ea typeface="Hind"/>
                <a:cs typeface="Hind"/>
                <a:sym typeface="Hind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ind"/>
              <a:buNone/>
              <a:defRPr sz="1400" b="0" i="0" u="none" strike="noStrike" cap="none">
                <a:solidFill>
                  <a:schemeClr val="dk1"/>
                </a:solidFill>
                <a:latin typeface="Hind"/>
                <a:ea typeface="Hind"/>
                <a:cs typeface="Hind"/>
                <a:sym typeface="Hind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ind"/>
              <a:buNone/>
              <a:defRPr sz="1400" b="0" i="0" u="none" strike="noStrike" cap="none">
                <a:solidFill>
                  <a:schemeClr val="dk1"/>
                </a:solidFill>
                <a:latin typeface="Hind"/>
                <a:ea typeface="Hind"/>
                <a:cs typeface="Hind"/>
                <a:sym typeface="Hind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ind"/>
              <a:buNone/>
              <a:defRPr sz="1400" b="0" i="0" u="none" strike="noStrike" cap="none">
                <a:solidFill>
                  <a:schemeClr val="dk1"/>
                </a:solidFill>
                <a:latin typeface="Hind"/>
                <a:ea typeface="Hind"/>
                <a:cs typeface="Hind"/>
                <a:sym typeface="Hind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Hind"/>
              <a:buNone/>
              <a:defRPr sz="1400" b="0" i="0" u="none" strike="noStrike" cap="none">
                <a:solidFill>
                  <a:schemeClr val="dk1"/>
                </a:solidFill>
                <a:latin typeface="Hind"/>
                <a:ea typeface="Hind"/>
                <a:cs typeface="Hind"/>
                <a:sym typeface="Hind"/>
              </a:defRPr>
            </a:lvl9pPr>
          </a:lstStyle>
          <a:p>
            <a:r>
              <a:rPr lang="ru-RU" sz="1400" dirty="0" smtClean="0"/>
              <a:t>Выступающий педагог-психолог:</a:t>
            </a:r>
          </a:p>
          <a:p>
            <a:r>
              <a:rPr lang="ru-RU" sz="1400" dirty="0" smtClean="0"/>
              <a:t>Сефиханова Ирина </a:t>
            </a:r>
            <a:r>
              <a:rPr lang="ru-RU" sz="1400" dirty="0" err="1" smtClean="0"/>
              <a:t>Кафлановна</a:t>
            </a:r>
            <a:endParaRPr lang="ru-RU" sz="1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" name="Google Shape;1290;p39"/>
          <p:cNvSpPr txBox="1">
            <a:spLocks noGrp="1"/>
          </p:cNvSpPr>
          <p:nvPr>
            <p:ph type="title"/>
          </p:nvPr>
        </p:nvSpPr>
        <p:spPr>
          <a:xfrm>
            <a:off x="2967161" y="1103680"/>
            <a:ext cx="5897060" cy="12313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ru-RU" sz="36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Нейро</a:t>
            </a:r>
            <a:r>
              <a:rPr lang="ru-RU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психологические </a:t>
            </a:r>
            <a:r>
              <a:rPr lang="ru-RU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упражнения </a:t>
            </a:r>
            <a:endParaRPr sz="3600" dirty="0"/>
          </a:p>
        </p:txBody>
      </p:sp>
      <p:sp>
        <p:nvSpPr>
          <p:cNvPr id="1291" name="Google Shape;1291;p39"/>
          <p:cNvSpPr txBox="1">
            <a:spLocks noGrp="1"/>
          </p:cNvSpPr>
          <p:nvPr>
            <p:ph type="subTitle" idx="1"/>
          </p:nvPr>
        </p:nvSpPr>
        <p:spPr>
          <a:xfrm>
            <a:off x="4219895" y="2685991"/>
            <a:ext cx="3719226" cy="142300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spcFirstLastPara="1" wrap="square" lIns="274300" tIns="91425" rIns="274300" bIns="91425" anchor="t" anchorCtr="0">
            <a:noAutofit/>
          </a:bodyPr>
          <a:lstStyle/>
          <a:p>
            <a:pPr marL="285750" lvl="0" indent="-285750" algn="l" rtl="0">
              <a:spcBef>
                <a:spcPts val="0"/>
              </a:spcBef>
              <a:spcAft>
                <a:spcPts val="1600"/>
              </a:spcAft>
              <a:buFont typeface="Arial" panose="020B0604020202020204" pitchFamily="34" charset="0"/>
              <a:buChar char="•"/>
            </a:pPr>
            <a:r>
              <a:rPr lang="ru-RU" sz="1600" dirty="0" err="1" smtClean="0">
                <a:latin typeface="Yusei Magic"/>
              </a:rPr>
              <a:t>Нейрогимнастика</a:t>
            </a:r>
            <a:r>
              <a:rPr lang="ru-RU" sz="1600" dirty="0" smtClean="0">
                <a:latin typeface="Yusei Magic"/>
              </a:rPr>
              <a:t>.</a:t>
            </a:r>
          </a:p>
          <a:p>
            <a:pPr marL="285750" lvl="0" indent="-285750" algn="l" rtl="0">
              <a:spcBef>
                <a:spcPts val="0"/>
              </a:spcBef>
              <a:spcAft>
                <a:spcPts val="1600"/>
              </a:spcAft>
              <a:buFont typeface="Arial" panose="020B0604020202020204" pitchFamily="34" charset="0"/>
              <a:buChar char="•"/>
            </a:pPr>
            <a:r>
              <a:rPr lang="ru-RU" sz="1600" dirty="0" err="1" smtClean="0">
                <a:latin typeface="Yusei Magic"/>
              </a:rPr>
              <a:t>Нейрографика</a:t>
            </a:r>
            <a:r>
              <a:rPr lang="ru-RU" sz="1600" dirty="0" smtClean="0">
                <a:latin typeface="Yusei Magic"/>
              </a:rPr>
              <a:t>.</a:t>
            </a:r>
          </a:p>
          <a:p>
            <a:pPr marL="285750" lvl="0" indent="-285750" algn="l" rtl="0">
              <a:spcBef>
                <a:spcPts val="0"/>
              </a:spcBef>
              <a:spcAft>
                <a:spcPts val="1600"/>
              </a:spcAft>
              <a:buFont typeface="Arial" panose="020B0604020202020204" pitchFamily="34" charset="0"/>
              <a:buChar char="•"/>
            </a:pPr>
            <a:r>
              <a:rPr lang="ru-RU" sz="1600" dirty="0" err="1" smtClean="0">
                <a:latin typeface="Yusei Magic"/>
              </a:rPr>
              <a:t>Нейробика</a:t>
            </a:r>
            <a:r>
              <a:rPr lang="ru-RU" sz="1600" dirty="0" smtClean="0">
                <a:latin typeface="Yusei Magic"/>
              </a:rPr>
              <a:t>.</a:t>
            </a: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</a:pPr>
            <a:endParaRPr lang="ru-RU" dirty="0" smtClean="0"/>
          </a:p>
        </p:txBody>
      </p:sp>
      <p:grpSp>
        <p:nvGrpSpPr>
          <p:cNvPr id="1292" name="Google Shape;1292;p39"/>
          <p:cNvGrpSpPr/>
          <p:nvPr/>
        </p:nvGrpSpPr>
        <p:grpSpPr>
          <a:xfrm>
            <a:off x="1070277" y="812751"/>
            <a:ext cx="2642676" cy="3517987"/>
            <a:chOff x="7075926" y="587568"/>
            <a:chExt cx="1989068" cy="2647890"/>
          </a:xfrm>
        </p:grpSpPr>
        <p:sp>
          <p:nvSpPr>
            <p:cNvPr id="1293" name="Google Shape;1293;p39"/>
            <p:cNvSpPr/>
            <p:nvPr/>
          </p:nvSpPr>
          <p:spPr>
            <a:xfrm>
              <a:off x="7252746" y="1359124"/>
              <a:ext cx="1158657" cy="1261119"/>
            </a:xfrm>
            <a:custGeom>
              <a:avLst/>
              <a:gdLst/>
              <a:ahLst/>
              <a:cxnLst/>
              <a:rect l="l" t="t" r="r" b="b"/>
              <a:pathLst>
                <a:path w="18387" h="20013" extrusionOk="0">
                  <a:moveTo>
                    <a:pt x="16719" y="0"/>
                  </a:moveTo>
                  <a:lnTo>
                    <a:pt x="12895" y="407"/>
                  </a:lnTo>
                  <a:lnTo>
                    <a:pt x="1750" y="1668"/>
                  </a:lnTo>
                  <a:lnTo>
                    <a:pt x="1709" y="2034"/>
                  </a:lnTo>
                  <a:lnTo>
                    <a:pt x="1750" y="2400"/>
                  </a:lnTo>
                  <a:lnTo>
                    <a:pt x="1831" y="3132"/>
                  </a:lnTo>
                  <a:lnTo>
                    <a:pt x="1994" y="3864"/>
                  </a:lnTo>
                  <a:lnTo>
                    <a:pt x="2075" y="4597"/>
                  </a:lnTo>
                  <a:lnTo>
                    <a:pt x="2238" y="6183"/>
                  </a:lnTo>
                  <a:lnTo>
                    <a:pt x="2482" y="7769"/>
                  </a:lnTo>
                  <a:lnTo>
                    <a:pt x="1831" y="7973"/>
                  </a:lnTo>
                  <a:lnTo>
                    <a:pt x="1506" y="8095"/>
                  </a:lnTo>
                  <a:lnTo>
                    <a:pt x="1221" y="8217"/>
                  </a:lnTo>
                  <a:lnTo>
                    <a:pt x="936" y="8380"/>
                  </a:lnTo>
                  <a:lnTo>
                    <a:pt x="692" y="8583"/>
                  </a:lnTo>
                  <a:lnTo>
                    <a:pt x="448" y="8868"/>
                  </a:lnTo>
                  <a:lnTo>
                    <a:pt x="245" y="9152"/>
                  </a:lnTo>
                  <a:lnTo>
                    <a:pt x="123" y="9396"/>
                  </a:lnTo>
                  <a:lnTo>
                    <a:pt x="41" y="9681"/>
                  </a:lnTo>
                  <a:lnTo>
                    <a:pt x="1" y="9966"/>
                  </a:lnTo>
                  <a:lnTo>
                    <a:pt x="1" y="10251"/>
                  </a:lnTo>
                  <a:lnTo>
                    <a:pt x="1" y="10535"/>
                  </a:lnTo>
                  <a:lnTo>
                    <a:pt x="82" y="10820"/>
                  </a:lnTo>
                  <a:lnTo>
                    <a:pt x="204" y="11064"/>
                  </a:lnTo>
                  <a:lnTo>
                    <a:pt x="367" y="11308"/>
                  </a:lnTo>
                  <a:lnTo>
                    <a:pt x="611" y="11512"/>
                  </a:lnTo>
                  <a:lnTo>
                    <a:pt x="936" y="11674"/>
                  </a:lnTo>
                  <a:lnTo>
                    <a:pt x="1262" y="11796"/>
                  </a:lnTo>
                  <a:lnTo>
                    <a:pt x="1628" y="11837"/>
                  </a:lnTo>
                  <a:lnTo>
                    <a:pt x="2401" y="11878"/>
                  </a:lnTo>
                  <a:lnTo>
                    <a:pt x="3133" y="11918"/>
                  </a:lnTo>
                  <a:lnTo>
                    <a:pt x="3499" y="15661"/>
                  </a:lnTo>
                  <a:lnTo>
                    <a:pt x="3784" y="18304"/>
                  </a:lnTo>
                  <a:lnTo>
                    <a:pt x="3987" y="19769"/>
                  </a:lnTo>
                  <a:lnTo>
                    <a:pt x="6143" y="19932"/>
                  </a:lnTo>
                  <a:lnTo>
                    <a:pt x="8299" y="20013"/>
                  </a:lnTo>
                  <a:lnTo>
                    <a:pt x="10495" y="19972"/>
                  </a:lnTo>
                  <a:lnTo>
                    <a:pt x="12651" y="19850"/>
                  </a:lnTo>
                  <a:lnTo>
                    <a:pt x="12610" y="17288"/>
                  </a:lnTo>
                  <a:lnTo>
                    <a:pt x="12610" y="15701"/>
                  </a:lnTo>
                  <a:lnTo>
                    <a:pt x="12651" y="15010"/>
                  </a:lnTo>
                  <a:lnTo>
                    <a:pt x="13383" y="14847"/>
                  </a:lnTo>
                  <a:lnTo>
                    <a:pt x="14115" y="14725"/>
                  </a:lnTo>
                  <a:lnTo>
                    <a:pt x="14848" y="14522"/>
                  </a:lnTo>
                  <a:lnTo>
                    <a:pt x="15539" y="14278"/>
                  </a:lnTo>
                  <a:lnTo>
                    <a:pt x="16231" y="13952"/>
                  </a:lnTo>
                  <a:lnTo>
                    <a:pt x="16556" y="13749"/>
                  </a:lnTo>
                  <a:lnTo>
                    <a:pt x="16841" y="13545"/>
                  </a:lnTo>
                  <a:lnTo>
                    <a:pt x="17125" y="13301"/>
                  </a:lnTo>
                  <a:lnTo>
                    <a:pt x="17369" y="13017"/>
                  </a:lnTo>
                  <a:lnTo>
                    <a:pt x="17614" y="12732"/>
                  </a:lnTo>
                  <a:lnTo>
                    <a:pt x="17817" y="12447"/>
                  </a:lnTo>
                  <a:lnTo>
                    <a:pt x="17980" y="12162"/>
                  </a:lnTo>
                  <a:lnTo>
                    <a:pt x="18102" y="11837"/>
                  </a:lnTo>
                  <a:lnTo>
                    <a:pt x="18183" y="11512"/>
                  </a:lnTo>
                  <a:lnTo>
                    <a:pt x="18264" y="11186"/>
                  </a:lnTo>
                  <a:lnTo>
                    <a:pt x="18346" y="10535"/>
                  </a:lnTo>
                  <a:lnTo>
                    <a:pt x="18386" y="9844"/>
                  </a:lnTo>
                  <a:lnTo>
                    <a:pt x="18346" y="9152"/>
                  </a:lnTo>
                  <a:lnTo>
                    <a:pt x="18264" y="8461"/>
                  </a:lnTo>
                  <a:lnTo>
                    <a:pt x="18061" y="7159"/>
                  </a:lnTo>
                  <a:lnTo>
                    <a:pt x="17776" y="5207"/>
                  </a:lnTo>
                  <a:lnTo>
                    <a:pt x="17451" y="3254"/>
                  </a:lnTo>
                  <a:lnTo>
                    <a:pt x="17329" y="2481"/>
                  </a:lnTo>
                  <a:lnTo>
                    <a:pt x="17207" y="1587"/>
                  </a:lnTo>
                  <a:lnTo>
                    <a:pt x="17125" y="1180"/>
                  </a:lnTo>
                  <a:lnTo>
                    <a:pt x="17003" y="732"/>
                  </a:lnTo>
                  <a:lnTo>
                    <a:pt x="16881" y="366"/>
                  </a:lnTo>
                  <a:lnTo>
                    <a:pt x="1671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4" name="Google Shape;1294;p39"/>
            <p:cNvSpPr/>
            <p:nvPr/>
          </p:nvSpPr>
          <p:spPr>
            <a:xfrm>
              <a:off x="7239954" y="1348852"/>
              <a:ext cx="1181720" cy="1281662"/>
            </a:xfrm>
            <a:custGeom>
              <a:avLst/>
              <a:gdLst/>
              <a:ahLst/>
              <a:cxnLst/>
              <a:rect l="l" t="t" r="r" b="b"/>
              <a:pathLst>
                <a:path w="18753" h="20339" extrusionOk="0">
                  <a:moveTo>
                    <a:pt x="16825" y="377"/>
                  </a:moveTo>
                  <a:lnTo>
                    <a:pt x="16922" y="570"/>
                  </a:lnTo>
                  <a:lnTo>
                    <a:pt x="17003" y="855"/>
                  </a:lnTo>
                  <a:lnTo>
                    <a:pt x="17206" y="1506"/>
                  </a:lnTo>
                  <a:lnTo>
                    <a:pt x="17288" y="2197"/>
                  </a:lnTo>
                  <a:lnTo>
                    <a:pt x="17369" y="2848"/>
                  </a:lnTo>
                  <a:lnTo>
                    <a:pt x="17613" y="4434"/>
                  </a:lnTo>
                  <a:lnTo>
                    <a:pt x="17898" y="6021"/>
                  </a:lnTo>
                  <a:lnTo>
                    <a:pt x="18101" y="7485"/>
                  </a:lnTo>
                  <a:lnTo>
                    <a:pt x="18305" y="8949"/>
                  </a:lnTo>
                  <a:lnTo>
                    <a:pt x="18386" y="9641"/>
                  </a:lnTo>
                  <a:lnTo>
                    <a:pt x="18386" y="10332"/>
                  </a:lnTo>
                  <a:lnTo>
                    <a:pt x="18345" y="11024"/>
                  </a:lnTo>
                  <a:lnTo>
                    <a:pt x="18305" y="11390"/>
                  </a:lnTo>
                  <a:lnTo>
                    <a:pt x="18223" y="11715"/>
                  </a:lnTo>
                  <a:lnTo>
                    <a:pt x="18061" y="12081"/>
                  </a:lnTo>
                  <a:lnTo>
                    <a:pt x="17898" y="12407"/>
                  </a:lnTo>
                  <a:lnTo>
                    <a:pt x="17735" y="12732"/>
                  </a:lnTo>
                  <a:lnTo>
                    <a:pt x="17491" y="13017"/>
                  </a:lnTo>
                  <a:lnTo>
                    <a:pt x="17247" y="13261"/>
                  </a:lnTo>
                  <a:lnTo>
                    <a:pt x="17003" y="13505"/>
                  </a:lnTo>
                  <a:lnTo>
                    <a:pt x="16678" y="13708"/>
                  </a:lnTo>
                  <a:lnTo>
                    <a:pt x="16393" y="13912"/>
                  </a:lnTo>
                  <a:lnTo>
                    <a:pt x="15742" y="14237"/>
                  </a:lnTo>
                  <a:lnTo>
                    <a:pt x="15051" y="14481"/>
                  </a:lnTo>
                  <a:lnTo>
                    <a:pt x="14318" y="14685"/>
                  </a:lnTo>
                  <a:lnTo>
                    <a:pt x="13627" y="14847"/>
                  </a:lnTo>
                  <a:lnTo>
                    <a:pt x="13220" y="14888"/>
                  </a:lnTo>
                  <a:lnTo>
                    <a:pt x="13017" y="14929"/>
                  </a:lnTo>
                  <a:lnTo>
                    <a:pt x="12813" y="14969"/>
                  </a:lnTo>
                  <a:lnTo>
                    <a:pt x="12732" y="15051"/>
                  </a:lnTo>
                  <a:lnTo>
                    <a:pt x="12691" y="15132"/>
                  </a:lnTo>
                  <a:lnTo>
                    <a:pt x="12651" y="15295"/>
                  </a:lnTo>
                  <a:lnTo>
                    <a:pt x="12651" y="15457"/>
                  </a:lnTo>
                  <a:lnTo>
                    <a:pt x="12651" y="16881"/>
                  </a:lnTo>
                  <a:lnTo>
                    <a:pt x="12651" y="19862"/>
                  </a:lnTo>
                  <a:lnTo>
                    <a:pt x="12651" y="19862"/>
                  </a:lnTo>
                  <a:lnTo>
                    <a:pt x="10698" y="19973"/>
                  </a:lnTo>
                  <a:lnTo>
                    <a:pt x="8502" y="19973"/>
                  </a:lnTo>
                  <a:lnTo>
                    <a:pt x="6346" y="19891"/>
                  </a:lnTo>
                  <a:lnTo>
                    <a:pt x="4333" y="19739"/>
                  </a:lnTo>
                  <a:lnTo>
                    <a:pt x="4333" y="19739"/>
                  </a:lnTo>
                  <a:lnTo>
                    <a:pt x="4231" y="18956"/>
                  </a:lnTo>
                  <a:lnTo>
                    <a:pt x="4027" y="17044"/>
                  </a:lnTo>
                  <a:lnTo>
                    <a:pt x="3621" y="13058"/>
                  </a:lnTo>
                  <a:lnTo>
                    <a:pt x="3539" y="12366"/>
                  </a:lnTo>
                  <a:lnTo>
                    <a:pt x="3539" y="12163"/>
                  </a:lnTo>
                  <a:lnTo>
                    <a:pt x="3539" y="12081"/>
                  </a:lnTo>
                  <a:lnTo>
                    <a:pt x="3498" y="12122"/>
                  </a:lnTo>
                  <a:lnTo>
                    <a:pt x="3498" y="12000"/>
                  </a:lnTo>
                  <a:lnTo>
                    <a:pt x="3458" y="11919"/>
                  </a:lnTo>
                  <a:lnTo>
                    <a:pt x="3336" y="11878"/>
                  </a:lnTo>
                  <a:lnTo>
                    <a:pt x="2400" y="11878"/>
                  </a:lnTo>
                  <a:lnTo>
                    <a:pt x="1953" y="11837"/>
                  </a:lnTo>
                  <a:lnTo>
                    <a:pt x="1465" y="11756"/>
                  </a:lnTo>
                  <a:lnTo>
                    <a:pt x="1261" y="11715"/>
                  </a:lnTo>
                  <a:lnTo>
                    <a:pt x="1058" y="11593"/>
                  </a:lnTo>
                  <a:lnTo>
                    <a:pt x="855" y="11471"/>
                  </a:lnTo>
                  <a:lnTo>
                    <a:pt x="692" y="11349"/>
                  </a:lnTo>
                  <a:lnTo>
                    <a:pt x="570" y="11146"/>
                  </a:lnTo>
                  <a:lnTo>
                    <a:pt x="488" y="10983"/>
                  </a:lnTo>
                  <a:lnTo>
                    <a:pt x="407" y="10739"/>
                  </a:lnTo>
                  <a:lnTo>
                    <a:pt x="366" y="10495"/>
                  </a:lnTo>
                  <a:lnTo>
                    <a:pt x="366" y="10292"/>
                  </a:lnTo>
                  <a:lnTo>
                    <a:pt x="407" y="10048"/>
                  </a:lnTo>
                  <a:lnTo>
                    <a:pt x="448" y="9803"/>
                  </a:lnTo>
                  <a:lnTo>
                    <a:pt x="529" y="9600"/>
                  </a:lnTo>
                  <a:lnTo>
                    <a:pt x="610" y="9397"/>
                  </a:lnTo>
                  <a:lnTo>
                    <a:pt x="773" y="9193"/>
                  </a:lnTo>
                  <a:lnTo>
                    <a:pt x="895" y="8990"/>
                  </a:lnTo>
                  <a:lnTo>
                    <a:pt x="1058" y="8827"/>
                  </a:lnTo>
                  <a:lnTo>
                    <a:pt x="1261" y="8705"/>
                  </a:lnTo>
                  <a:lnTo>
                    <a:pt x="1465" y="8583"/>
                  </a:lnTo>
                  <a:lnTo>
                    <a:pt x="1871" y="8380"/>
                  </a:lnTo>
                  <a:lnTo>
                    <a:pt x="2319" y="8258"/>
                  </a:lnTo>
                  <a:lnTo>
                    <a:pt x="2726" y="8136"/>
                  </a:lnTo>
                  <a:lnTo>
                    <a:pt x="2807" y="8095"/>
                  </a:lnTo>
                  <a:lnTo>
                    <a:pt x="2848" y="8054"/>
                  </a:lnTo>
                  <a:lnTo>
                    <a:pt x="2888" y="7892"/>
                  </a:lnTo>
                  <a:lnTo>
                    <a:pt x="2644" y="6305"/>
                  </a:lnTo>
                  <a:lnTo>
                    <a:pt x="2482" y="4719"/>
                  </a:lnTo>
                  <a:lnTo>
                    <a:pt x="2360" y="3987"/>
                  </a:lnTo>
                  <a:lnTo>
                    <a:pt x="2238" y="3255"/>
                  </a:lnTo>
                  <a:lnTo>
                    <a:pt x="2116" y="2563"/>
                  </a:lnTo>
                  <a:lnTo>
                    <a:pt x="2116" y="2197"/>
                  </a:lnTo>
                  <a:lnTo>
                    <a:pt x="2116" y="1976"/>
                  </a:lnTo>
                  <a:lnTo>
                    <a:pt x="2116" y="1976"/>
                  </a:lnTo>
                  <a:lnTo>
                    <a:pt x="13098" y="773"/>
                  </a:lnTo>
                  <a:lnTo>
                    <a:pt x="16825" y="377"/>
                  </a:lnTo>
                  <a:close/>
                  <a:moveTo>
                    <a:pt x="16922" y="1"/>
                  </a:moveTo>
                  <a:lnTo>
                    <a:pt x="13098" y="407"/>
                  </a:lnTo>
                  <a:lnTo>
                    <a:pt x="13057" y="407"/>
                  </a:lnTo>
                  <a:lnTo>
                    <a:pt x="13052" y="412"/>
                  </a:lnTo>
                  <a:lnTo>
                    <a:pt x="13052" y="412"/>
                  </a:lnTo>
                  <a:lnTo>
                    <a:pt x="1953" y="1628"/>
                  </a:lnTo>
                  <a:lnTo>
                    <a:pt x="1831" y="1668"/>
                  </a:lnTo>
                  <a:lnTo>
                    <a:pt x="1790" y="1750"/>
                  </a:lnTo>
                  <a:lnTo>
                    <a:pt x="1749" y="1831"/>
                  </a:lnTo>
                  <a:lnTo>
                    <a:pt x="1749" y="2197"/>
                  </a:lnTo>
                  <a:lnTo>
                    <a:pt x="1749" y="2563"/>
                  </a:lnTo>
                  <a:lnTo>
                    <a:pt x="1871" y="3295"/>
                  </a:lnTo>
                  <a:lnTo>
                    <a:pt x="1993" y="4027"/>
                  </a:lnTo>
                  <a:lnTo>
                    <a:pt x="2116" y="4800"/>
                  </a:lnTo>
                  <a:lnTo>
                    <a:pt x="2278" y="6387"/>
                  </a:lnTo>
                  <a:lnTo>
                    <a:pt x="2492" y="7815"/>
                  </a:lnTo>
                  <a:lnTo>
                    <a:pt x="2492" y="7815"/>
                  </a:lnTo>
                  <a:lnTo>
                    <a:pt x="2238" y="7892"/>
                  </a:lnTo>
                  <a:lnTo>
                    <a:pt x="1831" y="8014"/>
                  </a:lnTo>
                  <a:lnTo>
                    <a:pt x="1465" y="8176"/>
                  </a:lnTo>
                  <a:lnTo>
                    <a:pt x="1099" y="8380"/>
                  </a:lnTo>
                  <a:lnTo>
                    <a:pt x="814" y="8583"/>
                  </a:lnTo>
                  <a:lnTo>
                    <a:pt x="529" y="8868"/>
                  </a:lnTo>
                  <a:lnTo>
                    <a:pt x="285" y="9234"/>
                  </a:lnTo>
                  <a:lnTo>
                    <a:pt x="122" y="9600"/>
                  </a:lnTo>
                  <a:lnTo>
                    <a:pt x="0" y="10048"/>
                  </a:lnTo>
                  <a:lnTo>
                    <a:pt x="0" y="10454"/>
                  </a:lnTo>
                  <a:lnTo>
                    <a:pt x="41" y="10861"/>
                  </a:lnTo>
                  <a:lnTo>
                    <a:pt x="204" y="11268"/>
                  </a:lnTo>
                  <a:lnTo>
                    <a:pt x="326" y="11431"/>
                  </a:lnTo>
                  <a:lnTo>
                    <a:pt x="448" y="11593"/>
                  </a:lnTo>
                  <a:lnTo>
                    <a:pt x="570" y="11715"/>
                  </a:lnTo>
                  <a:lnTo>
                    <a:pt x="733" y="11837"/>
                  </a:lnTo>
                  <a:lnTo>
                    <a:pt x="1058" y="12041"/>
                  </a:lnTo>
                  <a:lnTo>
                    <a:pt x="1465" y="12122"/>
                  </a:lnTo>
                  <a:lnTo>
                    <a:pt x="1912" y="12203"/>
                  </a:lnTo>
                  <a:lnTo>
                    <a:pt x="2400" y="12244"/>
                  </a:lnTo>
                  <a:lnTo>
                    <a:pt x="3176" y="12278"/>
                  </a:lnTo>
                  <a:lnTo>
                    <a:pt x="3176" y="12278"/>
                  </a:lnTo>
                  <a:lnTo>
                    <a:pt x="3214" y="12773"/>
                  </a:lnTo>
                  <a:lnTo>
                    <a:pt x="3376" y="14522"/>
                  </a:lnTo>
                  <a:lnTo>
                    <a:pt x="3865" y="18752"/>
                  </a:lnTo>
                  <a:lnTo>
                    <a:pt x="3905" y="19362"/>
                  </a:lnTo>
                  <a:lnTo>
                    <a:pt x="3987" y="19973"/>
                  </a:lnTo>
                  <a:lnTo>
                    <a:pt x="4027" y="20013"/>
                  </a:lnTo>
                  <a:lnTo>
                    <a:pt x="4068" y="20054"/>
                  </a:lnTo>
                  <a:lnTo>
                    <a:pt x="4190" y="20095"/>
                  </a:lnTo>
                  <a:lnTo>
                    <a:pt x="6346" y="20257"/>
                  </a:lnTo>
                  <a:lnTo>
                    <a:pt x="8502" y="20339"/>
                  </a:lnTo>
                  <a:lnTo>
                    <a:pt x="10698" y="20339"/>
                  </a:lnTo>
                  <a:lnTo>
                    <a:pt x="12854" y="20217"/>
                  </a:lnTo>
                  <a:lnTo>
                    <a:pt x="12935" y="20217"/>
                  </a:lnTo>
                  <a:lnTo>
                    <a:pt x="12976" y="20176"/>
                  </a:lnTo>
                  <a:lnTo>
                    <a:pt x="13017" y="20095"/>
                  </a:lnTo>
                  <a:lnTo>
                    <a:pt x="13017" y="20013"/>
                  </a:lnTo>
                  <a:lnTo>
                    <a:pt x="13017" y="17247"/>
                  </a:lnTo>
                  <a:lnTo>
                    <a:pt x="13017" y="15702"/>
                  </a:lnTo>
                  <a:lnTo>
                    <a:pt x="13017" y="15335"/>
                  </a:lnTo>
                  <a:lnTo>
                    <a:pt x="13139" y="15335"/>
                  </a:lnTo>
                  <a:lnTo>
                    <a:pt x="13383" y="15254"/>
                  </a:lnTo>
                  <a:lnTo>
                    <a:pt x="13830" y="15173"/>
                  </a:lnTo>
                  <a:lnTo>
                    <a:pt x="14522" y="15010"/>
                  </a:lnTo>
                  <a:lnTo>
                    <a:pt x="15213" y="14807"/>
                  </a:lnTo>
                  <a:lnTo>
                    <a:pt x="15905" y="14563"/>
                  </a:lnTo>
                  <a:lnTo>
                    <a:pt x="16556" y="14237"/>
                  </a:lnTo>
                  <a:lnTo>
                    <a:pt x="16840" y="14074"/>
                  </a:lnTo>
                  <a:lnTo>
                    <a:pt x="17125" y="13871"/>
                  </a:lnTo>
                  <a:lnTo>
                    <a:pt x="17410" y="13627"/>
                  </a:lnTo>
                  <a:lnTo>
                    <a:pt x="17654" y="13383"/>
                  </a:lnTo>
                  <a:lnTo>
                    <a:pt x="17898" y="13139"/>
                  </a:lnTo>
                  <a:lnTo>
                    <a:pt x="18101" y="12814"/>
                  </a:lnTo>
                  <a:lnTo>
                    <a:pt x="18264" y="12529"/>
                  </a:lnTo>
                  <a:lnTo>
                    <a:pt x="18427" y="12163"/>
                  </a:lnTo>
                  <a:lnTo>
                    <a:pt x="18549" y="11837"/>
                  </a:lnTo>
                  <a:lnTo>
                    <a:pt x="18630" y="11512"/>
                  </a:lnTo>
                  <a:lnTo>
                    <a:pt x="18752" y="10820"/>
                  </a:lnTo>
                  <a:lnTo>
                    <a:pt x="18752" y="10129"/>
                  </a:lnTo>
                  <a:lnTo>
                    <a:pt x="18752" y="9437"/>
                  </a:lnTo>
                  <a:lnTo>
                    <a:pt x="18671" y="8746"/>
                  </a:lnTo>
                  <a:lnTo>
                    <a:pt x="18589" y="8014"/>
                  </a:lnTo>
                  <a:lnTo>
                    <a:pt x="18345" y="6631"/>
                  </a:lnTo>
                  <a:lnTo>
                    <a:pt x="18061" y="4800"/>
                  </a:lnTo>
                  <a:lnTo>
                    <a:pt x="17776" y="2929"/>
                  </a:lnTo>
                  <a:lnTo>
                    <a:pt x="17654" y="2197"/>
                  </a:lnTo>
                  <a:lnTo>
                    <a:pt x="17532" y="1465"/>
                  </a:lnTo>
                  <a:lnTo>
                    <a:pt x="17491" y="1099"/>
                  </a:lnTo>
                  <a:lnTo>
                    <a:pt x="17369" y="733"/>
                  </a:lnTo>
                  <a:lnTo>
                    <a:pt x="17247" y="407"/>
                  </a:lnTo>
                  <a:lnTo>
                    <a:pt x="17084" y="82"/>
                  </a:lnTo>
                  <a:lnTo>
                    <a:pt x="17003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5" name="Google Shape;1295;p39"/>
            <p:cNvSpPr/>
            <p:nvPr/>
          </p:nvSpPr>
          <p:spPr>
            <a:xfrm>
              <a:off x="7288664" y="1438586"/>
              <a:ext cx="1148385" cy="948439"/>
            </a:xfrm>
            <a:custGeom>
              <a:avLst/>
              <a:gdLst/>
              <a:ahLst/>
              <a:cxnLst/>
              <a:rect l="l" t="t" r="r" b="b"/>
              <a:pathLst>
                <a:path w="18224" h="15051" extrusionOk="0">
                  <a:moveTo>
                    <a:pt x="3254" y="0"/>
                  </a:moveTo>
                  <a:lnTo>
                    <a:pt x="1749" y="244"/>
                  </a:lnTo>
                  <a:lnTo>
                    <a:pt x="976" y="326"/>
                  </a:lnTo>
                  <a:lnTo>
                    <a:pt x="204" y="366"/>
                  </a:lnTo>
                  <a:lnTo>
                    <a:pt x="122" y="366"/>
                  </a:lnTo>
                  <a:lnTo>
                    <a:pt x="82" y="407"/>
                  </a:lnTo>
                  <a:lnTo>
                    <a:pt x="41" y="488"/>
                  </a:lnTo>
                  <a:lnTo>
                    <a:pt x="0" y="570"/>
                  </a:lnTo>
                  <a:lnTo>
                    <a:pt x="122" y="1627"/>
                  </a:lnTo>
                  <a:lnTo>
                    <a:pt x="244" y="2726"/>
                  </a:lnTo>
                  <a:lnTo>
                    <a:pt x="448" y="3783"/>
                  </a:lnTo>
                  <a:lnTo>
                    <a:pt x="692" y="4841"/>
                  </a:lnTo>
                  <a:lnTo>
                    <a:pt x="692" y="5166"/>
                  </a:lnTo>
                  <a:lnTo>
                    <a:pt x="773" y="5532"/>
                  </a:lnTo>
                  <a:lnTo>
                    <a:pt x="895" y="5858"/>
                  </a:lnTo>
                  <a:lnTo>
                    <a:pt x="1017" y="6142"/>
                  </a:lnTo>
                  <a:lnTo>
                    <a:pt x="1383" y="6915"/>
                  </a:lnTo>
                  <a:lnTo>
                    <a:pt x="1749" y="7647"/>
                  </a:lnTo>
                  <a:lnTo>
                    <a:pt x="2237" y="8339"/>
                  </a:lnTo>
                  <a:lnTo>
                    <a:pt x="2725" y="9030"/>
                  </a:lnTo>
                  <a:lnTo>
                    <a:pt x="3295" y="9640"/>
                  </a:lnTo>
                  <a:lnTo>
                    <a:pt x="3864" y="10251"/>
                  </a:lnTo>
                  <a:lnTo>
                    <a:pt x="4515" y="10861"/>
                  </a:lnTo>
                  <a:lnTo>
                    <a:pt x="5207" y="11430"/>
                  </a:lnTo>
                  <a:lnTo>
                    <a:pt x="6427" y="12488"/>
                  </a:lnTo>
                  <a:lnTo>
                    <a:pt x="7159" y="13098"/>
                  </a:lnTo>
                  <a:lnTo>
                    <a:pt x="7891" y="13667"/>
                  </a:lnTo>
                  <a:lnTo>
                    <a:pt x="8705" y="14155"/>
                  </a:lnTo>
                  <a:lnTo>
                    <a:pt x="9112" y="14359"/>
                  </a:lnTo>
                  <a:lnTo>
                    <a:pt x="9559" y="14522"/>
                  </a:lnTo>
                  <a:lnTo>
                    <a:pt x="10373" y="14806"/>
                  </a:lnTo>
                  <a:lnTo>
                    <a:pt x="11227" y="14969"/>
                  </a:lnTo>
                  <a:lnTo>
                    <a:pt x="12081" y="15050"/>
                  </a:lnTo>
                  <a:lnTo>
                    <a:pt x="12528" y="15050"/>
                  </a:lnTo>
                  <a:lnTo>
                    <a:pt x="12976" y="15010"/>
                  </a:lnTo>
                  <a:lnTo>
                    <a:pt x="13383" y="14969"/>
                  </a:lnTo>
                  <a:lnTo>
                    <a:pt x="13789" y="14888"/>
                  </a:lnTo>
                  <a:lnTo>
                    <a:pt x="14237" y="14806"/>
                  </a:lnTo>
                  <a:lnTo>
                    <a:pt x="14644" y="14644"/>
                  </a:lnTo>
                  <a:lnTo>
                    <a:pt x="15010" y="14481"/>
                  </a:lnTo>
                  <a:lnTo>
                    <a:pt x="15416" y="14318"/>
                  </a:lnTo>
                  <a:lnTo>
                    <a:pt x="15783" y="14074"/>
                  </a:lnTo>
                  <a:lnTo>
                    <a:pt x="16149" y="13830"/>
                  </a:lnTo>
                  <a:lnTo>
                    <a:pt x="16433" y="13586"/>
                  </a:lnTo>
                  <a:lnTo>
                    <a:pt x="16718" y="13301"/>
                  </a:lnTo>
                  <a:lnTo>
                    <a:pt x="16962" y="13017"/>
                  </a:lnTo>
                  <a:lnTo>
                    <a:pt x="17206" y="12732"/>
                  </a:lnTo>
                  <a:lnTo>
                    <a:pt x="17450" y="12406"/>
                  </a:lnTo>
                  <a:lnTo>
                    <a:pt x="17654" y="12081"/>
                  </a:lnTo>
                  <a:lnTo>
                    <a:pt x="17816" y="11715"/>
                  </a:lnTo>
                  <a:lnTo>
                    <a:pt x="17938" y="11349"/>
                  </a:lnTo>
                  <a:lnTo>
                    <a:pt x="18060" y="11023"/>
                  </a:lnTo>
                  <a:lnTo>
                    <a:pt x="18142" y="10617"/>
                  </a:lnTo>
                  <a:lnTo>
                    <a:pt x="18182" y="10251"/>
                  </a:lnTo>
                  <a:lnTo>
                    <a:pt x="18223" y="9885"/>
                  </a:lnTo>
                  <a:lnTo>
                    <a:pt x="18182" y="9478"/>
                  </a:lnTo>
                  <a:lnTo>
                    <a:pt x="18142" y="9112"/>
                  </a:lnTo>
                  <a:lnTo>
                    <a:pt x="18020" y="8746"/>
                  </a:lnTo>
                  <a:lnTo>
                    <a:pt x="17857" y="8420"/>
                  </a:lnTo>
                  <a:lnTo>
                    <a:pt x="17735" y="8217"/>
                  </a:lnTo>
                  <a:lnTo>
                    <a:pt x="17613" y="8095"/>
                  </a:lnTo>
                  <a:lnTo>
                    <a:pt x="17288" y="7851"/>
                  </a:lnTo>
                  <a:lnTo>
                    <a:pt x="16962" y="7647"/>
                  </a:lnTo>
                  <a:lnTo>
                    <a:pt x="16555" y="7566"/>
                  </a:lnTo>
                  <a:lnTo>
                    <a:pt x="16189" y="7485"/>
                  </a:lnTo>
                  <a:lnTo>
                    <a:pt x="15742" y="7485"/>
                  </a:lnTo>
                  <a:lnTo>
                    <a:pt x="14969" y="7525"/>
                  </a:lnTo>
                  <a:lnTo>
                    <a:pt x="14115" y="7607"/>
                  </a:lnTo>
                  <a:lnTo>
                    <a:pt x="13261" y="7810"/>
                  </a:lnTo>
                  <a:lnTo>
                    <a:pt x="12447" y="8054"/>
                  </a:lnTo>
                  <a:lnTo>
                    <a:pt x="11674" y="8379"/>
                  </a:lnTo>
                  <a:lnTo>
                    <a:pt x="10901" y="8746"/>
                  </a:lnTo>
                  <a:lnTo>
                    <a:pt x="10169" y="9193"/>
                  </a:lnTo>
                  <a:lnTo>
                    <a:pt x="9478" y="9722"/>
                  </a:lnTo>
                  <a:lnTo>
                    <a:pt x="8868" y="10291"/>
                  </a:lnTo>
                  <a:lnTo>
                    <a:pt x="8542" y="10576"/>
                  </a:lnTo>
                  <a:lnTo>
                    <a:pt x="8339" y="10698"/>
                  </a:lnTo>
                  <a:lnTo>
                    <a:pt x="8176" y="10820"/>
                  </a:lnTo>
                  <a:lnTo>
                    <a:pt x="7973" y="10901"/>
                  </a:lnTo>
                  <a:lnTo>
                    <a:pt x="7769" y="10942"/>
                  </a:lnTo>
                  <a:lnTo>
                    <a:pt x="7566" y="10942"/>
                  </a:lnTo>
                  <a:lnTo>
                    <a:pt x="7322" y="10861"/>
                  </a:lnTo>
                  <a:lnTo>
                    <a:pt x="7119" y="10779"/>
                  </a:lnTo>
                  <a:lnTo>
                    <a:pt x="6956" y="10698"/>
                  </a:lnTo>
                  <a:lnTo>
                    <a:pt x="6590" y="10413"/>
                  </a:lnTo>
                  <a:lnTo>
                    <a:pt x="6305" y="10088"/>
                  </a:lnTo>
                  <a:lnTo>
                    <a:pt x="6020" y="9762"/>
                  </a:lnTo>
                  <a:lnTo>
                    <a:pt x="5410" y="8868"/>
                  </a:lnTo>
                  <a:lnTo>
                    <a:pt x="4881" y="7973"/>
                  </a:lnTo>
                  <a:lnTo>
                    <a:pt x="4393" y="6997"/>
                  </a:lnTo>
                  <a:lnTo>
                    <a:pt x="3986" y="5980"/>
                  </a:lnTo>
                  <a:lnTo>
                    <a:pt x="3661" y="5044"/>
                  </a:lnTo>
                  <a:lnTo>
                    <a:pt x="3498" y="4515"/>
                  </a:lnTo>
                  <a:lnTo>
                    <a:pt x="3417" y="4027"/>
                  </a:lnTo>
                  <a:lnTo>
                    <a:pt x="3376" y="3661"/>
                  </a:lnTo>
                  <a:lnTo>
                    <a:pt x="3295" y="3254"/>
                  </a:lnTo>
                  <a:lnTo>
                    <a:pt x="3417" y="2481"/>
                  </a:lnTo>
                  <a:lnTo>
                    <a:pt x="3498" y="1709"/>
                  </a:lnTo>
                  <a:lnTo>
                    <a:pt x="3539" y="936"/>
                  </a:lnTo>
                  <a:lnTo>
                    <a:pt x="3539" y="529"/>
                  </a:lnTo>
                  <a:lnTo>
                    <a:pt x="3458" y="122"/>
                  </a:lnTo>
                  <a:lnTo>
                    <a:pt x="3458" y="82"/>
                  </a:lnTo>
                  <a:lnTo>
                    <a:pt x="337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6" name="Google Shape;1296;p39"/>
            <p:cNvSpPr/>
            <p:nvPr/>
          </p:nvSpPr>
          <p:spPr>
            <a:xfrm>
              <a:off x="7075926" y="2533030"/>
              <a:ext cx="1427731" cy="702428"/>
            </a:xfrm>
            <a:custGeom>
              <a:avLst/>
              <a:gdLst/>
              <a:ahLst/>
              <a:cxnLst/>
              <a:rect l="l" t="t" r="r" b="b"/>
              <a:pathLst>
                <a:path w="22657" h="11147" extrusionOk="0">
                  <a:moveTo>
                    <a:pt x="13627" y="1"/>
                  </a:moveTo>
                  <a:lnTo>
                    <a:pt x="12691" y="42"/>
                  </a:lnTo>
                  <a:lnTo>
                    <a:pt x="11755" y="82"/>
                  </a:lnTo>
                  <a:lnTo>
                    <a:pt x="9844" y="204"/>
                  </a:lnTo>
                  <a:lnTo>
                    <a:pt x="7932" y="245"/>
                  </a:lnTo>
                  <a:lnTo>
                    <a:pt x="7078" y="326"/>
                  </a:lnTo>
                  <a:lnTo>
                    <a:pt x="6224" y="408"/>
                  </a:lnTo>
                  <a:lnTo>
                    <a:pt x="5817" y="489"/>
                  </a:lnTo>
                  <a:lnTo>
                    <a:pt x="5369" y="611"/>
                  </a:lnTo>
                  <a:lnTo>
                    <a:pt x="4963" y="733"/>
                  </a:lnTo>
                  <a:lnTo>
                    <a:pt x="4556" y="936"/>
                  </a:lnTo>
                  <a:lnTo>
                    <a:pt x="4230" y="1099"/>
                  </a:lnTo>
                  <a:lnTo>
                    <a:pt x="3946" y="1303"/>
                  </a:lnTo>
                  <a:lnTo>
                    <a:pt x="3336" y="1750"/>
                  </a:lnTo>
                  <a:lnTo>
                    <a:pt x="2807" y="2279"/>
                  </a:lnTo>
                  <a:lnTo>
                    <a:pt x="2319" y="2848"/>
                  </a:lnTo>
                  <a:lnTo>
                    <a:pt x="2075" y="3214"/>
                  </a:lnTo>
                  <a:lnTo>
                    <a:pt x="1830" y="3621"/>
                  </a:lnTo>
                  <a:lnTo>
                    <a:pt x="1424" y="4435"/>
                  </a:lnTo>
                  <a:lnTo>
                    <a:pt x="1098" y="5248"/>
                  </a:lnTo>
                  <a:lnTo>
                    <a:pt x="814" y="6143"/>
                  </a:lnTo>
                  <a:lnTo>
                    <a:pt x="570" y="7160"/>
                  </a:lnTo>
                  <a:lnTo>
                    <a:pt x="325" y="8217"/>
                  </a:lnTo>
                  <a:lnTo>
                    <a:pt x="163" y="9275"/>
                  </a:lnTo>
                  <a:lnTo>
                    <a:pt x="0" y="10333"/>
                  </a:lnTo>
                  <a:lnTo>
                    <a:pt x="0" y="10414"/>
                  </a:lnTo>
                  <a:lnTo>
                    <a:pt x="41" y="10455"/>
                  </a:lnTo>
                  <a:lnTo>
                    <a:pt x="122" y="10536"/>
                  </a:lnTo>
                  <a:lnTo>
                    <a:pt x="244" y="10577"/>
                  </a:lnTo>
                  <a:lnTo>
                    <a:pt x="285" y="10536"/>
                  </a:lnTo>
                  <a:lnTo>
                    <a:pt x="325" y="10495"/>
                  </a:lnTo>
                  <a:lnTo>
                    <a:pt x="448" y="10455"/>
                  </a:lnTo>
                  <a:lnTo>
                    <a:pt x="2237" y="10455"/>
                  </a:lnTo>
                  <a:lnTo>
                    <a:pt x="4230" y="10577"/>
                  </a:lnTo>
                  <a:lnTo>
                    <a:pt x="6224" y="10699"/>
                  </a:lnTo>
                  <a:lnTo>
                    <a:pt x="9722" y="11024"/>
                  </a:lnTo>
                  <a:lnTo>
                    <a:pt x="10861" y="11105"/>
                  </a:lnTo>
                  <a:lnTo>
                    <a:pt x="12000" y="11146"/>
                  </a:lnTo>
                  <a:lnTo>
                    <a:pt x="13138" y="11146"/>
                  </a:lnTo>
                  <a:lnTo>
                    <a:pt x="14277" y="11065"/>
                  </a:lnTo>
                  <a:lnTo>
                    <a:pt x="16311" y="10902"/>
                  </a:lnTo>
                  <a:lnTo>
                    <a:pt x="18386" y="10658"/>
                  </a:lnTo>
                  <a:lnTo>
                    <a:pt x="20420" y="10414"/>
                  </a:lnTo>
                  <a:lnTo>
                    <a:pt x="22453" y="10251"/>
                  </a:lnTo>
                  <a:lnTo>
                    <a:pt x="22494" y="10251"/>
                  </a:lnTo>
                  <a:lnTo>
                    <a:pt x="22616" y="10170"/>
                  </a:lnTo>
                  <a:lnTo>
                    <a:pt x="22616" y="10129"/>
                  </a:lnTo>
                  <a:lnTo>
                    <a:pt x="22657" y="10048"/>
                  </a:lnTo>
                  <a:lnTo>
                    <a:pt x="22413" y="8299"/>
                  </a:lnTo>
                  <a:lnTo>
                    <a:pt x="22291" y="7404"/>
                  </a:lnTo>
                  <a:lnTo>
                    <a:pt x="22128" y="6550"/>
                  </a:lnTo>
                  <a:lnTo>
                    <a:pt x="21925" y="5696"/>
                  </a:lnTo>
                  <a:lnTo>
                    <a:pt x="21640" y="4841"/>
                  </a:lnTo>
                  <a:lnTo>
                    <a:pt x="21274" y="4028"/>
                  </a:lnTo>
                  <a:lnTo>
                    <a:pt x="21070" y="3621"/>
                  </a:lnTo>
                  <a:lnTo>
                    <a:pt x="20826" y="3255"/>
                  </a:lnTo>
                  <a:lnTo>
                    <a:pt x="20379" y="2604"/>
                  </a:lnTo>
                  <a:lnTo>
                    <a:pt x="19850" y="2035"/>
                  </a:lnTo>
                  <a:lnTo>
                    <a:pt x="19565" y="1750"/>
                  </a:lnTo>
                  <a:lnTo>
                    <a:pt x="19281" y="1506"/>
                  </a:lnTo>
                  <a:lnTo>
                    <a:pt x="18955" y="1262"/>
                  </a:lnTo>
                  <a:lnTo>
                    <a:pt x="18630" y="1058"/>
                  </a:lnTo>
                  <a:lnTo>
                    <a:pt x="18264" y="855"/>
                  </a:lnTo>
                  <a:lnTo>
                    <a:pt x="17898" y="692"/>
                  </a:lnTo>
                  <a:lnTo>
                    <a:pt x="17125" y="408"/>
                  </a:lnTo>
                  <a:lnTo>
                    <a:pt x="16311" y="204"/>
                  </a:lnTo>
                  <a:lnTo>
                    <a:pt x="15498" y="82"/>
                  </a:lnTo>
                  <a:lnTo>
                    <a:pt x="1456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7" name="Google Shape;1297;p39"/>
            <p:cNvSpPr/>
            <p:nvPr/>
          </p:nvSpPr>
          <p:spPr>
            <a:xfrm>
              <a:off x="8055053" y="1733307"/>
              <a:ext cx="125652" cy="194905"/>
            </a:xfrm>
            <a:custGeom>
              <a:avLst/>
              <a:gdLst/>
              <a:ahLst/>
              <a:cxnLst/>
              <a:rect l="l" t="t" r="r" b="b"/>
              <a:pathLst>
                <a:path w="1994" h="3093" extrusionOk="0">
                  <a:moveTo>
                    <a:pt x="611" y="1"/>
                  </a:moveTo>
                  <a:lnTo>
                    <a:pt x="529" y="42"/>
                  </a:lnTo>
                  <a:lnTo>
                    <a:pt x="488" y="82"/>
                  </a:lnTo>
                  <a:lnTo>
                    <a:pt x="448" y="164"/>
                  </a:lnTo>
                  <a:lnTo>
                    <a:pt x="448" y="204"/>
                  </a:lnTo>
                  <a:lnTo>
                    <a:pt x="488" y="286"/>
                  </a:lnTo>
                  <a:lnTo>
                    <a:pt x="1099" y="1384"/>
                  </a:lnTo>
                  <a:lnTo>
                    <a:pt x="1424" y="1872"/>
                  </a:lnTo>
                  <a:lnTo>
                    <a:pt x="1546" y="2116"/>
                  </a:lnTo>
                  <a:lnTo>
                    <a:pt x="1587" y="2279"/>
                  </a:lnTo>
                  <a:lnTo>
                    <a:pt x="1627" y="2401"/>
                  </a:lnTo>
                  <a:lnTo>
                    <a:pt x="1587" y="2482"/>
                  </a:lnTo>
                  <a:lnTo>
                    <a:pt x="1546" y="2564"/>
                  </a:lnTo>
                  <a:lnTo>
                    <a:pt x="1424" y="2645"/>
                  </a:lnTo>
                  <a:lnTo>
                    <a:pt x="1261" y="2726"/>
                  </a:lnTo>
                  <a:lnTo>
                    <a:pt x="1058" y="2726"/>
                  </a:lnTo>
                  <a:lnTo>
                    <a:pt x="855" y="2604"/>
                  </a:lnTo>
                  <a:lnTo>
                    <a:pt x="651" y="2482"/>
                  </a:lnTo>
                  <a:lnTo>
                    <a:pt x="285" y="2116"/>
                  </a:lnTo>
                  <a:lnTo>
                    <a:pt x="244" y="2075"/>
                  </a:lnTo>
                  <a:lnTo>
                    <a:pt x="122" y="2075"/>
                  </a:lnTo>
                  <a:lnTo>
                    <a:pt x="41" y="2116"/>
                  </a:lnTo>
                  <a:lnTo>
                    <a:pt x="0" y="2197"/>
                  </a:lnTo>
                  <a:lnTo>
                    <a:pt x="0" y="2238"/>
                  </a:lnTo>
                  <a:lnTo>
                    <a:pt x="0" y="2320"/>
                  </a:lnTo>
                  <a:lnTo>
                    <a:pt x="41" y="2401"/>
                  </a:lnTo>
                  <a:lnTo>
                    <a:pt x="244" y="2604"/>
                  </a:lnTo>
                  <a:lnTo>
                    <a:pt x="488" y="2808"/>
                  </a:lnTo>
                  <a:lnTo>
                    <a:pt x="733" y="2970"/>
                  </a:lnTo>
                  <a:lnTo>
                    <a:pt x="1017" y="3052"/>
                  </a:lnTo>
                  <a:lnTo>
                    <a:pt x="1261" y="3092"/>
                  </a:lnTo>
                  <a:lnTo>
                    <a:pt x="1546" y="3011"/>
                  </a:lnTo>
                  <a:lnTo>
                    <a:pt x="1749" y="2889"/>
                  </a:lnTo>
                  <a:lnTo>
                    <a:pt x="1831" y="2808"/>
                  </a:lnTo>
                  <a:lnTo>
                    <a:pt x="1912" y="2686"/>
                  </a:lnTo>
                  <a:lnTo>
                    <a:pt x="1993" y="2523"/>
                  </a:lnTo>
                  <a:lnTo>
                    <a:pt x="1993" y="2360"/>
                  </a:lnTo>
                  <a:lnTo>
                    <a:pt x="1953" y="2197"/>
                  </a:lnTo>
                  <a:lnTo>
                    <a:pt x="1912" y="2035"/>
                  </a:lnTo>
                  <a:lnTo>
                    <a:pt x="1749" y="1709"/>
                  </a:lnTo>
                  <a:lnTo>
                    <a:pt x="1587" y="1425"/>
                  </a:lnTo>
                  <a:lnTo>
                    <a:pt x="814" y="123"/>
                  </a:lnTo>
                  <a:lnTo>
                    <a:pt x="733" y="42"/>
                  </a:lnTo>
                  <a:lnTo>
                    <a:pt x="69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8" name="Google Shape;1298;p39"/>
            <p:cNvSpPr/>
            <p:nvPr/>
          </p:nvSpPr>
          <p:spPr>
            <a:xfrm>
              <a:off x="7337375" y="587568"/>
              <a:ext cx="820266" cy="730596"/>
            </a:xfrm>
            <a:custGeom>
              <a:avLst/>
              <a:gdLst/>
              <a:ahLst/>
              <a:cxnLst/>
              <a:rect l="l" t="t" r="r" b="b"/>
              <a:pathLst>
                <a:path w="13017" h="11594" extrusionOk="0">
                  <a:moveTo>
                    <a:pt x="3783" y="1628"/>
                  </a:moveTo>
                  <a:lnTo>
                    <a:pt x="3905" y="1668"/>
                  </a:lnTo>
                  <a:lnTo>
                    <a:pt x="4149" y="1791"/>
                  </a:lnTo>
                  <a:lnTo>
                    <a:pt x="4393" y="1953"/>
                  </a:lnTo>
                  <a:lnTo>
                    <a:pt x="3864" y="2645"/>
                  </a:lnTo>
                  <a:lnTo>
                    <a:pt x="3417" y="3336"/>
                  </a:lnTo>
                  <a:lnTo>
                    <a:pt x="3376" y="3133"/>
                  </a:lnTo>
                  <a:lnTo>
                    <a:pt x="3213" y="2645"/>
                  </a:lnTo>
                  <a:lnTo>
                    <a:pt x="3173" y="2401"/>
                  </a:lnTo>
                  <a:lnTo>
                    <a:pt x="3213" y="2116"/>
                  </a:lnTo>
                  <a:lnTo>
                    <a:pt x="3213" y="1994"/>
                  </a:lnTo>
                  <a:lnTo>
                    <a:pt x="3295" y="1872"/>
                  </a:lnTo>
                  <a:lnTo>
                    <a:pt x="3335" y="1791"/>
                  </a:lnTo>
                  <a:lnTo>
                    <a:pt x="3417" y="1709"/>
                  </a:lnTo>
                  <a:lnTo>
                    <a:pt x="3539" y="1668"/>
                  </a:lnTo>
                  <a:lnTo>
                    <a:pt x="3661" y="1628"/>
                  </a:lnTo>
                  <a:close/>
                  <a:moveTo>
                    <a:pt x="7078" y="367"/>
                  </a:moveTo>
                  <a:lnTo>
                    <a:pt x="7200" y="408"/>
                  </a:lnTo>
                  <a:lnTo>
                    <a:pt x="7322" y="448"/>
                  </a:lnTo>
                  <a:lnTo>
                    <a:pt x="7403" y="530"/>
                  </a:lnTo>
                  <a:lnTo>
                    <a:pt x="7484" y="652"/>
                  </a:lnTo>
                  <a:lnTo>
                    <a:pt x="7525" y="814"/>
                  </a:lnTo>
                  <a:lnTo>
                    <a:pt x="7525" y="1140"/>
                  </a:lnTo>
                  <a:lnTo>
                    <a:pt x="7484" y="1424"/>
                  </a:lnTo>
                  <a:lnTo>
                    <a:pt x="7362" y="1994"/>
                  </a:lnTo>
                  <a:lnTo>
                    <a:pt x="7037" y="3418"/>
                  </a:lnTo>
                  <a:lnTo>
                    <a:pt x="6874" y="4272"/>
                  </a:lnTo>
                  <a:lnTo>
                    <a:pt x="6834" y="4231"/>
                  </a:lnTo>
                  <a:lnTo>
                    <a:pt x="5735" y="2929"/>
                  </a:lnTo>
                  <a:lnTo>
                    <a:pt x="5329" y="2401"/>
                  </a:lnTo>
                  <a:lnTo>
                    <a:pt x="4881" y="1913"/>
                  </a:lnTo>
                  <a:lnTo>
                    <a:pt x="5247" y="1506"/>
                  </a:lnTo>
                  <a:lnTo>
                    <a:pt x="5613" y="1140"/>
                  </a:lnTo>
                  <a:lnTo>
                    <a:pt x="6061" y="814"/>
                  </a:lnTo>
                  <a:lnTo>
                    <a:pt x="6346" y="611"/>
                  </a:lnTo>
                  <a:lnTo>
                    <a:pt x="6630" y="448"/>
                  </a:lnTo>
                  <a:lnTo>
                    <a:pt x="6915" y="367"/>
                  </a:lnTo>
                  <a:close/>
                  <a:moveTo>
                    <a:pt x="4637" y="2197"/>
                  </a:moveTo>
                  <a:lnTo>
                    <a:pt x="4840" y="2401"/>
                  </a:lnTo>
                  <a:lnTo>
                    <a:pt x="6590" y="4516"/>
                  </a:lnTo>
                  <a:lnTo>
                    <a:pt x="5817" y="4923"/>
                  </a:lnTo>
                  <a:lnTo>
                    <a:pt x="5288" y="4719"/>
                  </a:lnTo>
                  <a:lnTo>
                    <a:pt x="3783" y="4272"/>
                  </a:lnTo>
                  <a:lnTo>
                    <a:pt x="3702" y="4150"/>
                  </a:lnTo>
                  <a:lnTo>
                    <a:pt x="3580" y="3824"/>
                  </a:lnTo>
                  <a:lnTo>
                    <a:pt x="4027" y="3092"/>
                  </a:lnTo>
                  <a:lnTo>
                    <a:pt x="4312" y="2645"/>
                  </a:lnTo>
                  <a:lnTo>
                    <a:pt x="4637" y="2197"/>
                  </a:lnTo>
                  <a:close/>
                  <a:moveTo>
                    <a:pt x="6712" y="4841"/>
                  </a:moveTo>
                  <a:lnTo>
                    <a:pt x="6671" y="5207"/>
                  </a:lnTo>
                  <a:lnTo>
                    <a:pt x="6305" y="5085"/>
                  </a:lnTo>
                  <a:lnTo>
                    <a:pt x="6712" y="4841"/>
                  </a:lnTo>
                  <a:close/>
                  <a:moveTo>
                    <a:pt x="7078" y="5085"/>
                  </a:moveTo>
                  <a:lnTo>
                    <a:pt x="7362" y="5451"/>
                  </a:lnTo>
                  <a:lnTo>
                    <a:pt x="6996" y="5329"/>
                  </a:lnTo>
                  <a:lnTo>
                    <a:pt x="7078" y="5085"/>
                  </a:lnTo>
                  <a:close/>
                  <a:moveTo>
                    <a:pt x="3946" y="4719"/>
                  </a:moveTo>
                  <a:lnTo>
                    <a:pt x="5369" y="5167"/>
                  </a:lnTo>
                  <a:lnTo>
                    <a:pt x="4474" y="5655"/>
                  </a:lnTo>
                  <a:lnTo>
                    <a:pt x="4190" y="5207"/>
                  </a:lnTo>
                  <a:lnTo>
                    <a:pt x="3946" y="4719"/>
                  </a:lnTo>
                  <a:close/>
                  <a:moveTo>
                    <a:pt x="936" y="3987"/>
                  </a:moveTo>
                  <a:lnTo>
                    <a:pt x="1302" y="4109"/>
                  </a:lnTo>
                  <a:lnTo>
                    <a:pt x="2685" y="4394"/>
                  </a:lnTo>
                  <a:lnTo>
                    <a:pt x="2888" y="4434"/>
                  </a:lnTo>
                  <a:lnTo>
                    <a:pt x="2725" y="4841"/>
                  </a:lnTo>
                  <a:lnTo>
                    <a:pt x="2603" y="5207"/>
                  </a:lnTo>
                  <a:lnTo>
                    <a:pt x="2481" y="5695"/>
                  </a:lnTo>
                  <a:lnTo>
                    <a:pt x="2400" y="6224"/>
                  </a:lnTo>
                  <a:lnTo>
                    <a:pt x="2115" y="6102"/>
                  </a:lnTo>
                  <a:lnTo>
                    <a:pt x="1586" y="5817"/>
                  </a:lnTo>
                  <a:lnTo>
                    <a:pt x="1139" y="5451"/>
                  </a:lnTo>
                  <a:lnTo>
                    <a:pt x="895" y="5248"/>
                  </a:lnTo>
                  <a:lnTo>
                    <a:pt x="692" y="5045"/>
                  </a:lnTo>
                  <a:lnTo>
                    <a:pt x="529" y="4801"/>
                  </a:lnTo>
                  <a:lnTo>
                    <a:pt x="407" y="4516"/>
                  </a:lnTo>
                  <a:lnTo>
                    <a:pt x="366" y="4394"/>
                  </a:lnTo>
                  <a:lnTo>
                    <a:pt x="407" y="4272"/>
                  </a:lnTo>
                  <a:lnTo>
                    <a:pt x="447" y="4109"/>
                  </a:lnTo>
                  <a:lnTo>
                    <a:pt x="529" y="4028"/>
                  </a:lnTo>
                  <a:lnTo>
                    <a:pt x="732" y="3987"/>
                  </a:lnTo>
                  <a:close/>
                  <a:moveTo>
                    <a:pt x="3254" y="4556"/>
                  </a:moveTo>
                  <a:lnTo>
                    <a:pt x="3498" y="4597"/>
                  </a:lnTo>
                  <a:lnTo>
                    <a:pt x="3783" y="5248"/>
                  </a:lnTo>
                  <a:lnTo>
                    <a:pt x="3986" y="5533"/>
                  </a:lnTo>
                  <a:lnTo>
                    <a:pt x="4190" y="5817"/>
                  </a:lnTo>
                  <a:lnTo>
                    <a:pt x="3173" y="6468"/>
                  </a:lnTo>
                  <a:lnTo>
                    <a:pt x="2725" y="6346"/>
                  </a:lnTo>
                  <a:lnTo>
                    <a:pt x="2807" y="5899"/>
                  </a:lnTo>
                  <a:lnTo>
                    <a:pt x="2929" y="5451"/>
                  </a:lnTo>
                  <a:lnTo>
                    <a:pt x="3051" y="4963"/>
                  </a:lnTo>
                  <a:lnTo>
                    <a:pt x="3254" y="4556"/>
                  </a:lnTo>
                  <a:close/>
                  <a:moveTo>
                    <a:pt x="11064" y="3214"/>
                  </a:moveTo>
                  <a:lnTo>
                    <a:pt x="11389" y="3255"/>
                  </a:lnTo>
                  <a:lnTo>
                    <a:pt x="11674" y="3336"/>
                  </a:lnTo>
                  <a:lnTo>
                    <a:pt x="11918" y="3458"/>
                  </a:lnTo>
                  <a:lnTo>
                    <a:pt x="12162" y="3621"/>
                  </a:lnTo>
                  <a:lnTo>
                    <a:pt x="12406" y="3865"/>
                  </a:lnTo>
                  <a:lnTo>
                    <a:pt x="12528" y="4109"/>
                  </a:lnTo>
                  <a:lnTo>
                    <a:pt x="12650" y="4353"/>
                  </a:lnTo>
                  <a:lnTo>
                    <a:pt x="12650" y="4597"/>
                  </a:lnTo>
                  <a:lnTo>
                    <a:pt x="12650" y="4882"/>
                  </a:lnTo>
                  <a:lnTo>
                    <a:pt x="12528" y="5126"/>
                  </a:lnTo>
                  <a:lnTo>
                    <a:pt x="12366" y="5329"/>
                  </a:lnTo>
                  <a:lnTo>
                    <a:pt x="12162" y="5533"/>
                  </a:lnTo>
                  <a:lnTo>
                    <a:pt x="11918" y="5695"/>
                  </a:lnTo>
                  <a:lnTo>
                    <a:pt x="11430" y="5939"/>
                  </a:lnTo>
                  <a:lnTo>
                    <a:pt x="10901" y="6184"/>
                  </a:lnTo>
                  <a:lnTo>
                    <a:pt x="10372" y="6346"/>
                  </a:lnTo>
                  <a:lnTo>
                    <a:pt x="9803" y="6509"/>
                  </a:lnTo>
                  <a:lnTo>
                    <a:pt x="9437" y="6306"/>
                  </a:lnTo>
                  <a:lnTo>
                    <a:pt x="9071" y="6102"/>
                  </a:lnTo>
                  <a:lnTo>
                    <a:pt x="8298" y="5817"/>
                  </a:lnTo>
                  <a:lnTo>
                    <a:pt x="8054" y="5695"/>
                  </a:lnTo>
                  <a:lnTo>
                    <a:pt x="7159" y="4638"/>
                  </a:lnTo>
                  <a:lnTo>
                    <a:pt x="7606" y="4394"/>
                  </a:lnTo>
                  <a:lnTo>
                    <a:pt x="8867" y="3784"/>
                  </a:lnTo>
                  <a:lnTo>
                    <a:pt x="9518" y="3540"/>
                  </a:lnTo>
                  <a:lnTo>
                    <a:pt x="10169" y="3296"/>
                  </a:lnTo>
                  <a:lnTo>
                    <a:pt x="10454" y="3255"/>
                  </a:lnTo>
                  <a:lnTo>
                    <a:pt x="10779" y="3214"/>
                  </a:lnTo>
                  <a:close/>
                  <a:moveTo>
                    <a:pt x="8542" y="6306"/>
                  </a:moveTo>
                  <a:lnTo>
                    <a:pt x="9315" y="6631"/>
                  </a:lnTo>
                  <a:lnTo>
                    <a:pt x="8908" y="6712"/>
                  </a:lnTo>
                  <a:lnTo>
                    <a:pt x="8542" y="6306"/>
                  </a:lnTo>
                  <a:close/>
                  <a:moveTo>
                    <a:pt x="4434" y="6143"/>
                  </a:moveTo>
                  <a:lnTo>
                    <a:pt x="4434" y="6184"/>
                  </a:lnTo>
                  <a:lnTo>
                    <a:pt x="4800" y="6509"/>
                  </a:lnTo>
                  <a:lnTo>
                    <a:pt x="5166" y="6753"/>
                  </a:lnTo>
                  <a:lnTo>
                    <a:pt x="4393" y="6712"/>
                  </a:lnTo>
                  <a:lnTo>
                    <a:pt x="3661" y="6590"/>
                  </a:lnTo>
                  <a:lnTo>
                    <a:pt x="4434" y="6143"/>
                  </a:lnTo>
                  <a:close/>
                  <a:moveTo>
                    <a:pt x="5857" y="5329"/>
                  </a:moveTo>
                  <a:lnTo>
                    <a:pt x="6590" y="5533"/>
                  </a:lnTo>
                  <a:lnTo>
                    <a:pt x="6427" y="6265"/>
                  </a:lnTo>
                  <a:lnTo>
                    <a:pt x="6305" y="6753"/>
                  </a:lnTo>
                  <a:lnTo>
                    <a:pt x="6183" y="6753"/>
                  </a:lnTo>
                  <a:lnTo>
                    <a:pt x="6142" y="6712"/>
                  </a:lnTo>
                  <a:lnTo>
                    <a:pt x="6061" y="6672"/>
                  </a:lnTo>
                  <a:lnTo>
                    <a:pt x="5939" y="6712"/>
                  </a:lnTo>
                  <a:lnTo>
                    <a:pt x="5613" y="6590"/>
                  </a:lnTo>
                  <a:lnTo>
                    <a:pt x="5329" y="6428"/>
                  </a:lnTo>
                  <a:lnTo>
                    <a:pt x="5044" y="6224"/>
                  </a:lnTo>
                  <a:lnTo>
                    <a:pt x="4759" y="5980"/>
                  </a:lnTo>
                  <a:lnTo>
                    <a:pt x="4759" y="5939"/>
                  </a:lnTo>
                  <a:lnTo>
                    <a:pt x="5207" y="5655"/>
                  </a:lnTo>
                  <a:lnTo>
                    <a:pt x="5857" y="5329"/>
                  </a:lnTo>
                  <a:close/>
                  <a:moveTo>
                    <a:pt x="2766" y="6753"/>
                  </a:moveTo>
                  <a:lnTo>
                    <a:pt x="2725" y="6794"/>
                  </a:lnTo>
                  <a:lnTo>
                    <a:pt x="2725" y="6753"/>
                  </a:lnTo>
                  <a:close/>
                  <a:moveTo>
                    <a:pt x="6915" y="5695"/>
                  </a:moveTo>
                  <a:lnTo>
                    <a:pt x="7851" y="6021"/>
                  </a:lnTo>
                  <a:lnTo>
                    <a:pt x="8501" y="6794"/>
                  </a:lnTo>
                  <a:lnTo>
                    <a:pt x="7606" y="6875"/>
                  </a:lnTo>
                  <a:lnTo>
                    <a:pt x="7606" y="6834"/>
                  </a:lnTo>
                  <a:lnTo>
                    <a:pt x="7606" y="6753"/>
                  </a:lnTo>
                  <a:lnTo>
                    <a:pt x="7525" y="6712"/>
                  </a:lnTo>
                  <a:lnTo>
                    <a:pt x="7444" y="6672"/>
                  </a:lnTo>
                  <a:lnTo>
                    <a:pt x="6712" y="6712"/>
                  </a:lnTo>
                  <a:lnTo>
                    <a:pt x="6712" y="6712"/>
                  </a:lnTo>
                  <a:lnTo>
                    <a:pt x="6752" y="6509"/>
                  </a:lnTo>
                  <a:lnTo>
                    <a:pt x="6915" y="5695"/>
                  </a:lnTo>
                  <a:close/>
                  <a:moveTo>
                    <a:pt x="9762" y="6916"/>
                  </a:moveTo>
                  <a:lnTo>
                    <a:pt x="10088" y="7160"/>
                  </a:lnTo>
                  <a:lnTo>
                    <a:pt x="10250" y="7322"/>
                  </a:lnTo>
                  <a:lnTo>
                    <a:pt x="10372" y="7485"/>
                  </a:lnTo>
                  <a:lnTo>
                    <a:pt x="10454" y="7648"/>
                  </a:lnTo>
                  <a:lnTo>
                    <a:pt x="10535" y="7851"/>
                  </a:lnTo>
                  <a:lnTo>
                    <a:pt x="10576" y="8014"/>
                  </a:lnTo>
                  <a:lnTo>
                    <a:pt x="10576" y="8217"/>
                  </a:lnTo>
                  <a:lnTo>
                    <a:pt x="10535" y="8421"/>
                  </a:lnTo>
                  <a:lnTo>
                    <a:pt x="10454" y="8583"/>
                  </a:lnTo>
                  <a:lnTo>
                    <a:pt x="9152" y="7038"/>
                  </a:lnTo>
                  <a:lnTo>
                    <a:pt x="9640" y="6916"/>
                  </a:lnTo>
                  <a:close/>
                  <a:moveTo>
                    <a:pt x="8745" y="7119"/>
                  </a:moveTo>
                  <a:lnTo>
                    <a:pt x="10250" y="8909"/>
                  </a:lnTo>
                  <a:lnTo>
                    <a:pt x="10047" y="9072"/>
                  </a:lnTo>
                  <a:lnTo>
                    <a:pt x="9844" y="9234"/>
                  </a:lnTo>
                  <a:lnTo>
                    <a:pt x="9356" y="9478"/>
                  </a:lnTo>
                  <a:lnTo>
                    <a:pt x="8867" y="9682"/>
                  </a:lnTo>
                  <a:lnTo>
                    <a:pt x="8379" y="9844"/>
                  </a:lnTo>
                  <a:lnTo>
                    <a:pt x="8176" y="9926"/>
                  </a:lnTo>
                  <a:lnTo>
                    <a:pt x="7606" y="9356"/>
                  </a:lnTo>
                  <a:lnTo>
                    <a:pt x="7159" y="8746"/>
                  </a:lnTo>
                  <a:lnTo>
                    <a:pt x="6793" y="8177"/>
                  </a:lnTo>
                  <a:lnTo>
                    <a:pt x="6468" y="7567"/>
                  </a:lnTo>
                  <a:lnTo>
                    <a:pt x="6590" y="7241"/>
                  </a:lnTo>
                  <a:lnTo>
                    <a:pt x="7118" y="7282"/>
                  </a:lnTo>
                  <a:lnTo>
                    <a:pt x="7647" y="7241"/>
                  </a:lnTo>
                  <a:lnTo>
                    <a:pt x="8217" y="7200"/>
                  </a:lnTo>
                  <a:lnTo>
                    <a:pt x="8745" y="7119"/>
                  </a:lnTo>
                  <a:close/>
                  <a:moveTo>
                    <a:pt x="3254" y="6875"/>
                  </a:moveTo>
                  <a:lnTo>
                    <a:pt x="3742" y="6997"/>
                  </a:lnTo>
                  <a:lnTo>
                    <a:pt x="4230" y="7078"/>
                  </a:lnTo>
                  <a:lnTo>
                    <a:pt x="5085" y="7119"/>
                  </a:lnTo>
                  <a:lnTo>
                    <a:pt x="5939" y="7119"/>
                  </a:lnTo>
                  <a:lnTo>
                    <a:pt x="6101" y="7567"/>
                  </a:lnTo>
                  <a:lnTo>
                    <a:pt x="5857" y="8258"/>
                  </a:lnTo>
                  <a:lnTo>
                    <a:pt x="5573" y="8909"/>
                  </a:lnTo>
                  <a:lnTo>
                    <a:pt x="5410" y="9234"/>
                  </a:lnTo>
                  <a:lnTo>
                    <a:pt x="5207" y="9519"/>
                  </a:lnTo>
                  <a:lnTo>
                    <a:pt x="5003" y="9804"/>
                  </a:lnTo>
                  <a:lnTo>
                    <a:pt x="4759" y="10048"/>
                  </a:lnTo>
                  <a:lnTo>
                    <a:pt x="4312" y="9844"/>
                  </a:lnTo>
                  <a:lnTo>
                    <a:pt x="4108" y="9722"/>
                  </a:lnTo>
                  <a:lnTo>
                    <a:pt x="3905" y="9600"/>
                  </a:lnTo>
                  <a:lnTo>
                    <a:pt x="3702" y="9397"/>
                  </a:lnTo>
                  <a:lnTo>
                    <a:pt x="3498" y="9194"/>
                  </a:lnTo>
                  <a:lnTo>
                    <a:pt x="3213" y="8746"/>
                  </a:lnTo>
                  <a:lnTo>
                    <a:pt x="2969" y="8258"/>
                  </a:lnTo>
                  <a:lnTo>
                    <a:pt x="2807" y="7729"/>
                  </a:lnTo>
                  <a:lnTo>
                    <a:pt x="2725" y="7241"/>
                  </a:lnTo>
                  <a:lnTo>
                    <a:pt x="2929" y="7119"/>
                  </a:lnTo>
                  <a:lnTo>
                    <a:pt x="3254" y="6875"/>
                  </a:lnTo>
                  <a:close/>
                  <a:moveTo>
                    <a:pt x="6305" y="8095"/>
                  </a:moveTo>
                  <a:lnTo>
                    <a:pt x="6630" y="8624"/>
                  </a:lnTo>
                  <a:lnTo>
                    <a:pt x="6956" y="9112"/>
                  </a:lnTo>
                  <a:lnTo>
                    <a:pt x="7322" y="9600"/>
                  </a:lnTo>
                  <a:lnTo>
                    <a:pt x="7729" y="10007"/>
                  </a:lnTo>
                  <a:lnTo>
                    <a:pt x="7322" y="10129"/>
                  </a:lnTo>
                  <a:lnTo>
                    <a:pt x="6915" y="10210"/>
                  </a:lnTo>
                  <a:lnTo>
                    <a:pt x="6468" y="10251"/>
                  </a:lnTo>
                  <a:lnTo>
                    <a:pt x="6061" y="10292"/>
                  </a:lnTo>
                  <a:lnTo>
                    <a:pt x="5613" y="10251"/>
                  </a:lnTo>
                  <a:lnTo>
                    <a:pt x="5166" y="10170"/>
                  </a:lnTo>
                  <a:lnTo>
                    <a:pt x="5532" y="9722"/>
                  </a:lnTo>
                  <a:lnTo>
                    <a:pt x="5817" y="9234"/>
                  </a:lnTo>
                  <a:lnTo>
                    <a:pt x="6101" y="8665"/>
                  </a:lnTo>
                  <a:lnTo>
                    <a:pt x="6305" y="8095"/>
                  </a:lnTo>
                  <a:close/>
                  <a:moveTo>
                    <a:pt x="2400" y="7526"/>
                  </a:moveTo>
                  <a:lnTo>
                    <a:pt x="2481" y="7851"/>
                  </a:lnTo>
                  <a:lnTo>
                    <a:pt x="2563" y="8177"/>
                  </a:lnTo>
                  <a:lnTo>
                    <a:pt x="2685" y="8502"/>
                  </a:lnTo>
                  <a:lnTo>
                    <a:pt x="2807" y="8827"/>
                  </a:lnTo>
                  <a:lnTo>
                    <a:pt x="2969" y="9112"/>
                  </a:lnTo>
                  <a:lnTo>
                    <a:pt x="3173" y="9397"/>
                  </a:lnTo>
                  <a:lnTo>
                    <a:pt x="3417" y="9641"/>
                  </a:lnTo>
                  <a:lnTo>
                    <a:pt x="3702" y="9885"/>
                  </a:lnTo>
                  <a:lnTo>
                    <a:pt x="4068" y="10129"/>
                  </a:lnTo>
                  <a:lnTo>
                    <a:pt x="4434" y="10332"/>
                  </a:lnTo>
                  <a:lnTo>
                    <a:pt x="4149" y="10536"/>
                  </a:lnTo>
                  <a:lnTo>
                    <a:pt x="3905" y="10658"/>
                  </a:lnTo>
                  <a:lnTo>
                    <a:pt x="3661" y="10780"/>
                  </a:lnTo>
                  <a:lnTo>
                    <a:pt x="3376" y="10821"/>
                  </a:lnTo>
                  <a:lnTo>
                    <a:pt x="3132" y="10861"/>
                  </a:lnTo>
                  <a:lnTo>
                    <a:pt x="2847" y="10861"/>
                  </a:lnTo>
                  <a:lnTo>
                    <a:pt x="2603" y="10821"/>
                  </a:lnTo>
                  <a:lnTo>
                    <a:pt x="2319" y="10780"/>
                  </a:lnTo>
                  <a:lnTo>
                    <a:pt x="2075" y="10658"/>
                  </a:lnTo>
                  <a:lnTo>
                    <a:pt x="1830" y="10495"/>
                  </a:lnTo>
                  <a:lnTo>
                    <a:pt x="1668" y="10332"/>
                  </a:lnTo>
                  <a:lnTo>
                    <a:pt x="1505" y="10088"/>
                  </a:lnTo>
                  <a:lnTo>
                    <a:pt x="1383" y="9885"/>
                  </a:lnTo>
                  <a:lnTo>
                    <a:pt x="1302" y="9641"/>
                  </a:lnTo>
                  <a:lnTo>
                    <a:pt x="1302" y="9397"/>
                  </a:lnTo>
                  <a:lnTo>
                    <a:pt x="1302" y="9112"/>
                  </a:lnTo>
                  <a:lnTo>
                    <a:pt x="1383" y="8868"/>
                  </a:lnTo>
                  <a:lnTo>
                    <a:pt x="1546" y="8461"/>
                  </a:lnTo>
                  <a:lnTo>
                    <a:pt x="1790" y="8136"/>
                  </a:lnTo>
                  <a:lnTo>
                    <a:pt x="2075" y="7811"/>
                  </a:lnTo>
                  <a:lnTo>
                    <a:pt x="2400" y="7526"/>
                  </a:lnTo>
                  <a:close/>
                  <a:moveTo>
                    <a:pt x="10494" y="9194"/>
                  </a:moveTo>
                  <a:lnTo>
                    <a:pt x="10942" y="9722"/>
                  </a:lnTo>
                  <a:lnTo>
                    <a:pt x="11145" y="10007"/>
                  </a:lnTo>
                  <a:lnTo>
                    <a:pt x="11349" y="10292"/>
                  </a:lnTo>
                  <a:lnTo>
                    <a:pt x="11430" y="10414"/>
                  </a:lnTo>
                  <a:lnTo>
                    <a:pt x="11430" y="10577"/>
                  </a:lnTo>
                  <a:lnTo>
                    <a:pt x="11430" y="10699"/>
                  </a:lnTo>
                  <a:lnTo>
                    <a:pt x="11389" y="10861"/>
                  </a:lnTo>
                  <a:lnTo>
                    <a:pt x="11308" y="10943"/>
                  </a:lnTo>
                  <a:lnTo>
                    <a:pt x="11186" y="11065"/>
                  </a:lnTo>
                  <a:lnTo>
                    <a:pt x="11064" y="11146"/>
                  </a:lnTo>
                  <a:lnTo>
                    <a:pt x="10901" y="11187"/>
                  </a:lnTo>
                  <a:lnTo>
                    <a:pt x="10739" y="11227"/>
                  </a:lnTo>
                  <a:lnTo>
                    <a:pt x="10576" y="11227"/>
                  </a:lnTo>
                  <a:lnTo>
                    <a:pt x="10291" y="11146"/>
                  </a:lnTo>
                  <a:lnTo>
                    <a:pt x="9966" y="11065"/>
                  </a:lnTo>
                  <a:lnTo>
                    <a:pt x="9681" y="10902"/>
                  </a:lnTo>
                  <a:lnTo>
                    <a:pt x="9193" y="10658"/>
                  </a:lnTo>
                  <a:lnTo>
                    <a:pt x="8705" y="10373"/>
                  </a:lnTo>
                  <a:lnTo>
                    <a:pt x="8501" y="10210"/>
                  </a:lnTo>
                  <a:lnTo>
                    <a:pt x="8664" y="10129"/>
                  </a:lnTo>
                  <a:lnTo>
                    <a:pt x="9152" y="9966"/>
                  </a:lnTo>
                  <a:lnTo>
                    <a:pt x="9640" y="9763"/>
                  </a:lnTo>
                  <a:lnTo>
                    <a:pt x="10088" y="9519"/>
                  </a:lnTo>
                  <a:lnTo>
                    <a:pt x="10291" y="9356"/>
                  </a:lnTo>
                  <a:lnTo>
                    <a:pt x="10494" y="9194"/>
                  </a:lnTo>
                  <a:close/>
                  <a:moveTo>
                    <a:pt x="7118" y="1"/>
                  </a:moveTo>
                  <a:lnTo>
                    <a:pt x="6834" y="41"/>
                  </a:lnTo>
                  <a:lnTo>
                    <a:pt x="6549" y="123"/>
                  </a:lnTo>
                  <a:lnTo>
                    <a:pt x="6264" y="245"/>
                  </a:lnTo>
                  <a:lnTo>
                    <a:pt x="5979" y="367"/>
                  </a:lnTo>
                  <a:lnTo>
                    <a:pt x="5735" y="530"/>
                  </a:lnTo>
                  <a:lnTo>
                    <a:pt x="5451" y="774"/>
                  </a:lnTo>
                  <a:lnTo>
                    <a:pt x="5125" y="1058"/>
                  </a:lnTo>
                  <a:lnTo>
                    <a:pt x="4596" y="1628"/>
                  </a:lnTo>
                  <a:lnTo>
                    <a:pt x="4393" y="1506"/>
                  </a:lnTo>
                  <a:lnTo>
                    <a:pt x="4149" y="1343"/>
                  </a:lnTo>
                  <a:lnTo>
                    <a:pt x="3905" y="1262"/>
                  </a:lnTo>
                  <a:lnTo>
                    <a:pt x="3620" y="1262"/>
                  </a:lnTo>
                  <a:lnTo>
                    <a:pt x="3376" y="1302"/>
                  </a:lnTo>
                  <a:lnTo>
                    <a:pt x="3173" y="1424"/>
                  </a:lnTo>
                  <a:lnTo>
                    <a:pt x="3010" y="1628"/>
                  </a:lnTo>
                  <a:lnTo>
                    <a:pt x="2888" y="1831"/>
                  </a:lnTo>
                  <a:lnTo>
                    <a:pt x="2847" y="2116"/>
                  </a:lnTo>
                  <a:lnTo>
                    <a:pt x="2807" y="2360"/>
                  </a:lnTo>
                  <a:lnTo>
                    <a:pt x="2847" y="2645"/>
                  </a:lnTo>
                  <a:lnTo>
                    <a:pt x="2929" y="2929"/>
                  </a:lnTo>
                  <a:lnTo>
                    <a:pt x="3051" y="3377"/>
                  </a:lnTo>
                  <a:lnTo>
                    <a:pt x="3173" y="3784"/>
                  </a:lnTo>
                  <a:lnTo>
                    <a:pt x="3010" y="4109"/>
                  </a:lnTo>
                  <a:lnTo>
                    <a:pt x="2156" y="3906"/>
                  </a:lnTo>
                  <a:lnTo>
                    <a:pt x="1383" y="3743"/>
                  </a:lnTo>
                  <a:lnTo>
                    <a:pt x="1017" y="3662"/>
                  </a:lnTo>
                  <a:lnTo>
                    <a:pt x="814" y="3621"/>
                  </a:lnTo>
                  <a:lnTo>
                    <a:pt x="610" y="3621"/>
                  </a:lnTo>
                  <a:lnTo>
                    <a:pt x="488" y="3662"/>
                  </a:lnTo>
                  <a:lnTo>
                    <a:pt x="366" y="3702"/>
                  </a:lnTo>
                  <a:lnTo>
                    <a:pt x="244" y="3784"/>
                  </a:lnTo>
                  <a:lnTo>
                    <a:pt x="163" y="3906"/>
                  </a:lnTo>
                  <a:lnTo>
                    <a:pt x="41" y="4150"/>
                  </a:lnTo>
                  <a:lnTo>
                    <a:pt x="0" y="4394"/>
                  </a:lnTo>
                  <a:lnTo>
                    <a:pt x="41" y="4556"/>
                  </a:lnTo>
                  <a:lnTo>
                    <a:pt x="81" y="4719"/>
                  </a:lnTo>
                  <a:lnTo>
                    <a:pt x="203" y="4963"/>
                  </a:lnTo>
                  <a:lnTo>
                    <a:pt x="366" y="5207"/>
                  </a:lnTo>
                  <a:lnTo>
                    <a:pt x="570" y="5451"/>
                  </a:lnTo>
                  <a:lnTo>
                    <a:pt x="814" y="5695"/>
                  </a:lnTo>
                  <a:lnTo>
                    <a:pt x="1058" y="5899"/>
                  </a:lnTo>
                  <a:lnTo>
                    <a:pt x="1627" y="6265"/>
                  </a:lnTo>
                  <a:lnTo>
                    <a:pt x="1993" y="6428"/>
                  </a:lnTo>
                  <a:lnTo>
                    <a:pt x="2359" y="6590"/>
                  </a:lnTo>
                  <a:lnTo>
                    <a:pt x="2359" y="7078"/>
                  </a:lnTo>
                  <a:lnTo>
                    <a:pt x="1912" y="7444"/>
                  </a:lnTo>
                  <a:lnTo>
                    <a:pt x="1505" y="7892"/>
                  </a:lnTo>
                  <a:lnTo>
                    <a:pt x="1342" y="8136"/>
                  </a:lnTo>
                  <a:lnTo>
                    <a:pt x="1180" y="8380"/>
                  </a:lnTo>
                  <a:lnTo>
                    <a:pt x="1058" y="8665"/>
                  </a:lnTo>
                  <a:lnTo>
                    <a:pt x="976" y="8909"/>
                  </a:lnTo>
                  <a:lnTo>
                    <a:pt x="936" y="9234"/>
                  </a:lnTo>
                  <a:lnTo>
                    <a:pt x="936" y="9519"/>
                  </a:lnTo>
                  <a:lnTo>
                    <a:pt x="976" y="9763"/>
                  </a:lnTo>
                  <a:lnTo>
                    <a:pt x="1058" y="10048"/>
                  </a:lnTo>
                  <a:lnTo>
                    <a:pt x="1180" y="10292"/>
                  </a:lnTo>
                  <a:lnTo>
                    <a:pt x="1342" y="10536"/>
                  </a:lnTo>
                  <a:lnTo>
                    <a:pt x="1546" y="10739"/>
                  </a:lnTo>
                  <a:lnTo>
                    <a:pt x="1790" y="10902"/>
                  </a:lnTo>
                  <a:lnTo>
                    <a:pt x="2034" y="11065"/>
                  </a:lnTo>
                  <a:lnTo>
                    <a:pt x="2319" y="11146"/>
                  </a:lnTo>
                  <a:lnTo>
                    <a:pt x="2603" y="11227"/>
                  </a:lnTo>
                  <a:lnTo>
                    <a:pt x="2888" y="11268"/>
                  </a:lnTo>
                  <a:lnTo>
                    <a:pt x="3173" y="11227"/>
                  </a:lnTo>
                  <a:lnTo>
                    <a:pt x="3458" y="11227"/>
                  </a:lnTo>
                  <a:lnTo>
                    <a:pt x="3742" y="11146"/>
                  </a:lnTo>
                  <a:lnTo>
                    <a:pt x="3986" y="11024"/>
                  </a:lnTo>
                  <a:lnTo>
                    <a:pt x="4434" y="10780"/>
                  </a:lnTo>
                  <a:lnTo>
                    <a:pt x="4840" y="10495"/>
                  </a:lnTo>
                  <a:lnTo>
                    <a:pt x="5247" y="10577"/>
                  </a:lnTo>
                  <a:lnTo>
                    <a:pt x="5654" y="10617"/>
                  </a:lnTo>
                  <a:lnTo>
                    <a:pt x="6061" y="10658"/>
                  </a:lnTo>
                  <a:lnTo>
                    <a:pt x="6468" y="10617"/>
                  </a:lnTo>
                  <a:lnTo>
                    <a:pt x="6874" y="10577"/>
                  </a:lnTo>
                  <a:lnTo>
                    <a:pt x="7281" y="10495"/>
                  </a:lnTo>
                  <a:lnTo>
                    <a:pt x="8054" y="10332"/>
                  </a:lnTo>
                  <a:lnTo>
                    <a:pt x="8420" y="10617"/>
                  </a:lnTo>
                  <a:lnTo>
                    <a:pt x="8827" y="10861"/>
                  </a:lnTo>
                  <a:lnTo>
                    <a:pt x="9356" y="11187"/>
                  </a:lnTo>
                  <a:lnTo>
                    <a:pt x="9681" y="11349"/>
                  </a:lnTo>
                  <a:lnTo>
                    <a:pt x="9966" y="11471"/>
                  </a:lnTo>
                  <a:lnTo>
                    <a:pt x="10291" y="11553"/>
                  </a:lnTo>
                  <a:lnTo>
                    <a:pt x="10617" y="11593"/>
                  </a:lnTo>
                  <a:lnTo>
                    <a:pt x="10942" y="11553"/>
                  </a:lnTo>
                  <a:lnTo>
                    <a:pt x="11227" y="11471"/>
                  </a:lnTo>
                  <a:lnTo>
                    <a:pt x="11471" y="11309"/>
                  </a:lnTo>
                  <a:lnTo>
                    <a:pt x="11674" y="11105"/>
                  </a:lnTo>
                  <a:lnTo>
                    <a:pt x="11796" y="10861"/>
                  </a:lnTo>
                  <a:lnTo>
                    <a:pt x="11796" y="10699"/>
                  </a:lnTo>
                  <a:lnTo>
                    <a:pt x="11837" y="10577"/>
                  </a:lnTo>
                  <a:lnTo>
                    <a:pt x="11796" y="10414"/>
                  </a:lnTo>
                  <a:lnTo>
                    <a:pt x="11755" y="10251"/>
                  </a:lnTo>
                  <a:lnTo>
                    <a:pt x="11593" y="9966"/>
                  </a:lnTo>
                  <a:lnTo>
                    <a:pt x="11389" y="9682"/>
                  </a:lnTo>
                  <a:lnTo>
                    <a:pt x="11186" y="9438"/>
                  </a:lnTo>
                  <a:lnTo>
                    <a:pt x="10739" y="8909"/>
                  </a:lnTo>
                  <a:lnTo>
                    <a:pt x="10861" y="8665"/>
                  </a:lnTo>
                  <a:lnTo>
                    <a:pt x="10942" y="8421"/>
                  </a:lnTo>
                  <a:lnTo>
                    <a:pt x="10942" y="8177"/>
                  </a:lnTo>
                  <a:lnTo>
                    <a:pt x="10942" y="7933"/>
                  </a:lnTo>
                  <a:lnTo>
                    <a:pt x="10901" y="7689"/>
                  </a:lnTo>
                  <a:lnTo>
                    <a:pt x="10779" y="7444"/>
                  </a:lnTo>
                  <a:lnTo>
                    <a:pt x="10657" y="7241"/>
                  </a:lnTo>
                  <a:lnTo>
                    <a:pt x="10494" y="7038"/>
                  </a:lnTo>
                  <a:lnTo>
                    <a:pt x="10210" y="6794"/>
                  </a:lnTo>
                  <a:lnTo>
                    <a:pt x="11145" y="6468"/>
                  </a:lnTo>
                  <a:lnTo>
                    <a:pt x="11755" y="6224"/>
                  </a:lnTo>
                  <a:lnTo>
                    <a:pt x="12040" y="6061"/>
                  </a:lnTo>
                  <a:lnTo>
                    <a:pt x="12325" y="5858"/>
                  </a:lnTo>
                  <a:lnTo>
                    <a:pt x="12528" y="5695"/>
                  </a:lnTo>
                  <a:lnTo>
                    <a:pt x="12732" y="5451"/>
                  </a:lnTo>
                  <a:lnTo>
                    <a:pt x="12854" y="5248"/>
                  </a:lnTo>
                  <a:lnTo>
                    <a:pt x="12976" y="5004"/>
                  </a:lnTo>
                  <a:lnTo>
                    <a:pt x="13016" y="4719"/>
                  </a:lnTo>
                  <a:lnTo>
                    <a:pt x="13016" y="4475"/>
                  </a:lnTo>
                  <a:lnTo>
                    <a:pt x="12976" y="4190"/>
                  </a:lnTo>
                  <a:lnTo>
                    <a:pt x="12854" y="3906"/>
                  </a:lnTo>
                  <a:lnTo>
                    <a:pt x="12691" y="3621"/>
                  </a:lnTo>
                  <a:lnTo>
                    <a:pt x="12488" y="3418"/>
                  </a:lnTo>
                  <a:lnTo>
                    <a:pt x="12244" y="3214"/>
                  </a:lnTo>
                  <a:lnTo>
                    <a:pt x="12000" y="3051"/>
                  </a:lnTo>
                  <a:lnTo>
                    <a:pt x="11715" y="2929"/>
                  </a:lnTo>
                  <a:lnTo>
                    <a:pt x="11389" y="2889"/>
                  </a:lnTo>
                  <a:lnTo>
                    <a:pt x="11105" y="2848"/>
                  </a:lnTo>
                  <a:lnTo>
                    <a:pt x="10779" y="2848"/>
                  </a:lnTo>
                  <a:lnTo>
                    <a:pt x="10413" y="2889"/>
                  </a:lnTo>
                  <a:lnTo>
                    <a:pt x="10047" y="2970"/>
                  </a:lnTo>
                  <a:lnTo>
                    <a:pt x="9640" y="3051"/>
                  </a:lnTo>
                  <a:lnTo>
                    <a:pt x="9315" y="3214"/>
                  </a:lnTo>
                  <a:lnTo>
                    <a:pt x="8583" y="3540"/>
                  </a:lnTo>
                  <a:lnTo>
                    <a:pt x="7891" y="3865"/>
                  </a:lnTo>
                  <a:lnTo>
                    <a:pt x="7281" y="4190"/>
                  </a:lnTo>
                  <a:lnTo>
                    <a:pt x="7484" y="3214"/>
                  </a:lnTo>
                  <a:lnTo>
                    <a:pt x="7851" y="1587"/>
                  </a:lnTo>
                  <a:lnTo>
                    <a:pt x="7891" y="1343"/>
                  </a:lnTo>
                  <a:lnTo>
                    <a:pt x="7891" y="1058"/>
                  </a:lnTo>
                  <a:lnTo>
                    <a:pt x="7891" y="774"/>
                  </a:lnTo>
                  <a:lnTo>
                    <a:pt x="7810" y="489"/>
                  </a:lnTo>
                  <a:lnTo>
                    <a:pt x="7729" y="367"/>
                  </a:lnTo>
                  <a:lnTo>
                    <a:pt x="7606" y="245"/>
                  </a:lnTo>
                  <a:lnTo>
                    <a:pt x="7525" y="123"/>
                  </a:lnTo>
                  <a:lnTo>
                    <a:pt x="7403" y="82"/>
                  </a:lnTo>
                  <a:lnTo>
                    <a:pt x="711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9" name="Google Shape;1299;p39"/>
            <p:cNvSpPr/>
            <p:nvPr/>
          </p:nvSpPr>
          <p:spPr>
            <a:xfrm>
              <a:off x="7483444" y="2502279"/>
              <a:ext cx="576776" cy="258992"/>
            </a:xfrm>
            <a:custGeom>
              <a:avLst/>
              <a:gdLst/>
              <a:ahLst/>
              <a:cxnLst/>
              <a:rect l="l" t="t" r="r" b="b"/>
              <a:pathLst>
                <a:path w="9153" h="4110" extrusionOk="0">
                  <a:moveTo>
                    <a:pt x="8868" y="1"/>
                  </a:moveTo>
                  <a:lnTo>
                    <a:pt x="8827" y="41"/>
                  </a:lnTo>
                  <a:lnTo>
                    <a:pt x="8746" y="82"/>
                  </a:lnTo>
                  <a:lnTo>
                    <a:pt x="8746" y="163"/>
                  </a:lnTo>
                  <a:lnTo>
                    <a:pt x="8746" y="2993"/>
                  </a:lnTo>
                  <a:lnTo>
                    <a:pt x="6997" y="1587"/>
                  </a:lnTo>
                  <a:lnTo>
                    <a:pt x="6590" y="1262"/>
                  </a:lnTo>
                  <a:lnTo>
                    <a:pt x="6346" y="1058"/>
                  </a:lnTo>
                  <a:lnTo>
                    <a:pt x="6102" y="896"/>
                  </a:lnTo>
                  <a:lnTo>
                    <a:pt x="5858" y="814"/>
                  </a:lnTo>
                  <a:lnTo>
                    <a:pt x="5614" y="733"/>
                  </a:lnTo>
                  <a:lnTo>
                    <a:pt x="5370" y="733"/>
                  </a:lnTo>
                  <a:lnTo>
                    <a:pt x="5085" y="814"/>
                  </a:lnTo>
                  <a:lnTo>
                    <a:pt x="4841" y="936"/>
                  </a:lnTo>
                  <a:lnTo>
                    <a:pt x="4597" y="1099"/>
                  </a:lnTo>
                  <a:lnTo>
                    <a:pt x="4190" y="1465"/>
                  </a:lnTo>
                  <a:lnTo>
                    <a:pt x="3173" y="2319"/>
                  </a:lnTo>
                  <a:lnTo>
                    <a:pt x="2156" y="3174"/>
                  </a:lnTo>
                  <a:lnTo>
                    <a:pt x="1953" y="3336"/>
                  </a:lnTo>
                  <a:lnTo>
                    <a:pt x="1668" y="3580"/>
                  </a:lnTo>
                  <a:lnTo>
                    <a:pt x="1546" y="3662"/>
                  </a:lnTo>
                  <a:lnTo>
                    <a:pt x="1384" y="3702"/>
                  </a:lnTo>
                  <a:lnTo>
                    <a:pt x="1221" y="3702"/>
                  </a:lnTo>
                  <a:lnTo>
                    <a:pt x="1099" y="3662"/>
                  </a:lnTo>
                  <a:lnTo>
                    <a:pt x="1017" y="3540"/>
                  </a:lnTo>
                  <a:lnTo>
                    <a:pt x="977" y="3418"/>
                  </a:lnTo>
                  <a:lnTo>
                    <a:pt x="895" y="3133"/>
                  </a:lnTo>
                  <a:lnTo>
                    <a:pt x="733" y="2441"/>
                  </a:lnTo>
                  <a:lnTo>
                    <a:pt x="367" y="936"/>
                  </a:lnTo>
                  <a:lnTo>
                    <a:pt x="326" y="855"/>
                  </a:lnTo>
                  <a:lnTo>
                    <a:pt x="245" y="814"/>
                  </a:lnTo>
                  <a:lnTo>
                    <a:pt x="123" y="814"/>
                  </a:lnTo>
                  <a:lnTo>
                    <a:pt x="82" y="855"/>
                  </a:lnTo>
                  <a:lnTo>
                    <a:pt x="1" y="896"/>
                  </a:lnTo>
                  <a:lnTo>
                    <a:pt x="1" y="936"/>
                  </a:lnTo>
                  <a:lnTo>
                    <a:pt x="1" y="1018"/>
                  </a:lnTo>
                  <a:lnTo>
                    <a:pt x="326" y="2360"/>
                  </a:lnTo>
                  <a:lnTo>
                    <a:pt x="489" y="2970"/>
                  </a:lnTo>
                  <a:lnTo>
                    <a:pt x="651" y="3580"/>
                  </a:lnTo>
                  <a:lnTo>
                    <a:pt x="733" y="3784"/>
                  </a:lnTo>
                  <a:lnTo>
                    <a:pt x="895" y="3946"/>
                  </a:lnTo>
                  <a:lnTo>
                    <a:pt x="1058" y="4068"/>
                  </a:lnTo>
                  <a:lnTo>
                    <a:pt x="1262" y="4109"/>
                  </a:lnTo>
                  <a:lnTo>
                    <a:pt x="1506" y="4068"/>
                  </a:lnTo>
                  <a:lnTo>
                    <a:pt x="1750" y="3946"/>
                  </a:lnTo>
                  <a:lnTo>
                    <a:pt x="1953" y="3824"/>
                  </a:lnTo>
                  <a:lnTo>
                    <a:pt x="2156" y="3662"/>
                  </a:lnTo>
                  <a:lnTo>
                    <a:pt x="4231" y="1913"/>
                  </a:lnTo>
                  <a:lnTo>
                    <a:pt x="4719" y="1465"/>
                  </a:lnTo>
                  <a:lnTo>
                    <a:pt x="4963" y="1262"/>
                  </a:lnTo>
                  <a:lnTo>
                    <a:pt x="5248" y="1140"/>
                  </a:lnTo>
                  <a:lnTo>
                    <a:pt x="5411" y="1099"/>
                  </a:lnTo>
                  <a:lnTo>
                    <a:pt x="5573" y="1099"/>
                  </a:lnTo>
                  <a:lnTo>
                    <a:pt x="5736" y="1140"/>
                  </a:lnTo>
                  <a:lnTo>
                    <a:pt x="5858" y="1180"/>
                  </a:lnTo>
                  <a:lnTo>
                    <a:pt x="6143" y="1384"/>
                  </a:lnTo>
                  <a:lnTo>
                    <a:pt x="6387" y="1587"/>
                  </a:lnTo>
                  <a:lnTo>
                    <a:pt x="8827" y="3499"/>
                  </a:lnTo>
                  <a:lnTo>
                    <a:pt x="8909" y="3540"/>
                  </a:lnTo>
                  <a:lnTo>
                    <a:pt x="9031" y="3540"/>
                  </a:lnTo>
                  <a:lnTo>
                    <a:pt x="9112" y="3458"/>
                  </a:lnTo>
                  <a:lnTo>
                    <a:pt x="9153" y="3377"/>
                  </a:lnTo>
                  <a:lnTo>
                    <a:pt x="9112" y="163"/>
                  </a:lnTo>
                  <a:lnTo>
                    <a:pt x="9112" y="82"/>
                  </a:lnTo>
                  <a:lnTo>
                    <a:pt x="9071" y="41"/>
                  </a:lnTo>
                  <a:lnTo>
                    <a:pt x="8990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0" name="Google Shape;1300;p39"/>
            <p:cNvSpPr/>
            <p:nvPr/>
          </p:nvSpPr>
          <p:spPr>
            <a:xfrm>
              <a:off x="7819250" y="2550989"/>
              <a:ext cx="138444" cy="661405"/>
            </a:xfrm>
            <a:custGeom>
              <a:avLst/>
              <a:gdLst/>
              <a:ahLst/>
              <a:cxnLst/>
              <a:rect l="l" t="t" r="r" b="b"/>
              <a:pathLst>
                <a:path w="2197" h="10496" extrusionOk="0">
                  <a:moveTo>
                    <a:pt x="122" y="1"/>
                  </a:moveTo>
                  <a:lnTo>
                    <a:pt x="41" y="41"/>
                  </a:lnTo>
                  <a:lnTo>
                    <a:pt x="0" y="82"/>
                  </a:lnTo>
                  <a:lnTo>
                    <a:pt x="0" y="163"/>
                  </a:lnTo>
                  <a:lnTo>
                    <a:pt x="0" y="245"/>
                  </a:lnTo>
                  <a:lnTo>
                    <a:pt x="407" y="1465"/>
                  </a:lnTo>
                  <a:lnTo>
                    <a:pt x="773" y="2685"/>
                  </a:lnTo>
                  <a:lnTo>
                    <a:pt x="1058" y="3946"/>
                  </a:lnTo>
                  <a:lnTo>
                    <a:pt x="1342" y="5207"/>
                  </a:lnTo>
                  <a:lnTo>
                    <a:pt x="1546" y="6468"/>
                  </a:lnTo>
                  <a:lnTo>
                    <a:pt x="1668" y="7770"/>
                  </a:lnTo>
                  <a:lnTo>
                    <a:pt x="1790" y="9031"/>
                  </a:lnTo>
                  <a:lnTo>
                    <a:pt x="1831" y="10332"/>
                  </a:lnTo>
                  <a:lnTo>
                    <a:pt x="1831" y="10414"/>
                  </a:lnTo>
                  <a:lnTo>
                    <a:pt x="1871" y="10454"/>
                  </a:lnTo>
                  <a:lnTo>
                    <a:pt x="1912" y="10495"/>
                  </a:lnTo>
                  <a:lnTo>
                    <a:pt x="2075" y="10495"/>
                  </a:lnTo>
                  <a:lnTo>
                    <a:pt x="2115" y="10454"/>
                  </a:lnTo>
                  <a:lnTo>
                    <a:pt x="2156" y="10414"/>
                  </a:lnTo>
                  <a:lnTo>
                    <a:pt x="2197" y="10332"/>
                  </a:lnTo>
                  <a:lnTo>
                    <a:pt x="2156" y="9031"/>
                  </a:lnTo>
                  <a:lnTo>
                    <a:pt x="2034" y="7729"/>
                  </a:lnTo>
                  <a:lnTo>
                    <a:pt x="1912" y="6427"/>
                  </a:lnTo>
                  <a:lnTo>
                    <a:pt x="1709" y="5167"/>
                  </a:lnTo>
                  <a:lnTo>
                    <a:pt x="1424" y="3865"/>
                  </a:lnTo>
                  <a:lnTo>
                    <a:pt x="1139" y="2604"/>
                  </a:lnTo>
                  <a:lnTo>
                    <a:pt x="773" y="1384"/>
                  </a:lnTo>
                  <a:lnTo>
                    <a:pt x="366" y="123"/>
                  </a:lnTo>
                  <a:lnTo>
                    <a:pt x="326" y="82"/>
                  </a:lnTo>
                  <a:lnTo>
                    <a:pt x="244" y="41"/>
                  </a:lnTo>
                  <a:lnTo>
                    <a:pt x="12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1" name="Google Shape;1301;p39"/>
            <p:cNvSpPr/>
            <p:nvPr/>
          </p:nvSpPr>
          <p:spPr>
            <a:xfrm>
              <a:off x="8588223" y="2120408"/>
              <a:ext cx="430645" cy="586985"/>
            </a:xfrm>
            <a:custGeom>
              <a:avLst/>
              <a:gdLst/>
              <a:ahLst/>
              <a:cxnLst/>
              <a:rect l="l" t="t" r="r" b="b"/>
              <a:pathLst>
                <a:path w="6834" h="9315" extrusionOk="0">
                  <a:moveTo>
                    <a:pt x="1871" y="0"/>
                  </a:moveTo>
                  <a:lnTo>
                    <a:pt x="1749" y="81"/>
                  </a:lnTo>
                  <a:lnTo>
                    <a:pt x="1668" y="244"/>
                  </a:lnTo>
                  <a:lnTo>
                    <a:pt x="1586" y="366"/>
                  </a:lnTo>
                  <a:lnTo>
                    <a:pt x="1546" y="529"/>
                  </a:lnTo>
                  <a:lnTo>
                    <a:pt x="1424" y="1383"/>
                  </a:lnTo>
                  <a:lnTo>
                    <a:pt x="1383" y="2278"/>
                  </a:lnTo>
                  <a:lnTo>
                    <a:pt x="1424" y="3132"/>
                  </a:lnTo>
                  <a:lnTo>
                    <a:pt x="1546" y="3986"/>
                  </a:lnTo>
                  <a:lnTo>
                    <a:pt x="1098" y="1790"/>
                  </a:lnTo>
                  <a:lnTo>
                    <a:pt x="1058" y="1383"/>
                  </a:lnTo>
                  <a:lnTo>
                    <a:pt x="976" y="854"/>
                  </a:lnTo>
                  <a:lnTo>
                    <a:pt x="895" y="570"/>
                  </a:lnTo>
                  <a:lnTo>
                    <a:pt x="773" y="366"/>
                  </a:lnTo>
                  <a:lnTo>
                    <a:pt x="610" y="244"/>
                  </a:lnTo>
                  <a:lnTo>
                    <a:pt x="529" y="203"/>
                  </a:lnTo>
                  <a:lnTo>
                    <a:pt x="407" y="203"/>
                  </a:lnTo>
                  <a:lnTo>
                    <a:pt x="285" y="244"/>
                  </a:lnTo>
                  <a:lnTo>
                    <a:pt x="163" y="325"/>
                  </a:lnTo>
                  <a:lnTo>
                    <a:pt x="81" y="407"/>
                  </a:lnTo>
                  <a:lnTo>
                    <a:pt x="41" y="529"/>
                  </a:lnTo>
                  <a:lnTo>
                    <a:pt x="0" y="814"/>
                  </a:lnTo>
                  <a:lnTo>
                    <a:pt x="0" y="1098"/>
                  </a:lnTo>
                  <a:lnTo>
                    <a:pt x="122" y="3132"/>
                  </a:lnTo>
                  <a:lnTo>
                    <a:pt x="203" y="4149"/>
                  </a:lnTo>
                  <a:lnTo>
                    <a:pt x="366" y="5125"/>
                  </a:lnTo>
                  <a:lnTo>
                    <a:pt x="569" y="6183"/>
                  </a:lnTo>
                  <a:lnTo>
                    <a:pt x="773" y="7200"/>
                  </a:lnTo>
                  <a:lnTo>
                    <a:pt x="1261" y="9234"/>
                  </a:lnTo>
                  <a:lnTo>
                    <a:pt x="1383" y="9274"/>
                  </a:lnTo>
                  <a:lnTo>
                    <a:pt x="1668" y="9315"/>
                  </a:lnTo>
                  <a:lnTo>
                    <a:pt x="4759" y="9315"/>
                  </a:lnTo>
                  <a:lnTo>
                    <a:pt x="5491" y="9193"/>
                  </a:lnTo>
                  <a:lnTo>
                    <a:pt x="6183" y="8989"/>
                  </a:lnTo>
                  <a:lnTo>
                    <a:pt x="6834" y="8705"/>
                  </a:lnTo>
                  <a:lnTo>
                    <a:pt x="6793" y="7688"/>
                  </a:lnTo>
                  <a:lnTo>
                    <a:pt x="6752" y="6630"/>
                  </a:lnTo>
                  <a:lnTo>
                    <a:pt x="6630" y="5573"/>
                  </a:lnTo>
                  <a:lnTo>
                    <a:pt x="6468" y="4556"/>
                  </a:lnTo>
                  <a:lnTo>
                    <a:pt x="6264" y="3498"/>
                  </a:lnTo>
                  <a:lnTo>
                    <a:pt x="5979" y="2481"/>
                  </a:lnTo>
                  <a:lnTo>
                    <a:pt x="5695" y="1505"/>
                  </a:lnTo>
                  <a:lnTo>
                    <a:pt x="5369" y="488"/>
                  </a:lnTo>
                  <a:lnTo>
                    <a:pt x="5288" y="366"/>
                  </a:lnTo>
                  <a:lnTo>
                    <a:pt x="5207" y="244"/>
                  </a:lnTo>
                  <a:lnTo>
                    <a:pt x="5125" y="163"/>
                  </a:lnTo>
                  <a:lnTo>
                    <a:pt x="5003" y="163"/>
                  </a:lnTo>
                  <a:lnTo>
                    <a:pt x="4881" y="203"/>
                  </a:lnTo>
                  <a:lnTo>
                    <a:pt x="4840" y="285"/>
                  </a:lnTo>
                  <a:lnTo>
                    <a:pt x="4759" y="488"/>
                  </a:lnTo>
                  <a:lnTo>
                    <a:pt x="4637" y="1342"/>
                  </a:lnTo>
                  <a:lnTo>
                    <a:pt x="4515" y="2156"/>
                  </a:lnTo>
                  <a:lnTo>
                    <a:pt x="4474" y="3010"/>
                  </a:lnTo>
                  <a:lnTo>
                    <a:pt x="4515" y="3824"/>
                  </a:lnTo>
                  <a:lnTo>
                    <a:pt x="4515" y="3824"/>
                  </a:lnTo>
                  <a:lnTo>
                    <a:pt x="4149" y="854"/>
                  </a:lnTo>
                  <a:lnTo>
                    <a:pt x="4108" y="651"/>
                  </a:lnTo>
                  <a:lnTo>
                    <a:pt x="4027" y="447"/>
                  </a:lnTo>
                  <a:lnTo>
                    <a:pt x="3946" y="366"/>
                  </a:lnTo>
                  <a:lnTo>
                    <a:pt x="3864" y="285"/>
                  </a:lnTo>
                  <a:lnTo>
                    <a:pt x="3742" y="244"/>
                  </a:lnTo>
                  <a:lnTo>
                    <a:pt x="3620" y="285"/>
                  </a:lnTo>
                  <a:lnTo>
                    <a:pt x="3539" y="325"/>
                  </a:lnTo>
                  <a:lnTo>
                    <a:pt x="3498" y="407"/>
                  </a:lnTo>
                  <a:lnTo>
                    <a:pt x="3376" y="610"/>
                  </a:lnTo>
                  <a:lnTo>
                    <a:pt x="3254" y="1017"/>
                  </a:lnTo>
                  <a:lnTo>
                    <a:pt x="3132" y="1464"/>
                  </a:lnTo>
                  <a:lnTo>
                    <a:pt x="3051" y="1912"/>
                  </a:lnTo>
                  <a:lnTo>
                    <a:pt x="3010" y="2359"/>
                  </a:lnTo>
                  <a:lnTo>
                    <a:pt x="2969" y="2807"/>
                  </a:lnTo>
                  <a:lnTo>
                    <a:pt x="2969" y="3254"/>
                  </a:lnTo>
                  <a:lnTo>
                    <a:pt x="2969" y="3702"/>
                  </a:lnTo>
                  <a:lnTo>
                    <a:pt x="3010" y="4149"/>
                  </a:lnTo>
                  <a:lnTo>
                    <a:pt x="2522" y="773"/>
                  </a:lnTo>
                  <a:lnTo>
                    <a:pt x="2481" y="488"/>
                  </a:lnTo>
                  <a:lnTo>
                    <a:pt x="2441" y="325"/>
                  </a:lnTo>
                  <a:lnTo>
                    <a:pt x="2359" y="203"/>
                  </a:lnTo>
                  <a:lnTo>
                    <a:pt x="2278" y="122"/>
                  </a:lnTo>
                  <a:lnTo>
                    <a:pt x="2156" y="41"/>
                  </a:lnTo>
                  <a:lnTo>
                    <a:pt x="203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2" name="Google Shape;1302;p39"/>
            <p:cNvSpPr/>
            <p:nvPr/>
          </p:nvSpPr>
          <p:spPr>
            <a:xfrm>
              <a:off x="8575367" y="2107553"/>
              <a:ext cx="456292" cy="612695"/>
            </a:xfrm>
            <a:custGeom>
              <a:avLst/>
              <a:gdLst/>
              <a:ahLst/>
              <a:cxnLst/>
              <a:rect l="l" t="t" r="r" b="b"/>
              <a:pathLst>
                <a:path w="7241" h="9723" extrusionOk="0">
                  <a:moveTo>
                    <a:pt x="2238" y="407"/>
                  </a:moveTo>
                  <a:lnTo>
                    <a:pt x="2360" y="448"/>
                  </a:lnTo>
                  <a:lnTo>
                    <a:pt x="2441" y="529"/>
                  </a:lnTo>
                  <a:lnTo>
                    <a:pt x="2523" y="774"/>
                  </a:lnTo>
                  <a:lnTo>
                    <a:pt x="2563" y="1018"/>
                  </a:lnTo>
                  <a:lnTo>
                    <a:pt x="2563" y="1221"/>
                  </a:lnTo>
                  <a:lnTo>
                    <a:pt x="2726" y="2279"/>
                  </a:lnTo>
                  <a:lnTo>
                    <a:pt x="3051" y="4394"/>
                  </a:lnTo>
                  <a:lnTo>
                    <a:pt x="3051" y="4434"/>
                  </a:lnTo>
                  <a:lnTo>
                    <a:pt x="3133" y="4516"/>
                  </a:lnTo>
                  <a:lnTo>
                    <a:pt x="3255" y="4516"/>
                  </a:lnTo>
                  <a:lnTo>
                    <a:pt x="3377" y="4475"/>
                  </a:lnTo>
                  <a:lnTo>
                    <a:pt x="3377" y="4394"/>
                  </a:lnTo>
                  <a:lnTo>
                    <a:pt x="3417" y="4353"/>
                  </a:lnTo>
                  <a:lnTo>
                    <a:pt x="3410" y="4273"/>
                  </a:lnTo>
                  <a:lnTo>
                    <a:pt x="3410" y="4273"/>
                  </a:lnTo>
                  <a:lnTo>
                    <a:pt x="3417" y="4272"/>
                  </a:lnTo>
                  <a:lnTo>
                    <a:pt x="3399" y="4154"/>
                  </a:lnTo>
                  <a:lnTo>
                    <a:pt x="3336" y="3458"/>
                  </a:lnTo>
                  <a:lnTo>
                    <a:pt x="3336" y="3011"/>
                  </a:lnTo>
                  <a:lnTo>
                    <a:pt x="3377" y="2563"/>
                  </a:lnTo>
                  <a:lnTo>
                    <a:pt x="3417" y="2116"/>
                  </a:lnTo>
                  <a:lnTo>
                    <a:pt x="3499" y="1668"/>
                  </a:lnTo>
                  <a:lnTo>
                    <a:pt x="3621" y="1221"/>
                  </a:lnTo>
                  <a:lnTo>
                    <a:pt x="3784" y="814"/>
                  </a:lnTo>
                  <a:lnTo>
                    <a:pt x="3824" y="733"/>
                  </a:lnTo>
                  <a:lnTo>
                    <a:pt x="3906" y="651"/>
                  </a:lnTo>
                  <a:lnTo>
                    <a:pt x="3987" y="692"/>
                  </a:lnTo>
                  <a:lnTo>
                    <a:pt x="4068" y="774"/>
                  </a:lnTo>
                  <a:lnTo>
                    <a:pt x="4150" y="977"/>
                  </a:lnTo>
                  <a:lnTo>
                    <a:pt x="4190" y="1221"/>
                  </a:lnTo>
                  <a:lnTo>
                    <a:pt x="4312" y="2157"/>
                  </a:lnTo>
                  <a:lnTo>
                    <a:pt x="4516" y="4028"/>
                  </a:lnTo>
                  <a:lnTo>
                    <a:pt x="4556" y="4109"/>
                  </a:lnTo>
                  <a:lnTo>
                    <a:pt x="4597" y="4150"/>
                  </a:lnTo>
                  <a:lnTo>
                    <a:pt x="4719" y="4231"/>
                  </a:lnTo>
                  <a:lnTo>
                    <a:pt x="4800" y="4190"/>
                  </a:lnTo>
                  <a:lnTo>
                    <a:pt x="4841" y="4150"/>
                  </a:lnTo>
                  <a:lnTo>
                    <a:pt x="4882" y="4109"/>
                  </a:lnTo>
                  <a:lnTo>
                    <a:pt x="4882" y="4028"/>
                  </a:lnTo>
                  <a:lnTo>
                    <a:pt x="4882" y="3417"/>
                  </a:lnTo>
                  <a:lnTo>
                    <a:pt x="4882" y="2807"/>
                  </a:lnTo>
                  <a:lnTo>
                    <a:pt x="4922" y="2197"/>
                  </a:lnTo>
                  <a:lnTo>
                    <a:pt x="5004" y="1587"/>
                  </a:lnTo>
                  <a:lnTo>
                    <a:pt x="5085" y="1018"/>
                  </a:lnTo>
                  <a:lnTo>
                    <a:pt x="5166" y="692"/>
                  </a:lnTo>
                  <a:lnTo>
                    <a:pt x="5207" y="611"/>
                  </a:lnTo>
                  <a:lnTo>
                    <a:pt x="5248" y="570"/>
                  </a:lnTo>
                  <a:lnTo>
                    <a:pt x="5329" y="651"/>
                  </a:lnTo>
                  <a:lnTo>
                    <a:pt x="5411" y="774"/>
                  </a:lnTo>
                  <a:lnTo>
                    <a:pt x="5492" y="1018"/>
                  </a:lnTo>
                  <a:lnTo>
                    <a:pt x="5695" y="1628"/>
                  </a:lnTo>
                  <a:lnTo>
                    <a:pt x="6021" y="2767"/>
                  </a:lnTo>
                  <a:lnTo>
                    <a:pt x="6305" y="3906"/>
                  </a:lnTo>
                  <a:lnTo>
                    <a:pt x="6549" y="5085"/>
                  </a:lnTo>
                  <a:lnTo>
                    <a:pt x="6712" y="6265"/>
                  </a:lnTo>
                  <a:lnTo>
                    <a:pt x="6834" y="7566"/>
                  </a:lnTo>
                  <a:lnTo>
                    <a:pt x="6834" y="8830"/>
                  </a:lnTo>
                  <a:lnTo>
                    <a:pt x="6834" y="8830"/>
                  </a:lnTo>
                  <a:lnTo>
                    <a:pt x="6387" y="8990"/>
                  </a:lnTo>
                  <a:lnTo>
                    <a:pt x="5817" y="9153"/>
                  </a:lnTo>
                  <a:lnTo>
                    <a:pt x="5248" y="9275"/>
                  </a:lnTo>
                  <a:lnTo>
                    <a:pt x="4678" y="9356"/>
                  </a:lnTo>
                  <a:lnTo>
                    <a:pt x="2360" y="9356"/>
                  </a:lnTo>
                  <a:lnTo>
                    <a:pt x="1790" y="9315"/>
                  </a:lnTo>
                  <a:lnTo>
                    <a:pt x="1668" y="9315"/>
                  </a:lnTo>
                  <a:lnTo>
                    <a:pt x="1628" y="9302"/>
                  </a:lnTo>
                  <a:lnTo>
                    <a:pt x="1628" y="9275"/>
                  </a:lnTo>
                  <a:lnTo>
                    <a:pt x="1587" y="9112"/>
                  </a:lnTo>
                  <a:lnTo>
                    <a:pt x="1506" y="8827"/>
                  </a:lnTo>
                  <a:lnTo>
                    <a:pt x="1384" y="8217"/>
                  </a:lnTo>
                  <a:lnTo>
                    <a:pt x="1099" y="7038"/>
                  </a:lnTo>
                  <a:lnTo>
                    <a:pt x="855" y="5858"/>
                  </a:lnTo>
                  <a:lnTo>
                    <a:pt x="733" y="5248"/>
                  </a:lnTo>
                  <a:lnTo>
                    <a:pt x="651" y="4638"/>
                  </a:lnTo>
                  <a:lnTo>
                    <a:pt x="529" y="3458"/>
                  </a:lnTo>
                  <a:lnTo>
                    <a:pt x="448" y="2279"/>
                  </a:lnTo>
                  <a:lnTo>
                    <a:pt x="407" y="1668"/>
                  </a:lnTo>
                  <a:lnTo>
                    <a:pt x="367" y="1099"/>
                  </a:lnTo>
                  <a:lnTo>
                    <a:pt x="407" y="936"/>
                  </a:lnTo>
                  <a:lnTo>
                    <a:pt x="489" y="733"/>
                  </a:lnTo>
                  <a:lnTo>
                    <a:pt x="529" y="651"/>
                  </a:lnTo>
                  <a:lnTo>
                    <a:pt x="611" y="570"/>
                  </a:lnTo>
                  <a:lnTo>
                    <a:pt x="692" y="570"/>
                  </a:lnTo>
                  <a:lnTo>
                    <a:pt x="773" y="611"/>
                  </a:lnTo>
                  <a:lnTo>
                    <a:pt x="855" y="733"/>
                  </a:lnTo>
                  <a:lnTo>
                    <a:pt x="936" y="896"/>
                  </a:lnTo>
                  <a:lnTo>
                    <a:pt x="1018" y="1221"/>
                  </a:lnTo>
                  <a:lnTo>
                    <a:pt x="1099" y="1872"/>
                  </a:lnTo>
                  <a:lnTo>
                    <a:pt x="1180" y="2441"/>
                  </a:lnTo>
                  <a:lnTo>
                    <a:pt x="1302" y="3051"/>
                  </a:lnTo>
                  <a:lnTo>
                    <a:pt x="1546" y="4231"/>
                  </a:lnTo>
                  <a:lnTo>
                    <a:pt x="1587" y="4312"/>
                  </a:lnTo>
                  <a:lnTo>
                    <a:pt x="1628" y="4353"/>
                  </a:lnTo>
                  <a:lnTo>
                    <a:pt x="1709" y="4394"/>
                  </a:lnTo>
                  <a:lnTo>
                    <a:pt x="1790" y="4353"/>
                  </a:lnTo>
                  <a:lnTo>
                    <a:pt x="1872" y="4312"/>
                  </a:lnTo>
                  <a:lnTo>
                    <a:pt x="1912" y="4231"/>
                  </a:lnTo>
                  <a:lnTo>
                    <a:pt x="1912" y="4150"/>
                  </a:lnTo>
                  <a:lnTo>
                    <a:pt x="1831" y="3621"/>
                  </a:lnTo>
                  <a:lnTo>
                    <a:pt x="1790" y="3133"/>
                  </a:lnTo>
                  <a:lnTo>
                    <a:pt x="1750" y="2604"/>
                  </a:lnTo>
                  <a:lnTo>
                    <a:pt x="1790" y="2075"/>
                  </a:lnTo>
                  <a:lnTo>
                    <a:pt x="1790" y="1709"/>
                  </a:lnTo>
                  <a:lnTo>
                    <a:pt x="1872" y="1099"/>
                  </a:lnTo>
                  <a:lnTo>
                    <a:pt x="1912" y="814"/>
                  </a:lnTo>
                  <a:lnTo>
                    <a:pt x="1994" y="570"/>
                  </a:lnTo>
                  <a:lnTo>
                    <a:pt x="2116" y="448"/>
                  </a:lnTo>
                  <a:lnTo>
                    <a:pt x="2197" y="407"/>
                  </a:lnTo>
                  <a:close/>
                  <a:moveTo>
                    <a:pt x="2278" y="1"/>
                  </a:moveTo>
                  <a:lnTo>
                    <a:pt x="2116" y="41"/>
                  </a:lnTo>
                  <a:lnTo>
                    <a:pt x="1912" y="82"/>
                  </a:lnTo>
                  <a:lnTo>
                    <a:pt x="1790" y="204"/>
                  </a:lnTo>
                  <a:lnTo>
                    <a:pt x="1668" y="407"/>
                  </a:lnTo>
                  <a:lnTo>
                    <a:pt x="1587" y="570"/>
                  </a:lnTo>
                  <a:lnTo>
                    <a:pt x="1506" y="1140"/>
                  </a:lnTo>
                  <a:lnTo>
                    <a:pt x="1441" y="1590"/>
                  </a:lnTo>
                  <a:lnTo>
                    <a:pt x="1384" y="1099"/>
                  </a:lnTo>
                  <a:lnTo>
                    <a:pt x="1262" y="774"/>
                  </a:lnTo>
                  <a:lnTo>
                    <a:pt x="1140" y="489"/>
                  </a:lnTo>
                  <a:lnTo>
                    <a:pt x="977" y="326"/>
                  </a:lnTo>
                  <a:lnTo>
                    <a:pt x="814" y="245"/>
                  </a:lnTo>
                  <a:lnTo>
                    <a:pt x="651" y="204"/>
                  </a:lnTo>
                  <a:lnTo>
                    <a:pt x="489" y="245"/>
                  </a:lnTo>
                  <a:lnTo>
                    <a:pt x="326" y="326"/>
                  </a:lnTo>
                  <a:lnTo>
                    <a:pt x="204" y="448"/>
                  </a:lnTo>
                  <a:lnTo>
                    <a:pt x="123" y="611"/>
                  </a:lnTo>
                  <a:lnTo>
                    <a:pt x="41" y="774"/>
                  </a:lnTo>
                  <a:lnTo>
                    <a:pt x="1" y="1099"/>
                  </a:lnTo>
                  <a:lnTo>
                    <a:pt x="1" y="1424"/>
                  </a:lnTo>
                  <a:lnTo>
                    <a:pt x="82" y="2034"/>
                  </a:lnTo>
                  <a:lnTo>
                    <a:pt x="163" y="3417"/>
                  </a:lnTo>
                  <a:lnTo>
                    <a:pt x="285" y="4760"/>
                  </a:lnTo>
                  <a:lnTo>
                    <a:pt x="367" y="5411"/>
                  </a:lnTo>
                  <a:lnTo>
                    <a:pt x="489" y="6061"/>
                  </a:lnTo>
                  <a:lnTo>
                    <a:pt x="814" y="7404"/>
                  </a:lnTo>
                  <a:lnTo>
                    <a:pt x="1140" y="8746"/>
                  </a:lnTo>
                  <a:lnTo>
                    <a:pt x="1262" y="9438"/>
                  </a:lnTo>
                  <a:lnTo>
                    <a:pt x="1302" y="9560"/>
                  </a:lnTo>
                  <a:lnTo>
                    <a:pt x="1424" y="9641"/>
                  </a:lnTo>
                  <a:lnTo>
                    <a:pt x="1587" y="9682"/>
                  </a:lnTo>
                  <a:lnTo>
                    <a:pt x="1750" y="9682"/>
                  </a:lnTo>
                  <a:lnTo>
                    <a:pt x="2441" y="9722"/>
                  </a:lnTo>
                  <a:lnTo>
                    <a:pt x="4353" y="9722"/>
                  </a:lnTo>
                  <a:lnTo>
                    <a:pt x="5044" y="9682"/>
                  </a:lnTo>
                  <a:lnTo>
                    <a:pt x="5777" y="9560"/>
                  </a:lnTo>
                  <a:lnTo>
                    <a:pt x="6468" y="9356"/>
                  </a:lnTo>
                  <a:lnTo>
                    <a:pt x="7026" y="9112"/>
                  </a:lnTo>
                  <a:lnTo>
                    <a:pt x="7119" y="9112"/>
                  </a:lnTo>
                  <a:lnTo>
                    <a:pt x="7160" y="9071"/>
                  </a:lnTo>
                  <a:lnTo>
                    <a:pt x="7173" y="9044"/>
                  </a:lnTo>
                  <a:lnTo>
                    <a:pt x="7173" y="9044"/>
                  </a:lnTo>
                  <a:lnTo>
                    <a:pt x="7200" y="9031"/>
                  </a:lnTo>
                  <a:lnTo>
                    <a:pt x="7241" y="8990"/>
                  </a:lnTo>
                  <a:lnTo>
                    <a:pt x="7241" y="8909"/>
                  </a:lnTo>
                  <a:lnTo>
                    <a:pt x="7200" y="7566"/>
                  </a:lnTo>
                  <a:lnTo>
                    <a:pt x="7078" y="6183"/>
                  </a:lnTo>
                  <a:lnTo>
                    <a:pt x="6875" y="4841"/>
                  </a:lnTo>
                  <a:lnTo>
                    <a:pt x="6590" y="3499"/>
                  </a:lnTo>
                  <a:lnTo>
                    <a:pt x="6265" y="2197"/>
                  </a:lnTo>
                  <a:lnTo>
                    <a:pt x="5817" y="896"/>
                  </a:lnTo>
                  <a:lnTo>
                    <a:pt x="5736" y="692"/>
                  </a:lnTo>
                  <a:lnTo>
                    <a:pt x="5614" y="448"/>
                  </a:lnTo>
                  <a:lnTo>
                    <a:pt x="5573" y="326"/>
                  </a:lnTo>
                  <a:lnTo>
                    <a:pt x="5492" y="245"/>
                  </a:lnTo>
                  <a:lnTo>
                    <a:pt x="5370" y="204"/>
                  </a:lnTo>
                  <a:lnTo>
                    <a:pt x="5126" y="204"/>
                  </a:lnTo>
                  <a:lnTo>
                    <a:pt x="5004" y="245"/>
                  </a:lnTo>
                  <a:lnTo>
                    <a:pt x="4922" y="326"/>
                  </a:lnTo>
                  <a:lnTo>
                    <a:pt x="4882" y="448"/>
                  </a:lnTo>
                  <a:lnTo>
                    <a:pt x="4800" y="692"/>
                  </a:lnTo>
                  <a:lnTo>
                    <a:pt x="4760" y="896"/>
                  </a:lnTo>
                  <a:lnTo>
                    <a:pt x="4638" y="1668"/>
                  </a:lnTo>
                  <a:lnTo>
                    <a:pt x="4621" y="1832"/>
                  </a:lnTo>
                  <a:lnTo>
                    <a:pt x="4597" y="1628"/>
                  </a:lnTo>
                  <a:lnTo>
                    <a:pt x="4556" y="1099"/>
                  </a:lnTo>
                  <a:lnTo>
                    <a:pt x="4516" y="855"/>
                  </a:lnTo>
                  <a:lnTo>
                    <a:pt x="4434" y="611"/>
                  </a:lnTo>
                  <a:lnTo>
                    <a:pt x="4312" y="448"/>
                  </a:lnTo>
                  <a:lnTo>
                    <a:pt x="4150" y="326"/>
                  </a:lnTo>
                  <a:lnTo>
                    <a:pt x="3987" y="285"/>
                  </a:lnTo>
                  <a:lnTo>
                    <a:pt x="3784" y="326"/>
                  </a:lnTo>
                  <a:lnTo>
                    <a:pt x="3661" y="367"/>
                  </a:lnTo>
                  <a:lnTo>
                    <a:pt x="3580" y="407"/>
                  </a:lnTo>
                  <a:lnTo>
                    <a:pt x="3458" y="611"/>
                  </a:lnTo>
                  <a:lnTo>
                    <a:pt x="3377" y="814"/>
                  </a:lnTo>
                  <a:lnTo>
                    <a:pt x="3336" y="1018"/>
                  </a:lnTo>
                  <a:lnTo>
                    <a:pt x="3173" y="1546"/>
                  </a:lnTo>
                  <a:lnTo>
                    <a:pt x="3092" y="2075"/>
                  </a:lnTo>
                  <a:lnTo>
                    <a:pt x="3086" y="2117"/>
                  </a:lnTo>
                  <a:lnTo>
                    <a:pt x="3011" y="1628"/>
                  </a:lnTo>
                  <a:lnTo>
                    <a:pt x="2970" y="1140"/>
                  </a:lnTo>
                  <a:lnTo>
                    <a:pt x="2889" y="896"/>
                  </a:lnTo>
                  <a:lnTo>
                    <a:pt x="2848" y="611"/>
                  </a:lnTo>
                  <a:lnTo>
                    <a:pt x="2726" y="367"/>
                  </a:lnTo>
                  <a:lnTo>
                    <a:pt x="2604" y="163"/>
                  </a:lnTo>
                  <a:lnTo>
                    <a:pt x="2482" y="82"/>
                  </a:lnTo>
                  <a:lnTo>
                    <a:pt x="2401" y="41"/>
                  </a:lnTo>
                  <a:lnTo>
                    <a:pt x="227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3" name="Google Shape;1303;p39"/>
            <p:cNvSpPr/>
            <p:nvPr/>
          </p:nvSpPr>
          <p:spPr>
            <a:xfrm>
              <a:off x="9036763" y="3171309"/>
              <a:ext cx="2647" cy="63"/>
            </a:xfrm>
            <a:custGeom>
              <a:avLst/>
              <a:gdLst/>
              <a:ahLst/>
              <a:cxnLst/>
              <a:rect l="l" t="t" r="r" b="b"/>
              <a:pathLst>
                <a:path w="42" h="1" extrusionOk="0">
                  <a:moveTo>
                    <a:pt x="0" y="0"/>
                  </a:moveTo>
                  <a:lnTo>
                    <a:pt x="0" y="0"/>
                  </a:lnTo>
                  <a:lnTo>
                    <a:pt x="41" y="0"/>
                  </a:lnTo>
                  <a:lnTo>
                    <a:pt x="41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4" name="Google Shape;1304;p39"/>
            <p:cNvSpPr/>
            <p:nvPr/>
          </p:nvSpPr>
          <p:spPr>
            <a:xfrm>
              <a:off x="8647142" y="2625347"/>
              <a:ext cx="417852" cy="556233"/>
            </a:xfrm>
            <a:custGeom>
              <a:avLst/>
              <a:gdLst/>
              <a:ahLst/>
              <a:cxnLst/>
              <a:rect l="l" t="t" r="r" b="b"/>
              <a:pathLst>
                <a:path w="6631" h="8827" extrusionOk="0">
                  <a:moveTo>
                    <a:pt x="5939" y="0"/>
                  </a:moveTo>
                  <a:lnTo>
                    <a:pt x="4475" y="163"/>
                  </a:lnTo>
                  <a:lnTo>
                    <a:pt x="3051" y="326"/>
                  </a:lnTo>
                  <a:lnTo>
                    <a:pt x="1628" y="448"/>
                  </a:lnTo>
                  <a:lnTo>
                    <a:pt x="163" y="529"/>
                  </a:lnTo>
                  <a:lnTo>
                    <a:pt x="82" y="570"/>
                  </a:lnTo>
                  <a:lnTo>
                    <a:pt x="1" y="651"/>
                  </a:lnTo>
                  <a:lnTo>
                    <a:pt x="1" y="732"/>
                  </a:lnTo>
                  <a:lnTo>
                    <a:pt x="41" y="854"/>
                  </a:lnTo>
                  <a:lnTo>
                    <a:pt x="82" y="1017"/>
                  </a:lnTo>
                  <a:lnTo>
                    <a:pt x="123" y="1424"/>
                  </a:lnTo>
                  <a:lnTo>
                    <a:pt x="245" y="2848"/>
                  </a:lnTo>
                  <a:lnTo>
                    <a:pt x="367" y="6468"/>
                  </a:lnTo>
                  <a:lnTo>
                    <a:pt x="448" y="7891"/>
                  </a:lnTo>
                  <a:lnTo>
                    <a:pt x="448" y="8339"/>
                  </a:lnTo>
                  <a:lnTo>
                    <a:pt x="489" y="8502"/>
                  </a:lnTo>
                  <a:lnTo>
                    <a:pt x="529" y="8664"/>
                  </a:lnTo>
                  <a:lnTo>
                    <a:pt x="611" y="8746"/>
                  </a:lnTo>
                  <a:lnTo>
                    <a:pt x="692" y="8786"/>
                  </a:lnTo>
                  <a:lnTo>
                    <a:pt x="895" y="8827"/>
                  </a:lnTo>
                  <a:lnTo>
                    <a:pt x="3417" y="8827"/>
                  </a:lnTo>
                  <a:lnTo>
                    <a:pt x="4027" y="8786"/>
                  </a:lnTo>
                  <a:lnTo>
                    <a:pt x="4597" y="8746"/>
                  </a:lnTo>
                  <a:lnTo>
                    <a:pt x="5533" y="8664"/>
                  </a:lnTo>
                  <a:lnTo>
                    <a:pt x="6224" y="8664"/>
                  </a:lnTo>
                  <a:lnTo>
                    <a:pt x="6305" y="8705"/>
                  </a:lnTo>
                  <a:lnTo>
                    <a:pt x="6387" y="8705"/>
                  </a:lnTo>
                  <a:lnTo>
                    <a:pt x="6468" y="8664"/>
                  </a:lnTo>
                  <a:lnTo>
                    <a:pt x="6549" y="8542"/>
                  </a:lnTo>
                  <a:lnTo>
                    <a:pt x="6590" y="7688"/>
                  </a:lnTo>
                  <a:lnTo>
                    <a:pt x="6631" y="6752"/>
                  </a:lnTo>
                  <a:lnTo>
                    <a:pt x="6631" y="5817"/>
                  </a:lnTo>
                  <a:lnTo>
                    <a:pt x="6590" y="4841"/>
                  </a:lnTo>
                  <a:lnTo>
                    <a:pt x="6509" y="3905"/>
                  </a:lnTo>
                  <a:lnTo>
                    <a:pt x="6346" y="2034"/>
                  </a:lnTo>
                  <a:lnTo>
                    <a:pt x="6102" y="122"/>
                  </a:lnTo>
                  <a:lnTo>
                    <a:pt x="6021" y="41"/>
                  </a:lnTo>
                  <a:lnTo>
                    <a:pt x="593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5" name="Google Shape;1305;p39"/>
            <p:cNvSpPr/>
            <p:nvPr/>
          </p:nvSpPr>
          <p:spPr>
            <a:xfrm>
              <a:off x="8649725" y="2679162"/>
              <a:ext cx="63" cy="63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6" name="Google Shape;1306;p39"/>
            <p:cNvSpPr/>
            <p:nvPr/>
          </p:nvSpPr>
          <p:spPr>
            <a:xfrm>
              <a:off x="8654829" y="2694538"/>
              <a:ext cx="387101" cy="84629"/>
            </a:xfrm>
            <a:custGeom>
              <a:avLst/>
              <a:gdLst/>
              <a:ahLst/>
              <a:cxnLst/>
              <a:rect l="l" t="t" r="r" b="b"/>
              <a:pathLst>
                <a:path w="6143" h="1343" extrusionOk="0">
                  <a:moveTo>
                    <a:pt x="5939" y="0"/>
                  </a:moveTo>
                  <a:lnTo>
                    <a:pt x="4475" y="326"/>
                  </a:lnTo>
                  <a:lnTo>
                    <a:pt x="3051" y="611"/>
                  </a:lnTo>
                  <a:lnTo>
                    <a:pt x="1628" y="814"/>
                  </a:lnTo>
                  <a:lnTo>
                    <a:pt x="163" y="977"/>
                  </a:lnTo>
                  <a:lnTo>
                    <a:pt x="82" y="977"/>
                  </a:lnTo>
                  <a:lnTo>
                    <a:pt x="41" y="1058"/>
                  </a:lnTo>
                  <a:lnTo>
                    <a:pt x="1" y="1180"/>
                  </a:lnTo>
                  <a:lnTo>
                    <a:pt x="1" y="1221"/>
                  </a:lnTo>
                  <a:lnTo>
                    <a:pt x="41" y="1302"/>
                  </a:lnTo>
                  <a:lnTo>
                    <a:pt x="82" y="1343"/>
                  </a:lnTo>
                  <a:lnTo>
                    <a:pt x="163" y="1343"/>
                  </a:lnTo>
                  <a:lnTo>
                    <a:pt x="1628" y="1180"/>
                  </a:lnTo>
                  <a:lnTo>
                    <a:pt x="3092" y="977"/>
                  </a:lnTo>
                  <a:lnTo>
                    <a:pt x="4556" y="692"/>
                  </a:lnTo>
                  <a:lnTo>
                    <a:pt x="6021" y="367"/>
                  </a:lnTo>
                  <a:lnTo>
                    <a:pt x="6102" y="326"/>
                  </a:lnTo>
                  <a:lnTo>
                    <a:pt x="6143" y="285"/>
                  </a:lnTo>
                  <a:lnTo>
                    <a:pt x="6143" y="204"/>
                  </a:lnTo>
                  <a:lnTo>
                    <a:pt x="6143" y="163"/>
                  </a:lnTo>
                  <a:lnTo>
                    <a:pt x="6102" y="82"/>
                  </a:lnTo>
                  <a:lnTo>
                    <a:pt x="6061" y="41"/>
                  </a:lnTo>
                  <a:lnTo>
                    <a:pt x="598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7" name="Google Shape;1307;p39"/>
            <p:cNvSpPr/>
            <p:nvPr/>
          </p:nvSpPr>
          <p:spPr>
            <a:xfrm>
              <a:off x="8062740" y="2035779"/>
              <a:ext cx="215385" cy="77004"/>
            </a:xfrm>
            <a:custGeom>
              <a:avLst/>
              <a:gdLst/>
              <a:ahLst/>
              <a:cxnLst/>
              <a:rect l="l" t="t" r="r" b="b"/>
              <a:pathLst>
                <a:path w="3418" h="1222" extrusionOk="0">
                  <a:moveTo>
                    <a:pt x="1994" y="1"/>
                  </a:moveTo>
                  <a:lnTo>
                    <a:pt x="1546" y="82"/>
                  </a:lnTo>
                  <a:lnTo>
                    <a:pt x="1139" y="204"/>
                  </a:lnTo>
                  <a:lnTo>
                    <a:pt x="733" y="408"/>
                  </a:lnTo>
                  <a:lnTo>
                    <a:pt x="366" y="611"/>
                  </a:lnTo>
                  <a:lnTo>
                    <a:pt x="41" y="936"/>
                  </a:lnTo>
                  <a:lnTo>
                    <a:pt x="0" y="977"/>
                  </a:lnTo>
                  <a:lnTo>
                    <a:pt x="0" y="1058"/>
                  </a:lnTo>
                  <a:lnTo>
                    <a:pt x="0" y="1140"/>
                  </a:lnTo>
                  <a:lnTo>
                    <a:pt x="41" y="1180"/>
                  </a:lnTo>
                  <a:lnTo>
                    <a:pt x="122" y="1221"/>
                  </a:lnTo>
                  <a:lnTo>
                    <a:pt x="244" y="1221"/>
                  </a:lnTo>
                  <a:lnTo>
                    <a:pt x="285" y="1180"/>
                  </a:lnTo>
                  <a:lnTo>
                    <a:pt x="611" y="936"/>
                  </a:lnTo>
                  <a:lnTo>
                    <a:pt x="936" y="692"/>
                  </a:lnTo>
                  <a:lnTo>
                    <a:pt x="1302" y="570"/>
                  </a:lnTo>
                  <a:lnTo>
                    <a:pt x="1668" y="448"/>
                  </a:lnTo>
                  <a:lnTo>
                    <a:pt x="2034" y="408"/>
                  </a:lnTo>
                  <a:lnTo>
                    <a:pt x="2441" y="408"/>
                  </a:lnTo>
                  <a:lnTo>
                    <a:pt x="2807" y="448"/>
                  </a:lnTo>
                  <a:lnTo>
                    <a:pt x="3214" y="570"/>
                  </a:lnTo>
                  <a:lnTo>
                    <a:pt x="3295" y="570"/>
                  </a:lnTo>
                  <a:lnTo>
                    <a:pt x="3336" y="530"/>
                  </a:lnTo>
                  <a:lnTo>
                    <a:pt x="3377" y="489"/>
                  </a:lnTo>
                  <a:lnTo>
                    <a:pt x="3417" y="448"/>
                  </a:lnTo>
                  <a:lnTo>
                    <a:pt x="3417" y="285"/>
                  </a:lnTo>
                  <a:lnTo>
                    <a:pt x="3377" y="245"/>
                  </a:lnTo>
                  <a:lnTo>
                    <a:pt x="3295" y="204"/>
                  </a:lnTo>
                  <a:lnTo>
                    <a:pt x="2888" y="82"/>
                  </a:lnTo>
                  <a:lnTo>
                    <a:pt x="244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8" name="Google Shape;1308;p39"/>
            <p:cNvSpPr/>
            <p:nvPr/>
          </p:nvSpPr>
          <p:spPr>
            <a:xfrm>
              <a:off x="7867961" y="1594926"/>
              <a:ext cx="30814" cy="33398"/>
            </a:xfrm>
            <a:custGeom>
              <a:avLst/>
              <a:gdLst/>
              <a:ahLst/>
              <a:cxnLst/>
              <a:rect l="l" t="t" r="r" b="b"/>
              <a:pathLst>
                <a:path w="489" h="530" extrusionOk="0">
                  <a:moveTo>
                    <a:pt x="203" y="0"/>
                  </a:moveTo>
                  <a:lnTo>
                    <a:pt x="81" y="41"/>
                  </a:lnTo>
                  <a:lnTo>
                    <a:pt x="41" y="122"/>
                  </a:lnTo>
                  <a:lnTo>
                    <a:pt x="0" y="245"/>
                  </a:lnTo>
                  <a:lnTo>
                    <a:pt x="0" y="285"/>
                  </a:lnTo>
                  <a:lnTo>
                    <a:pt x="41" y="407"/>
                  </a:lnTo>
                  <a:lnTo>
                    <a:pt x="81" y="489"/>
                  </a:lnTo>
                  <a:lnTo>
                    <a:pt x="163" y="529"/>
                  </a:lnTo>
                  <a:lnTo>
                    <a:pt x="325" y="529"/>
                  </a:lnTo>
                  <a:lnTo>
                    <a:pt x="447" y="489"/>
                  </a:lnTo>
                  <a:lnTo>
                    <a:pt x="488" y="407"/>
                  </a:lnTo>
                  <a:lnTo>
                    <a:pt x="488" y="285"/>
                  </a:lnTo>
                  <a:lnTo>
                    <a:pt x="488" y="245"/>
                  </a:lnTo>
                  <a:lnTo>
                    <a:pt x="488" y="122"/>
                  </a:lnTo>
                  <a:lnTo>
                    <a:pt x="447" y="41"/>
                  </a:lnTo>
                  <a:lnTo>
                    <a:pt x="36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9" name="Google Shape;1309;p39"/>
            <p:cNvSpPr/>
            <p:nvPr/>
          </p:nvSpPr>
          <p:spPr>
            <a:xfrm>
              <a:off x="8180641" y="1556487"/>
              <a:ext cx="28231" cy="30814"/>
            </a:xfrm>
            <a:custGeom>
              <a:avLst/>
              <a:gdLst/>
              <a:ahLst/>
              <a:cxnLst/>
              <a:rect l="l" t="t" r="r" b="b"/>
              <a:pathLst>
                <a:path w="448" h="489" extrusionOk="0">
                  <a:moveTo>
                    <a:pt x="123" y="0"/>
                  </a:moveTo>
                  <a:lnTo>
                    <a:pt x="41" y="82"/>
                  </a:lnTo>
                  <a:lnTo>
                    <a:pt x="0" y="122"/>
                  </a:lnTo>
                  <a:lnTo>
                    <a:pt x="0" y="244"/>
                  </a:lnTo>
                  <a:lnTo>
                    <a:pt x="0" y="326"/>
                  </a:lnTo>
                  <a:lnTo>
                    <a:pt x="41" y="407"/>
                  </a:lnTo>
                  <a:lnTo>
                    <a:pt x="123" y="448"/>
                  </a:lnTo>
                  <a:lnTo>
                    <a:pt x="204" y="488"/>
                  </a:lnTo>
                  <a:lnTo>
                    <a:pt x="326" y="448"/>
                  </a:lnTo>
                  <a:lnTo>
                    <a:pt x="407" y="407"/>
                  </a:lnTo>
                  <a:lnTo>
                    <a:pt x="448" y="326"/>
                  </a:lnTo>
                  <a:lnTo>
                    <a:pt x="448" y="244"/>
                  </a:lnTo>
                  <a:lnTo>
                    <a:pt x="448" y="122"/>
                  </a:lnTo>
                  <a:lnTo>
                    <a:pt x="407" y="82"/>
                  </a:lnTo>
                  <a:lnTo>
                    <a:pt x="32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0" name="Google Shape;1310;p39"/>
            <p:cNvSpPr/>
            <p:nvPr/>
          </p:nvSpPr>
          <p:spPr>
            <a:xfrm>
              <a:off x="7867961" y="1700035"/>
              <a:ext cx="74358" cy="74358"/>
            </a:xfrm>
            <a:custGeom>
              <a:avLst/>
              <a:gdLst/>
              <a:ahLst/>
              <a:cxnLst/>
              <a:rect l="l" t="t" r="r" b="b"/>
              <a:pathLst>
                <a:path w="1180" h="1180" extrusionOk="0">
                  <a:moveTo>
                    <a:pt x="936" y="0"/>
                  </a:moveTo>
                  <a:lnTo>
                    <a:pt x="895" y="41"/>
                  </a:lnTo>
                  <a:lnTo>
                    <a:pt x="814" y="82"/>
                  </a:lnTo>
                  <a:lnTo>
                    <a:pt x="691" y="326"/>
                  </a:lnTo>
                  <a:lnTo>
                    <a:pt x="651" y="366"/>
                  </a:lnTo>
                  <a:lnTo>
                    <a:pt x="610" y="407"/>
                  </a:lnTo>
                  <a:lnTo>
                    <a:pt x="529" y="529"/>
                  </a:lnTo>
                  <a:lnTo>
                    <a:pt x="407" y="610"/>
                  </a:lnTo>
                  <a:lnTo>
                    <a:pt x="366" y="651"/>
                  </a:lnTo>
                  <a:lnTo>
                    <a:pt x="325" y="692"/>
                  </a:lnTo>
                  <a:lnTo>
                    <a:pt x="81" y="854"/>
                  </a:lnTo>
                  <a:lnTo>
                    <a:pt x="41" y="895"/>
                  </a:lnTo>
                  <a:lnTo>
                    <a:pt x="0" y="936"/>
                  </a:lnTo>
                  <a:lnTo>
                    <a:pt x="0" y="1017"/>
                  </a:lnTo>
                  <a:lnTo>
                    <a:pt x="41" y="1098"/>
                  </a:lnTo>
                  <a:lnTo>
                    <a:pt x="81" y="1139"/>
                  </a:lnTo>
                  <a:lnTo>
                    <a:pt x="163" y="1180"/>
                  </a:lnTo>
                  <a:lnTo>
                    <a:pt x="203" y="1180"/>
                  </a:lnTo>
                  <a:lnTo>
                    <a:pt x="285" y="1139"/>
                  </a:lnTo>
                  <a:lnTo>
                    <a:pt x="569" y="976"/>
                  </a:lnTo>
                  <a:lnTo>
                    <a:pt x="773" y="773"/>
                  </a:lnTo>
                  <a:lnTo>
                    <a:pt x="976" y="529"/>
                  </a:lnTo>
                  <a:lnTo>
                    <a:pt x="1139" y="285"/>
                  </a:lnTo>
                  <a:lnTo>
                    <a:pt x="1180" y="204"/>
                  </a:lnTo>
                  <a:lnTo>
                    <a:pt x="1180" y="122"/>
                  </a:lnTo>
                  <a:lnTo>
                    <a:pt x="1139" y="82"/>
                  </a:lnTo>
                  <a:lnTo>
                    <a:pt x="1098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1" name="Google Shape;1311;p39"/>
            <p:cNvSpPr/>
            <p:nvPr/>
          </p:nvSpPr>
          <p:spPr>
            <a:xfrm>
              <a:off x="8178058" y="1661596"/>
              <a:ext cx="82109" cy="46190"/>
            </a:xfrm>
            <a:custGeom>
              <a:avLst/>
              <a:gdLst/>
              <a:ahLst/>
              <a:cxnLst/>
              <a:rect l="l" t="t" r="r" b="b"/>
              <a:pathLst>
                <a:path w="1303" h="733" extrusionOk="0">
                  <a:moveTo>
                    <a:pt x="164" y="0"/>
                  </a:moveTo>
                  <a:lnTo>
                    <a:pt x="82" y="41"/>
                  </a:lnTo>
                  <a:lnTo>
                    <a:pt x="1" y="122"/>
                  </a:lnTo>
                  <a:lnTo>
                    <a:pt x="1" y="203"/>
                  </a:lnTo>
                  <a:lnTo>
                    <a:pt x="41" y="285"/>
                  </a:lnTo>
                  <a:lnTo>
                    <a:pt x="123" y="407"/>
                  </a:lnTo>
                  <a:lnTo>
                    <a:pt x="245" y="529"/>
                  </a:lnTo>
                  <a:lnTo>
                    <a:pt x="530" y="651"/>
                  </a:lnTo>
                  <a:lnTo>
                    <a:pt x="692" y="692"/>
                  </a:lnTo>
                  <a:lnTo>
                    <a:pt x="855" y="732"/>
                  </a:lnTo>
                  <a:lnTo>
                    <a:pt x="1018" y="732"/>
                  </a:lnTo>
                  <a:lnTo>
                    <a:pt x="1180" y="692"/>
                  </a:lnTo>
                  <a:lnTo>
                    <a:pt x="1262" y="651"/>
                  </a:lnTo>
                  <a:lnTo>
                    <a:pt x="1302" y="610"/>
                  </a:lnTo>
                  <a:lnTo>
                    <a:pt x="1302" y="529"/>
                  </a:lnTo>
                  <a:lnTo>
                    <a:pt x="1302" y="447"/>
                  </a:lnTo>
                  <a:lnTo>
                    <a:pt x="1262" y="407"/>
                  </a:lnTo>
                  <a:lnTo>
                    <a:pt x="1221" y="366"/>
                  </a:lnTo>
                  <a:lnTo>
                    <a:pt x="1140" y="325"/>
                  </a:lnTo>
                  <a:lnTo>
                    <a:pt x="1099" y="325"/>
                  </a:lnTo>
                  <a:lnTo>
                    <a:pt x="1018" y="366"/>
                  </a:lnTo>
                  <a:lnTo>
                    <a:pt x="774" y="366"/>
                  </a:lnTo>
                  <a:lnTo>
                    <a:pt x="652" y="325"/>
                  </a:lnTo>
                  <a:lnTo>
                    <a:pt x="611" y="285"/>
                  </a:lnTo>
                  <a:lnTo>
                    <a:pt x="570" y="285"/>
                  </a:lnTo>
                  <a:lnTo>
                    <a:pt x="489" y="203"/>
                  </a:lnTo>
                  <a:lnTo>
                    <a:pt x="448" y="203"/>
                  </a:lnTo>
                  <a:lnTo>
                    <a:pt x="408" y="163"/>
                  </a:lnTo>
                  <a:lnTo>
                    <a:pt x="367" y="122"/>
                  </a:lnTo>
                  <a:lnTo>
                    <a:pt x="367" y="81"/>
                  </a:lnTo>
                  <a:lnTo>
                    <a:pt x="24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56289" y="1679732"/>
            <a:ext cx="7174521" cy="1070484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ru-RU" sz="2400" dirty="0" smtClean="0"/>
              <a:t>«Эффективные </a:t>
            </a:r>
            <a:r>
              <a:rPr lang="ru-RU" sz="2400" dirty="0" smtClean="0"/>
              <a:t>техники релаксации как основа управления эмоциями детей с </a:t>
            </a:r>
            <a:r>
              <a:rPr lang="ru-RU" sz="2400" dirty="0" smtClean="0"/>
              <a:t>ОВЗ»</a:t>
            </a:r>
            <a:endParaRPr lang="ru-RU" sz="2400" dirty="0"/>
          </a:p>
        </p:txBody>
      </p:sp>
      <p:sp>
        <p:nvSpPr>
          <p:cNvPr id="7" name="Подзаголовок 3"/>
          <p:cNvSpPr txBox="1">
            <a:spLocks/>
          </p:cNvSpPr>
          <p:nvPr/>
        </p:nvSpPr>
        <p:spPr>
          <a:xfrm>
            <a:off x="5269654" y="3122616"/>
            <a:ext cx="3244426" cy="827001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ind"/>
              <a:buNone/>
              <a:defRPr sz="1600" b="0" i="0" u="none" strike="noStrike" cap="none">
                <a:solidFill>
                  <a:schemeClr val="dk1"/>
                </a:solidFill>
                <a:latin typeface="Hind"/>
                <a:ea typeface="Hind"/>
                <a:cs typeface="Hind"/>
                <a:sym typeface="Hind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ind"/>
              <a:buNone/>
              <a:defRPr sz="1400" b="0" i="0" u="none" strike="noStrike" cap="none">
                <a:solidFill>
                  <a:schemeClr val="dk1"/>
                </a:solidFill>
                <a:latin typeface="Hind"/>
                <a:ea typeface="Hind"/>
                <a:cs typeface="Hind"/>
                <a:sym typeface="Hind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ind"/>
              <a:buNone/>
              <a:defRPr sz="1400" b="0" i="0" u="none" strike="noStrike" cap="none">
                <a:solidFill>
                  <a:schemeClr val="dk1"/>
                </a:solidFill>
                <a:latin typeface="Hind"/>
                <a:ea typeface="Hind"/>
                <a:cs typeface="Hind"/>
                <a:sym typeface="Hind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ind"/>
              <a:buNone/>
              <a:defRPr sz="1400" b="0" i="0" u="none" strike="noStrike" cap="none">
                <a:solidFill>
                  <a:schemeClr val="dk1"/>
                </a:solidFill>
                <a:latin typeface="Hind"/>
                <a:ea typeface="Hind"/>
                <a:cs typeface="Hind"/>
                <a:sym typeface="Hind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ind"/>
              <a:buNone/>
              <a:defRPr sz="1400" b="0" i="0" u="none" strike="noStrike" cap="none">
                <a:solidFill>
                  <a:schemeClr val="dk1"/>
                </a:solidFill>
                <a:latin typeface="Hind"/>
                <a:ea typeface="Hind"/>
                <a:cs typeface="Hind"/>
                <a:sym typeface="Hind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ind"/>
              <a:buNone/>
              <a:defRPr sz="1400" b="0" i="0" u="none" strike="noStrike" cap="none">
                <a:solidFill>
                  <a:schemeClr val="dk1"/>
                </a:solidFill>
                <a:latin typeface="Hind"/>
                <a:ea typeface="Hind"/>
                <a:cs typeface="Hind"/>
                <a:sym typeface="Hind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ind"/>
              <a:buNone/>
              <a:defRPr sz="1400" b="0" i="0" u="none" strike="noStrike" cap="none">
                <a:solidFill>
                  <a:schemeClr val="dk1"/>
                </a:solidFill>
                <a:latin typeface="Hind"/>
                <a:ea typeface="Hind"/>
                <a:cs typeface="Hind"/>
                <a:sym typeface="Hind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ind"/>
              <a:buNone/>
              <a:defRPr sz="1400" b="0" i="0" u="none" strike="noStrike" cap="none">
                <a:solidFill>
                  <a:schemeClr val="dk1"/>
                </a:solidFill>
                <a:latin typeface="Hind"/>
                <a:ea typeface="Hind"/>
                <a:cs typeface="Hind"/>
                <a:sym typeface="Hind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Hind"/>
              <a:buNone/>
              <a:defRPr sz="1400" b="0" i="0" u="none" strike="noStrike" cap="none">
                <a:solidFill>
                  <a:schemeClr val="dk1"/>
                </a:solidFill>
                <a:latin typeface="Hind"/>
                <a:ea typeface="Hind"/>
                <a:cs typeface="Hind"/>
                <a:sym typeface="Hind"/>
              </a:defRPr>
            </a:lvl9pPr>
          </a:lstStyle>
          <a:p>
            <a:pPr algn="l"/>
            <a:r>
              <a:rPr lang="ru-RU" sz="1400" dirty="0" smtClean="0"/>
              <a:t>Выступающие педагоги-психологи:</a:t>
            </a:r>
          </a:p>
          <a:p>
            <a:pPr algn="l"/>
            <a:r>
              <a:rPr lang="ru-RU" sz="1400" dirty="0"/>
              <a:t>Кулемина Арина Николаевна</a:t>
            </a:r>
          </a:p>
          <a:p>
            <a:pPr algn="l"/>
            <a:r>
              <a:rPr lang="ru-RU" sz="1400" dirty="0"/>
              <a:t>Турбина Инна Юрьевна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8370287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22421" y="1070998"/>
            <a:ext cx="7590994" cy="1070484"/>
          </a:xfrm>
        </p:spPr>
        <p:txBody>
          <a:bodyPr/>
          <a:lstStyle/>
          <a:p>
            <a:r>
              <a:rPr lang="ru-RU" sz="2400" dirty="0" smtClean="0"/>
              <a:t>С картотекой игр и музыки вы можете ознакомиться перейдя</a:t>
            </a:r>
            <a:r>
              <a:rPr lang="ru-RU" sz="2400" dirty="0" smtClean="0"/>
              <a:t> по ссылке или </a:t>
            </a:r>
            <a:r>
              <a:rPr lang="en-US" sz="2400" dirty="0" err="1" smtClean="0"/>
              <a:t>Qr</a:t>
            </a:r>
            <a:r>
              <a:rPr lang="ru-RU" sz="2400" dirty="0" smtClean="0"/>
              <a:t>-коду</a:t>
            </a:r>
            <a:r>
              <a:rPr lang="ru-RU" sz="2400" dirty="0" smtClean="0"/>
              <a:t> </a:t>
            </a:r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4998390" y="2691194"/>
            <a:ext cx="36150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cloud.mail.ru/public/6YL3/vwsi6sKk6</a:t>
            </a:r>
            <a:r>
              <a:rPr lang="ru-RU" dirty="0" smtClean="0"/>
              <a:t>  </a:t>
            </a:r>
            <a:endParaRPr lang="ru-RU" dirty="0"/>
          </a:p>
        </p:txBody>
      </p:sp>
      <p:pic>
        <p:nvPicPr>
          <p:cNvPr id="1026" name="Picture 2" descr="C:\Users\Арина\Downloads\qrcode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8048" y="2248747"/>
            <a:ext cx="1736743" cy="17367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66569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8" name="Google Shape;1238;p36"/>
          <p:cNvSpPr txBox="1">
            <a:spLocks noGrp="1"/>
          </p:cNvSpPr>
          <p:nvPr>
            <p:ph type="title"/>
          </p:nvPr>
        </p:nvSpPr>
        <p:spPr>
          <a:xfrm>
            <a:off x="453813" y="1500853"/>
            <a:ext cx="8060156" cy="84703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ru-RU" sz="2400" dirty="0" err="1"/>
              <a:t>Эмпатия</a:t>
            </a:r>
            <a:r>
              <a:rPr lang="ru-RU" sz="2400" dirty="0"/>
              <a:t> </a:t>
            </a:r>
            <a:r>
              <a:rPr lang="ru-RU" sz="2400" dirty="0" smtClean="0"/>
              <a:t>взрослого</a:t>
            </a:r>
            <a:br>
              <a:rPr lang="ru-RU" sz="2400" dirty="0" smtClean="0"/>
            </a:br>
            <a:r>
              <a:rPr lang="ru-RU" sz="2400" dirty="0" smtClean="0"/>
              <a:t> </a:t>
            </a:r>
            <a:r>
              <a:rPr lang="ru-RU" sz="2400" dirty="0"/>
              <a:t>как залог психического </a:t>
            </a:r>
            <a:r>
              <a:rPr lang="ru-RU" sz="2400" dirty="0" smtClean="0"/>
              <a:t> здоровья </a:t>
            </a:r>
            <a:r>
              <a:rPr lang="ru-RU" sz="2400" dirty="0"/>
              <a:t>ребенка</a:t>
            </a:r>
            <a:endParaRPr sz="24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4451" y="2589985"/>
            <a:ext cx="1238956" cy="2036394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33111" y="3545712"/>
            <a:ext cx="1082074" cy="117405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4322" y="296695"/>
            <a:ext cx="1138170" cy="1085961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635323" y="506478"/>
            <a:ext cx="1083175" cy="1085037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flipH="1">
            <a:off x="4177737" y="175898"/>
            <a:ext cx="718728" cy="1082860"/>
          </a:xfrm>
          <a:prstGeom prst="rect">
            <a:avLst/>
          </a:prstGeom>
        </p:spPr>
      </p:pic>
      <p:sp>
        <p:nvSpPr>
          <p:cNvPr id="10" name="Подзаголовок 3"/>
          <p:cNvSpPr txBox="1">
            <a:spLocks/>
          </p:cNvSpPr>
          <p:nvPr/>
        </p:nvSpPr>
        <p:spPr>
          <a:xfrm>
            <a:off x="5442676" y="3194681"/>
            <a:ext cx="3244426" cy="827001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ind"/>
              <a:buNone/>
              <a:defRPr sz="1600" b="0" i="0" u="none" strike="noStrike" cap="none">
                <a:solidFill>
                  <a:schemeClr val="dk1"/>
                </a:solidFill>
                <a:latin typeface="Hind"/>
                <a:ea typeface="Hind"/>
                <a:cs typeface="Hind"/>
                <a:sym typeface="Hind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ind"/>
              <a:buNone/>
              <a:defRPr sz="1400" b="0" i="0" u="none" strike="noStrike" cap="none">
                <a:solidFill>
                  <a:schemeClr val="dk1"/>
                </a:solidFill>
                <a:latin typeface="Hind"/>
                <a:ea typeface="Hind"/>
                <a:cs typeface="Hind"/>
                <a:sym typeface="Hind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ind"/>
              <a:buNone/>
              <a:defRPr sz="1400" b="0" i="0" u="none" strike="noStrike" cap="none">
                <a:solidFill>
                  <a:schemeClr val="dk1"/>
                </a:solidFill>
                <a:latin typeface="Hind"/>
                <a:ea typeface="Hind"/>
                <a:cs typeface="Hind"/>
                <a:sym typeface="Hind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ind"/>
              <a:buNone/>
              <a:defRPr sz="1400" b="0" i="0" u="none" strike="noStrike" cap="none">
                <a:solidFill>
                  <a:schemeClr val="dk1"/>
                </a:solidFill>
                <a:latin typeface="Hind"/>
                <a:ea typeface="Hind"/>
                <a:cs typeface="Hind"/>
                <a:sym typeface="Hind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ind"/>
              <a:buNone/>
              <a:defRPr sz="1400" b="0" i="0" u="none" strike="noStrike" cap="none">
                <a:solidFill>
                  <a:schemeClr val="dk1"/>
                </a:solidFill>
                <a:latin typeface="Hind"/>
                <a:ea typeface="Hind"/>
                <a:cs typeface="Hind"/>
                <a:sym typeface="Hind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ind"/>
              <a:buNone/>
              <a:defRPr sz="1400" b="0" i="0" u="none" strike="noStrike" cap="none">
                <a:solidFill>
                  <a:schemeClr val="dk1"/>
                </a:solidFill>
                <a:latin typeface="Hind"/>
                <a:ea typeface="Hind"/>
                <a:cs typeface="Hind"/>
                <a:sym typeface="Hind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ind"/>
              <a:buNone/>
              <a:defRPr sz="1400" b="0" i="0" u="none" strike="noStrike" cap="none">
                <a:solidFill>
                  <a:schemeClr val="dk1"/>
                </a:solidFill>
                <a:latin typeface="Hind"/>
                <a:ea typeface="Hind"/>
                <a:cs typeface="Hind"/>
                <a:sym typeface="Hind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ind"/>
              <a:buNone/>
              <a:defRPr sz="1400" b="0" i="0" u="none" strike="noStrike" cap="none">
                <a:solidFill>
                  <a:schemeClr val="dk1"/>
                </a:solidFill>
                <a:latin typeface="Hind"/>
                <a:ea typeface="Hind"/>
                <a:cs typeface="Hind"/>
                <a:sym typeface="Hind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Hind"/>
              <a:buNone/>
              <a:defRPr sz="1400" b="0" i="0" u="none" strike="noStrike" cap="none">
                <a:solidFill>
                  <a:schemeClr val="dk1"/>
                </a:solidFill>
                <a:latin typeface="Hind"/>
                <a:ea typeface="Hind"/>
                <a:cs typeface="Hind"/>
                <a:sym typeface="Hind"/>
              </a:defRPr>
            </a:lvl9pPr>
          </a:lstStyle>
          <a:p>
            <a:pPr algn="l"/>
            <a:r>
              <a:rPr lang="ru-RU" sz="1400" dirty="0" smtClean="0"/>
              <a:t>Выступающие педагоги-психологи:</a:t>
            </a:r>
          </a:p>
          <a:p>
            <a:pPr algn="l"/>
            <a:r>
              <a:rPr lang="ru-RU" sz="1400" dirty="0" smtClean="0"/>
              <a:t>Полянина </a:t>
            </a:r>
            <a:r>
              <a:rPr lang="ru-RU" sz="1400" dirty="0"/>
              <a:t>Татьяна </a:t>
            </a:r>
            <a:r>
              <a:rPr lang="ru-RU" sz="1400" dirty="0" smtClean="0"/>
              <a:t>Андреевна,</a:t>
            </a:r>
          </a:p>
          <a:p>
            <a:pPr algn="l"/>
            <a:r>
              <a:rPr lang="ru-RU" sz="1400" dirty="0" smtClean="0"/>
              <a:t>Дружук </a:t>
            </a:r>
            <a:r>
              <a:rPr lang="ru-RU" sz="1400" dirty="0"/>
              <a:t>Анастасия Анатольевна</a:t>
            </a:r>
            <a:endParaRPr lang="en-US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Youth Mental Health First Aid Workshop by Slidesgo">
  <a:themeElements>
    <a:clrScheme name="Simple Light">
      <a:dk1>
        <a:srgbClr val="332C27"/>
      </a:dk1>
      <a:lt1>
        <a:srgbClr val="E8B0AF"/>
      </a:lt1>
      <a:dk2>
        <a:srgbClr val="FFFFFF"/>
      </a:dk2>
      <a:lt2>
        <a:srgbClr val="F9F6F1"/>
      </a:lt2>
      <a:accent1>
        <a:srgbClr val="EAB56F"/>
      </a:accent1>
      <a:accent2>
        <a:srgbClr val="D8BCA7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332C2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</TotalTime>
  <Words>230</Words>
  <Application>Microsoft Office PowerPoint</Application>
  <PresentationFormat>Экран (16:9)</PresentationFormat>
  <Paragraphs>55</Paragraphs>
  <Slides>13</Slides>
  <Notes>10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Hind</vt:lpstr>
      <vt:lpstr>Roboto Condensed Light</vt:lpstr>
      <vt:lpstr>Yusei Magic</vt:lpstr>
      <vt:lpstr>Youth Mental Health First Aid Workshop by Slidesgo</vt:lpstr>
      <vt:lpstr> «Мир эмоций:  понимай, выражай, управляй» (развитие эмоционального интеллекта у детей дошкольного возраста с ограниченными возможностями здоровья в условиях дошкольного образовательного учреждения)  </vt:lpstr>
      <vt:lpstr>  План работы тематической площадки № 2  1. «Техники обучения детей с ОВЗ распознаванию эмоций»  Выступающие: М.В. Сандркина, А.А. Шевелева, педагоги-психологи  2. «Развитие эмоционально-волевой сферы детей с ОВЗ через использование комплекса нейропсихологических упражнений»  И.К. Сефиханова, А.Ю. педагог-психолог  3. «Эффективные техники релаксации как основа управления эмоциями детей с ОВЗ»  И.Ю. Турбина, А.Н. Кулемина, педагоги–психологи   4. «Эмпатия взрослого как залог психологического здоровья ребенка с ОВЗ» Выступающие: А.А. Дружук, Т.А. Полянина, педагог-психологи</vt:lpstr>
      <vt:lpstr>«Техники обучения детей с ОВЗ распознаванию эмоций»</vt:lpstr>
      <vt:lpstr>Презентация PowerPoint</vt:lpstr>
      <vt:lpstr>«Развитие  эмоционально-волевой сферы детей с ОВЗ через использование комплекса нейропсихологических упражнений» </vt:lpstr>
      <vt:lpstr>Нейропсихологические  упражнения </vt:lpstr>
      <vt:lpstr>«Эффективные техники релаксации как основа управления эмоциями детей с ОВЗ»</vt:lpstr>
      <vt:lpstr>С картотекой игр и музыки вы можете ознакомиться перейдя по ссылке или Qr-коду </vt:lpstr>
      <vt:lpstr>Эмпатия взрослого  как залог психического  здоровья ребенка</vt:lpstr>
      <vt:lpstr>03</vt:lpstr>
      <vt:lpstr>03</vt:lpstr>
      <vt:lpstr>«Мир эмоций:  понимай, выражай, управляй» (развитие эмоционального интеллекта у детей дошкольного возраста с ограниченными возможностями здоровья в условиях дошкольного образовательного учреждения)  </vt:lpstr>
      <vt:lpstr> «Мир эмоций:  понимай, выражай, управляй» (развитие эмоционального интеллекта у детей дошкольного возраста с ограниченными возможностями здоровья в условиях дошкольного образовательного учреждения)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«Мир эмоций: понимай, выражай, управляй»</dc:title>
  <dc:creator>1</dc:creator>
  <cp:lastModifiedBy>1</cp:lastModifiedBy>
  <cp:revision>32</cp:revision>
  <dcterms:modified xsi:type="dcterms:W3CDTF">2024-05-16T06:29:36Z</dcterms:modified>
</cp:coreProperties>
</file>